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8.xml" ContentType="application/vnd.openxmlformats-officedocument.presentationml.notesSlide+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21.xml" ContentType="application/inkml+xml"/>
  <Override PartName="/ppt/ink/ink22.xml" ContentType="application/inkml+xml"/>
  <Override PartName="/ppt/notesSlides/notesSlide14.xml" ContentType="application/vnd.openxmlformats-officedocument.presentationml.notesSlide+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notesSlides/notesSlide15.xml" ContentType="application/vnd.openxmlformats-officedocument.presentationml.notesSlide+xml"/>
  <Override PartName="/ppt/ink/ink35.xml" ContentType="application/inkml+xml"/>
  <Override PartName="/ppt/ink/ink36.xml" ContentType="application/inkml+xml"/>
  <Override PartName="/ppt/ink/ink37.xml" ContentType="application/inkml+xml"/>
  <Override PartName="/ppt/ink/ink38.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notesSlides/notesSlide21.xml" ContentType="application/vnd.openxmlformats-officedocument.presentationml.notesSlide+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notesSlides/notesSlide22.xml" ContentType="application/vnd.openxmlformats-officedocument.presentationml.notesSlide+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ink/ink73.xml" ContentType="application/inkml+xml"/>
  <Override PartName="/ppt/ink/ink74.xml" ContentType="application/inkml+xml"/>
  <Override PartName="/ppt/ink/ink75.xml" ContentType="application/inkml+xml"/>
  <Override PartName="/ppt/ink/ink76.xml" ContentType="application/inkml+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notesSlides/notesSlide29.xml" ContentType="application/vnd.openxmlformats-officedocument.presentationml.notesSlide+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notesSlides/notesSlide30.xml" ContentType="application/vnd.openxmlformats-officedocument.presentationml.notesSlide+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notesSlides/notesSlide31.xml" ContentType="application/vnd.openxmlformats-officedocument.presentationml.notesSlide+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ink/ink196.xml" ContentType="application/inkml+xml"/>
  <Override PartName="/ppt/ink/ink197.xml" ContentType="application/inkml+xml"/>
  <Override PartName="/ppt/ink/ink198.xml" ContentType="application/inkml+xml"/>
  <Override PartName="/ppt/ink/ink199.xml" ContentType="application/inkml+xml"/>
  <Override PartName="/ppt/ink/ink200.xml" ContentType="application/inkml+xml"/>
  <Override PartName="/ppt/notesSlides/notesSlide32.xml" ContentType="application/vnd.openxmlformats-officedocument.presentationml.notesSlide+xml"/>
  <Override PartName="/ppt/ink/ink201.xml" ContentType="application/inkml+xml"/>
  <Override PartName="/ppt/ink/ink202.xml" ContentType="application/inkml+xml"/>
  <Override PartName="/ppt/ink/ink203.xml" ContentType="application/inkml+xml"/>
  <Override PartName="/ppt/ink/ink204.xml" ContentType="application/inkml+xml"/>
  <Override PartName="/ppt/ink/ink205.xml" ContentType="application/inkml+xml"/>
  <Override PartName="/ppt/ink/ink206.xml" ContentType="application/inkml+xml"/>
  <Override PartName="/ppt/ink/ink207.xml" ContentType="application/inkml+xml"/>
  <Override PartName="/ppt/ink/ink208.xml" ContentType="application/inkml+xml"/>
  <Override PartName="/ppt/ink/ink209.xml" ContentType="application/inkml+xml"/>
  <Override PartName="/ppt/ink/ink210.xml" ContentType="application/inkml+xml"/>
  <Override PartName="/ppt/ink/ink211.xml" ContentType="application/inkml+xml"/>
  <Override PartName="/ppt/ink/ink212.xml" ContentType="application/inkml+xml"/>
  <Override PartName="/ppt/ink/ink213.xml" ContentType="application/inkml+xml"/>
  <Override PartName="/ppt/ink/ink214.xml" ContentType="application/inkml+xml"/>
  <Override PartName="/ppt/ink/ink215.xml" ContentType="application/inkml+xml"/>
  <Override PartName="/ppt/ink/ink216.xml" ContentType="application/inkml+xml"/>
  <Override PartName="/ppt/ink/ink217.xml" ContentType="application/inkml+xml"/>
  <Override PartName="/ppt/ink/ink218.xml" ContentType="application/inkml+xml"/>
  <Override PartName="/ppt/ink/ink219.xml" ContentType="application/inkml+xml"/>
  <Override PartName="/ppt/ink/ink220.xml" ContentType="application/inkml+xml"/>
  <Override PartName="/ppt/ink/ink221.xml" ContentType="application/inkml+xml"/>
  <Override PartName="/ppt/ink/ink222.xml" ContentType="application/inkml+xml"/>
  <Override PartName="/ppt/ink/ink223.xml" ContentType="application/inkml+xml"/>
  <Override PartName="/ppt/ink/ink224.xml" ContentType="application/inkml+xml"/>
  <Override PartName="/ppt/ink/ink225.xml" ContentType="application/inkml+xml"/>
  <Override PartName="/ppt/ink/ink226.xml" ContentType="application/inkml+xml"/>
  <Override PartName="/ppt/ink/ink227.xml" ContentType="application/inkml+xml"/>
  <Override PartName="/ppt/ink/ink228.xml" ContentType="application/inkml+xml"/>
  <Override PartName="/ppt/ink/ink229.xml" ContentType="application/inkml+xml"/>
  <Override PartName="/ppt/ink/ink230.xml" ContentType="application/inkml+xml"/>
  <Override PartName="/ppt/ink/ink231.xml" ContentType="application/inkml+xml"/>
  <Override PartName="/ppt/ink/ink232.xml" ContentType="application/inkml+xml"/>
  <Override PartName="/ppt/ink/ink233.xml" ContentType="application/inkml+xml"/>
  <Override PartName="/ppt/ink/ink234.xml" ContentType="application/inkml+xml"/>
  <Override PartName="/ppt/notesSlides/notesSlide33.xml" ContentType="application/vnd.openxmlformats-officedocument.presentationml.notesSlide+xml"/>
  <Override PartName="/ppt/ink/ink235.xml" ContentType="application/inkml+xml"/>
  <Override PartName="/ppt/ink/ink236.xml" ContentType="application/inkml+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ink/ink237.xml" ContentType="application/inkml+xml"/>
  <Override PartName="/ppt/ink/ink238.xml" ContentType="application/inkml+xml"/>
  <Override PartName="/ppt/ink/ink239.xml" ContentType="application/inkml+xml"/>
  <Override PartName="/ppt/ink/ink240.xml" ContentType="application/inkml+xml"/>
  <Override PartName="/ppt/ink/ink241.xml" ContentType="application/inkml+xml"/>
  <Override PartName="/ppt/ink/ink242.xml" ContentType="application/inkml+xml"/>
  <Override PartName="/ppt/ink/ink243.xml" ContentType="application/inkml+xml"/>
  <Override PartName="/ppt/ink/ink244.xml" ContentType="application/inkml+xml"/>
  <Override PartName="/ppt/ink/ink245.xml" ContentType="application/inkml+xml"/>
  <Override PartName="/ppt/notesSlides/notesSlide36.xml" ContentType="application/vnd.openxmlformats-officedocument.presentationml.notesSlide+xml"/>
  <Override PartName="/ppt/ink/ink246.xml" ContentType="application/inkml+xml"/>
  <Override PartName="/ppt/ink/ink247.xml" ContentType="application/inkml+xml"/>
  <Override PartName="/ppt/ink/ink248.xml" ContentType="application/inkml+xml"/>
  <Override PartName="/ppt/ink/ink249.xml" ContentType="application/inkml+xml"/>
  <Override PartName="/ppt/ink/ink250.xml" ContentType="application/inkml+xml"/>
  <Override PartName="/ppt/ink/ink251.xml" ContentType="application/inkml+xml"/>
  <Override PartName="/ppt/ink/ink252.xml" ContentType="application/inkml+xml"/>
  <Override PartName="/ppt/ink/ink253.xml" ContentType="application/inkml+xml"/>
  <Override PartName="/ppt/ink/ink254.xml" ContentType="application/inkml+xml"/>
  <Override PartName="/ppt/ink/ink255.xml" ContentType="application/inkml+xml"/>
  <Override PartName="/ppt/ink/ink256.xml" ContentType="application/inkml+xml"/>
  <Override PartName="/ppt/ink/ink257.xml" ContentType="application/inkml+xml"/>
  <Override PartName="/ppt/ink/ink258.xml" ContentType="application/inkml+xml"/>
  <Override PartName="/ppt/ink/ink259.xml" ContentType="application/inkml+xml"/>
  <Override PartName="/ppt/ink/ink260.xml" ContentType="application/inkml+xml"/>
  <Override PartName="/ppt/ink/ink261.xml" ContentType="application/inkml+xml"/>
  <Override PartName="/ppt/ink/ink262.xml" ContentType="application/inkml+xml"/>
  <Override PartName="/ppt/ink/ink263.xml" ContentType="application/inkml+xml"/>
  <Override PartName="/ppt/ink/ink264.xml" ContentType="application/inkml+xml"/>
  <Override PartName="/ppt/ink/ink265.xml" ContentType="application/inkml+xml"/>
  <Override PartName="/ppt/ink/ink266.xml" ContentType="application/inkml+xml"/>
  <Override PartName="/ppt/ink/ink267.xml" ContentType="application/inkml+xml"/>
  <Override PartName="/ppt/ink/ink268.xml" ContentType="application/inkml+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ink/ink269.xml" ContentType="application/inkml+xml"/>
  <Override PartName="/ppt/ink/ink270.xml" ContentType="application/inkml+xml"/>
  <Override PartName="/ppt/ink/ink271.xml" ContentType="application/inkml+xml"/>
  <Override PartName="/ppt/ink/ink272.xml" ContentType="application/inkml+xml"/>
  <Override PartName="/ppt/ink/ink273.xml" ContentType="application/inkml+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ink/ink274.xml" ContentType="application/inkml+xml"/>
  <Override PartName="/ppt/ink/ink275.xml" ContentType="application/inkml+xml"/>
  <Override PartName="/ppt/ink/ink276.xml" ContentType="application/inkml+xml"/>
  <Override PartName="/ppt/ink/ink277.xml" ContentType="application/inkml+xml"/>
  <Override PartName="/ppt/ink/ink278.xml" ContentType="application/inkml+xml"/>
  <Override PartName="/ppt/ink/ink279.xml" ContentType="application/inkml+xml"/>
  <Override PartName="/ppt/ink/ink280.xml" ContentType="application/inkml+xml"/>
  <Override PartName="/ppt/ink/ink281.xml" ContentType="application/inkml+xml"/>
  <Override PartName="/ppt/ink/ink282.xml" ContentType="application/inkml+xml"/>
  <Override PartName="/ppt/ink/ink283.xml" ContentType="application/inkml+xml"/>
  <Override PartName="/ppt/ink/ink284.xml" ContentType="application/inkml+xml"/>
  <Override PartName="/ppt/ink/ink285.xml" ContentType="application/inkml+xml"/>
  <Override PartName="/ppt/notesSlides/notesSlide42.xml" ContentType="application/vnd.openxmlformats-officedocument.presentationml.notesSlide+xml"/>
  <Override PartName="/ppt/ink/ink286.xml" ContentType="application/inkml+xml"/>
  <Override PartName="/ppt/ink/ink287.xml" ContentType="application/inkml+xml"/>
  <Override PartName="/ppt/ink/ink288.xml" ContentType="application/inkml+xml"/>
  <Override PartName="/ppt/ink/ink289.xml" ContentType="application/inkml+xml"/>
  <Override PartName="/ppt/ink/ink290.xml" ContentType="application/inkml+xml"/>
  <Override PartName="/ppt/ink/ink291.xml" ContentType="application/inkml+xml"/>
  <Override PartName="/ppt/ink/ink292.xml" ContentType="application/inkml+xml"/>
  <Override PartName="/ppt/ink/ink293.xml" ContentType="application/inkml+xml"/>
  <Override PartName="/ppt/ink/ink294.xml" ContentType="application/inkml+xml"/>
  <Override PartName="/ppt/ink/ink295.xml" ContentType="application/inkml+xml"/>
  <Override PartName="/ppt/ink/ink296.xml" ContentType="application/inkml+xml"/>
  <Override PartName="/ppt/ink/ink297.xml" ContentType="application/inkml+xml"/>
  <Override PartName="/ppt/ink/ink298.xml" ContentType="application/inkml+xml"/>
  <Override PartName="/ppt/ink/ink299.xml" ContentType="application/inkml+xml"/>
  <Override PartName="/ppt/ink/ink300.xml" ContentType="application/inkml+xml"/>
  <Override PartName="/ppt/notesSlides/notesSlide43.xml" ContentType="application/vnd.openxmlformats-officedocument.presentationml.notesSlide+xml"/>
  <Override PartName="/ppt/ink/ink301.xml" ContentType="application/inkml+xml"/>
  <Override PartName="/ppt/ink/ink302.xml" ContentType="application/inkml+xml"/>
  <Override PartName="/ppt/ink/ink303.xml" ContentType="application/inkml+xml"/>
  <Override PartName="/ppt/ink/ink304.xml" ContentType="application/inkml+xml"/>
  <Override PartName="/ppt/ink/ink305.xml" ContentType="application/inkml+xml"/>
  <Override PartName="/ppt/ink/ink306.xml" ContentType="application/inkml+xml"/>
  <Override PartName="/ppt/ink/ink307.xml" ContentType="application/inkml+xml"/>
  <Override PartName="/ppt/ink/ink308.xml" ContentType="application/inkml+xml"/>
  <Override PartName="/ppt/ink/ink309.xml" ContentType="application/inkml+xml"/>
  <Override PartName="/ppt/ink/ink310.xml" ContentType="application/inkml+xml"/>
  <Override PartName="/ppt/notesSlides/notesSlide44.xml" ContentType="application/vnd.openxmlformats-officedocument.presentationml.notesSlide+xml"/>
  <Override PartName="/ppt/ink/ink311.xml" ContentType="application/inkml+xml"/>
  <Override PartName="/ppt/ink/ink312.xml" ContentType="application/inkml+xml"/>
  <Override PartName="/ppt/ink/ink313.xml" ContentType="application/inkml+xml"/>
  <Override PartName="/ppt/ink/ink314.xml" ContentType="application/inkml+xml"/>
  <Override PartName="/ppt/ink/ink315.xml" ContentType="application/inkml+xml"/>
  <Override PartName="/ppt/ink/ink316.xml" ContentType="application/inkml+xml"/>
  <Override PartName="/ppt/ink/ink317.xml" ContentType="application/inkml+xml"/>
  <Override PartName="/ppt/ink/ink318.xml" ContentType="application/inkml+xml"/>
  <Override PartName="/ppt/ink/ink319.xml" ContentType="application/inkml+xml"/>
  <Override PartName="/ppt/ink/ink320.xml" ContentType="application/inkml+xml"/>
  <Override PartName="/ppt/ink/ink321.xml" ContentType="application/inkml+xml"/>
  <Override PartName="/ppt/ink/ink322.xml" ContentType="application/inkml+xml"/>
  <Override PartName="/ppt/ink/ink323.xml" ContentType="application/inkml+xml"/>
  <Override PartName="/ppt/ink/ink324.xml" ContentType="application/inkml+xml"/>
  <Override PartName="/ppt/ink/ink325.xml" ContentType="application/inkml+xml"/>
  <Override PartName="/ppt/ink/ink326.xml" ContentType="application/inkml+xml"/>
  <Override PartName="/ppt/ink/ink327.xml" ContentType="application/inkml+xml"/>
  <Override PartName="/ppt/ink/ink328.xml" ContentType="application/inkml+xml"/>
  <Override PartName="/ppt/notesSlides/notesSlide45.xml" ContentType="application/vnd.openxmlformats-officedocument.presentationml.notesSlide+xml"/>
  <Override PartName="/ppt/ink/ink329.xml" ContentType="application/inkml+xml"/>
  <Override PartName="/ppt/ink/ink330.xml" ContentType="application/inkml+xml"/>
  <Override PartName="/ppt/ink/ink331.xml" ContentType="application/inkml+xml"/>
  <Override PartName="/ppt/ink/ink332.xml" ContentType="application/inkml+xml"/>
  <Override PartName="/ppt/ink/ink333.xml" ContentType="application/inkml+xml"/>
  <Override PartName="/ppt/ink/ink334.xml" ContentType="application/inkml+xml"/>
  <Override PartName="/ppt/ink/ink335.xml" ContentType="application/inkml+xml"/>
  <Override PartName="/ppt/ink/ink336.xml" ContentType="application/inkml+xml"/>
  <Override PartName="/ppt/ink/ink337.xml" ContentType="application/inkml+xml"/>
  <Override PartName="/ppt/ink/ink338.xml" ContentType="application/inkml+xml"/>
  <Override PartName="/ppt/notesSlides/notesSlide46.xml" ContentType="application/vnd.openxmlformats-officedocument.presentationml.notesSlide+xml"/>
  <Override PartName="/ppt/ink/ink339.xml" ContentType="application/inkml+xml"/>
  <Override PartName="/ppt/ink/ink340.xml" ContentType="application/inkml+xml"/>
  <Override PartName="/ppt/ink/ink341.xml" ContentType="application/inkml+xml"/>
  <Override PartName="/ppt/ink/ink342.xml" ContentType="application/inkml+xml"/>
  <Override PartName="/ppt/ink/ink343.xml" ContentType="application/inkml+xml"/>
  <Override PartName="/ppt/ink/ink344.xml" ContentType="application/inkml+xml"/>
  <Override PartName="/ppt/ink/ink345.xml" ContentType="application/inkml+xml"/>
  <Override PartName="/ppt/ink/ink346.xml" ContentType="application/inkml+xml"/>
  <Override PartName="/ppt/ink/ink347.xml" ContentType="application/inkml+xml"/>
  <Override PartName="/ppt/ink/ink348.xml" ContentType="application/inkml+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ink/ink349.xml" ContentType="application/inkml+xml"/>
  <Override PartName="/ppt/ink/ink350.xml" ContentType="application/inkml+xml"/>
  <Override PartName="/ppt/ink/ink351.xml" ContentType="application/inkml+xml"/>
  <Override PartName="/ppt/ink/ink352.xml" ContentType="application/inkml+xml"/>
  <Override PartName="/ppt/ink/ink353.xml" ContentType="application/inkml+xml"/>
  <Override PartName="/ppt/ink/ink354.xml" ContentType="application/inkml+xml"/>
  <Override PartName="/ppt/ink/ink355.xml" ContentType="application/inkml+xml"/>
  <Override PartName="/ppt/ink/ink356.xml" ContentType="application/inkml+xml"/>
  <Override PartName="/ppt/ink/ink357.xml" ContentType="application/inkml+xml"/>
  <Override PartName="/ppt/ink/ink358.xml" ContentType="application/inkml+xml"/>
  <Override PartName="/ppt/ink/ink359.xml" ContentType="application/inkml+xml"/>
  <Override PartName="/ppt/ink/ink360.xml" ContentType="application/inkml+xml"/>
  <Override PartName="/ppt/notesSlides/notesSlide49.xml" ContentType="application/vnd.openxmlformats-officedocument.presentationml.notesSlide+xml"/>
  <Override PartName="/ppt/ink/ink361.xml" ContentType="application/inkml+xml"/>
  <Override PartName="/ppt/ink/ink362.xml" ContentType="application/inkml+xml"/>
  <Override PartName="/ppt/ink/ink363.xml" ContentType="application/inkml+xml"/>
  <Override PartName="/ppt/ink/ink364.xml" ContentType="application/inkml+xml"/>
  <Override PartName="/ppt/ink/ink365.xml" ContentType="application/inkml+xml"/>
  <Override PartName="/ppt/ink/ink366.xml" ContentType="application/inkml+xml"/>
  <Override PartName="/ppt/ink/ink367.xml" ContentType="application/inkml+xml"/>
  <Override PartName="/ppt/ink/ink368.xml" ContentType="application/inkml+xml"/>
  <Override PartName="/ppt/ink/ink369.xml" ContentType="application/inkml+xml"/>
  <Override PartName="/ppt/ink/ink370.xml" ContentType="application/inkml+xml"/>
  <Override PartName="/ppt/ink/ink371.xml" ContentType="application/inkml+xml"/>
  <Override PartName="/ppt/ink/ink372.xml" ContentType="application/inkml+xml"/>
  <Override PartName="/ppt/notesSlides/notesSlide50.xml" ContentType="application/vnd.openxmlformats-officedocument.presentationml.notesSlide+xml"/>
  <Override PartName="/ppt/ink/ink373.xml" ContentType="application/inkml+xml"/>
  <Override PartName="/ppt/ink/ink374.xml" ContentType="application/inkml+xml"/>
  <Override PartName="/ppt/ink/ink375.xml" ContentType="application/inkml+xml"/>
  <Override PartName="/ppt/ink/ink376.xml" ContentType="application/inkml+xml"/>
  <Override PartName="/ppt/ink/ink377.xml" ContentType="application/inkml+xml"/>
  <Override PartName="/ppt/ink/ink378.xml" ContentType="application/inkml+xml"/>
  <Override PartName="/ppt/ink/ink379.xml" ContentType="application/inkml+xml"/>
  <Override PartName="/ppt/ink/ink380.xml" ContentType="application/inkml+xml"/>
  <Override PartName="/ppt/ink/ink381.xml" ContentType="application/inkml+xml"/>
  <Override PartName="/ppt/ink/ink382.xml" ContentType="application/inkml+xml"/>
  <Override PartName="/ppt/ink/ink383.xml" ContentType="application/inkml+xml"/>
  <Override PartName="/ppt/notesSlides/notesSlide51.xml" ContentType="application/vnd.openxmlformats-officedocument.presentationml.notesSlide+xml"/>
  <Override PartName="/ppt/ink/ink384.xml" ContentType="application/inkml+xml"/>
  <Override PartName="/ppt/ink/ink385.xml" ContentType="application/inkml+xml"/>
  <Override PartName="/ppt/ink/ink386.xml" ContentType="application/inkml+xml"/>
  <Override PartName="/ppt/ink/ink387.xml" ContentType="application/inkml+xml"/>
  <Override PartName="/ppt/ink/ink388.xml" ContentType="application/inkml+xml"/>
  <Override PartName="/ppt/ink/ink389.xml" ContentType="application/inkml+xml"/>
  <Override PartName="/ppt/ink/ink390.xml" ContentType="application/inkml+xml"/>
  <Override PartName="/ppt/notesSlides/notesSlide52.xml" ContentType="application/vnd.openxmlformats-officedocument.presentationml.notesSlide+xml"/>
  <Override PartName="/ppt/ink/ink391.xml" ContentType="application/inkml+xml"/>
  <Override PartName="/ppt/ink/ink392.xml" ContentType="application/inkml+xml"/>
  <Override PartName="/ppt/ink/ink393.xml" ContentType="application/inkml+xml"/>
  <Override PartName="/ppt/ink/ink394.xml" ContentType="application/inkml+xml"/>
  <Override PartName="/ppt/ink/ink395.xml" ContentType="application/inkml+xml"/>
  <Override PartName="/ppt/ink/ink396.xml" ContentType="application/inkml+xml"/>
  <Override PartName="/ppt/ink/ink397.xml" ContentType="application/inkml+xml"/>
  <Override PartName="/ppt/ink/ink398.xml" ContentType="application/inkml+xml"/>
  <Override PartName="/ppt/ink/ink399.xml" ContentType="application/inkml+xml"/>
  <Override PartName="/ppt/ink/ink400.xml" ContentType="application/inkml+xml"/>
  <Override PartName="/ppt/ink/ink401.xml" ContentType="application/inkml+xml"/>
  <Override PartName="/ppt/ink/ink402.xml" ContentType="application/inkml+xml"/>
  <Override PartName="/ppt/ink/ink403.xml" ContentType="application/inkml+xml"/>
  <Override PartName="/ppt/ink/ink404.xml" ContentType="application/inkml+xml"/>
  <Override PartName="/ppt/notesSlides/notesSlide53.xml" ContentType="application/vnd.openxmlformats-officedocument.presentationml.notesSlide+xml"/>
  <Override PartName="/ppt/ink/ink405.xml" ContentType="application/inkml+xml"/>
  <Override PartName="/ppt/ink/ink406.xml" ContentType="application/inkml+xml"/>
  <Override PartName="/ppt/ink/ink407.xml" ContentType="application/inkml+xml"/>
  <Override PartName="/ppt/ink/ink408.xml" ContentType="application/inkml+xml"/>
  <Override PartName="/ppt/ink/ink409.xml" ContentType="application/inkml+xml"/>
  <Override PartName="/ppt/ink/ink410.xml" ContentType="application/inkml+xml"/>
  <Override PartName="/ppt/ink/ink411.xml" ContentType="application/inkml+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ink/ink412.xml" ContentType="application/inkml+xml"/>
  <Override PartName="/ppt/ink/ink413.xml" ContentType="application/inkml+xml"/>
  <Override PartName="/ppt/ink/ink414.xml" ContentType="application/inkml+xml"/>
  <Override PartName="/ppt/ink/ink415.xml" ContentType="application/inkml+xml"/>
  <Override PartName="/ppt/ink/ink416.xml" ContentType="application/inkml+xml"/>
  <Override PartName="/ppt/ink/ink417.xml" ContentType="application/inkml+xml"/>
  <Override PartName="/ppt/ink/ink418.xml" ContentType="application/inkml+xml"/>
  <Override PartName="/ppt/ink/ink419.xml" ContentType="application/inkml+xml"/>
  <Override PartName="/ppt/ink/ink420.xml" ContentType="application/inkml+xml"/>
  <Override PartName="/ppt/ink/ink421.xml" ContentType="application/inkml+xml"/>
  <Override PartName="/ppt/ink/ink422.xml" ContentType="application/inkml+xml"/>
  <Override PartName="/ppt/notesSlides/notesSlide62.xml" ContentType="application/vnd.openxmlformats-officedocument.presentationml.notesSlide+xml"/>
  <Override PartName="/ppt/ink/ink423.xml" ContentType="application/inkml+xml"/>
  <Override PartName="/ppt/ink/ink424.xml" ContentType="application/inkml+xml"/>
  <Override PartName="/ppt/ink/ink425.xml" ContentType="application/inkml+xml"/>
  <Override PartName="/ppt/ink/ink426.xml" ContentType="application/inkml+xml"/>
  <Override PartName="/ppt/ink/ink427.xml" ContentType="application/inkml+xml"/>
  <Override PartName="/ppt/ink/ink428.xml" ContentType="application/inkml+xml"/>
  <Override PartName="/ppt/ink/ink429.xml" ContentType="application/inkml+xml"/>
  <Override PartName="/ppt/ink/ink430.xml" ContentType="application/inkml+xml"/>
  <Override PartName="/ppt/ink/ink431.xml" ContentType="application/inkml+xml"/>
  <Override PartName="/ppt/ink/ink432.xml" ContentType="application/inkml+xml"/>
  <Override PartName="/ppt/ink/ink433.xml" ContentType="application/inkml+xml"/>
  <Override PartName="/ppt/ink/ink434.xml" ContentType="application/inkml+xml"/>
  <Override PartName="/ppt/ink/ink435.xml" ContentType="application/inkml+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ink/ink436.xml" ContentType="application/inkml+xml"/>
  <Override PartName="/ppt/ink/ink437.xml" ContentType="application/inkml+xml"/>
  <Override PartName="/ppt/ink/ink438.xml" ContentType="application/inkml+xml"/>
  <Override PartName="/ppt/ink/ink439.xml" ContentType="application/inkml+xml"/>
  <Override PartName="/ppt/ink/ink440.xml" ContentType="application/inkml+xml"/>
  <Override PartName="/ppt/ink/ink441.xml" ContentType="application/inkml+xml"/>
  <Override PartName="/ppt/ink/ink442.xml" ContentType="application/inkml+xml"/>
  <Override PartName="/ppt/ink/ink443.xml" ContentType="application/inkml+xml"/>
  <Override PartName="/ppt/ink/ink444.xml" ContentType="application/inkml+xml"/>
  <Override PartName="/ppt/notesSlides/notesSlide67.xml" ContentType="application/vnd.openxmlformats-officedocument.presentationml.notesSlide+xml"/>
  <Override PartName="/ppt/ink/ink445.xml" ContentType="application/inkml+xml"/>
  <Override PartName="/ppt/ink/ink446.xml" ContentType="application/inkml+xml"/>
  <Override PartName="/ppt/ink/ink447.xml" ContentType="application/inkml+xml"/>
  <Override PartName="/ppt/ink/ink448.xml" ContentType="application/inkml+xml"/>
  <Override PartName="/ppt/ink/ink449.xml" ContentType="application/inkml+xml"/>
  <Override PartName="/ppt/ink/ink450.xml" ContentType="application/inkml+xml"/>
  <Override PartName="/ppt/ink/ink451.xml" ContentType="application/inkml+xml"/>
  <Override PartName="/ppt/ink/ink452.xml" ContentType="application/inkml+xml"/>
  <Override PartName="/ppt/ink/ink453.xml" ContentType="application/inkml+xml"/>
  <Override PartName="/ppt/notesSlides/notesSlide68.xml" ContentType="application/vnd.openxmlformats-officedocument.presentationml.notesSlide+xml"/>
  <Override PartName="/ppt/ink/ink454.xml" ContentType="application/inkml+xml"/>
  <Override PartName="/ppt/ink/ink455.xml" ContentType="application/inkml+xml"/>
  <Override PartName="/ppt/ink/ink456.xml" ContentType="application/inkml+xml"/>
  <Override PartName="/ppt/ink/ink457.xml" ContentType="application/inkml+xml"/>
  <Override PartName="/ppt/ink/ink458.xml" ContentType="application/inkml+xml"/>
  <Override PartName="/ppt/ink/ink459.xml" ContentType="application/inkml+xml"/>
  <Override PartName="/ppt/ink/ink460.xml" ContentType="application/inkml+xml"/>
  <Override PartName="/ppt/ink/ink461.xml" ContentType="application/inkml+xml"/>
  <Override PartName="/ppt/ink/ink462.xml" ContentType="application/inkml+xml"/>
  <Override PartName="/ppt/ink/ink463.xml" ContentType="application/inkml+xml"/>
  <Override PartName="/ppt/ink/ink464.xml" ContentType="application/inkml+xml"/>
  <Override PartName="/ppt/ink/ink465.xml" ContentType="application/inkml+xml"/>
  <Override PartName="/ppt/notesSlides/notesSlide69.xml" ContentType="application/vnd.openxmlformats-officedocument.presentationml.notesSlide+xml"/>
  <Override PartName="/ppt/ink/ink466.xml" ContentType="application/inkml+xml"/>
  <Override PartName="/ppt/ink/ink467.xml" ContentType="application/inkml+xml"/>
  <Override PartName="/ppt/ink/ink468.xml" ContentType="application/inkml+xml"/>
  <Override PartName="/ppt/ink/ink469.xml" ContentType="application/inkml+xml"/>
  <Override PartName="/ppt/ink/ink470.xml" ContentType="application/inkml+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ink/ink471.xml" ContentType="application/inkml+xml"/>
  <Override PartName="/ppt/ink/ink472.xml" ContentType="application/inkml+xml"/>
  <Override PartName="/ppt/ink/ink473.xml" ContentType="application/inkml+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ink/ink474.xml" ContentType="application/inkml+xml"/>
  <Override PartName="/ppt/ink/ink475.xml" ContentType="application/inkml+xml"/>
  <Override PartName="/ppt/ink/ink476.xml" ContentType="application/inkml+xml"/>
  <Override PartName="/ppt/ink/ink477.xml" ContentType="application/inkml+xml"/>
  <Override PartName="/ppt/ink/ink478.xml" ContentType="application/inkml+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ink/ink479.xml" ContentType="application/inkml+xml"/>
  <Override PartName="/ppt/ink/ink480.xml" ContentType="application/inkml+xml"/>
  <Override PartName="/ppt/ink/ink481.xml" ContentType="application/inkml+xml"/>
  <Override PartName="/ppt/ink/ink482.xml" ContentType="application/inkml+xml"/>
  <Override PartName="/ppt/ink/ink483.xml" ContentType="application/inkml+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08" r:id="rId4"/>
  </p:sldMasterIdLst>
  <p:notesMasterIdLst>
    <p:notesMasterId r:id="rId99"/>
  </p:notesMasterIdLst>
  <p:handoutMasterIdLst>
    <p:handoutMasterId r:id="rId100"/>
  </p:handoutMasterIdLst>
  <p:sldIdLst>
    <p:sldId id="349" r:id="rId5"/>
    <p:sldId id="343" r:id="rId6"/>
    <p:sldId id="344" r:id="rId7"/>
    <p:sldId id="391" r:id="rId8"/>
    <p:sldId id="392" r:id="rId9"/>
    <p:sldId id="345" r:id="rId10"/>
    <p:sldId id="452" r:id="rId11"/>
    <p:sldId id="429" r:id="rId12"/>
    <p:sldId id="348" r:id="rId13"/>
    <p:sldId id="365" r:id="rId14"/>
    <p:sldId id="378" r:id="rId15"/>
    <p:sldId id="404" r:id="rId16"/>
    <p:sldId id="405" r:id="rId17"/>
    <p:sldId id="403" r:id="rId18"/>
    <p:sldId id="401" r:id="rId19"/>
    <p:sldId id="402" r:id="rId20"/>
    <p:sldId id="363" r:id="rId21"/>
    <p:sldId id="346" r:id="rId22"/>
    <p:sldId id="351" r:id="rId23"/>
    <p:sldId id="393" r:id="rId24"/>
    <p:sldId id="394" r:id="rId25"/>
    <p:sldId id="361" r:id="rId26"/>
    <p:sldId id="362" r:id="rId27"/>
    <p:sldId id="440" r:id="rId28"/>
    <p:sldId id="364" r:id="rId29"/>
    <p:sldId id="355" r:id="rId30"/>
    <p:sldId id="360" r:id="rId31"/>
    <p:sldId id="354" r:id="rId32"/>
    <p:sldId id="356" r:id="rId33"/>
    <p:sldId id="357" r:id="rId34"/>
    <p:sldId id="367" r:id="rId35"/>
    <p:sldId id="366" r:id="rId36"/>
    <p:sldId id="368" r:id="rId37"/>
    <p:sldId id="369" r:id="rId38"/>
    <p:sldId id="371" r:id="rId39"/>
    <p:sldId id="407" r:id="rId40"/>
    <p:sldId id="408" r:id="rId41"/>
    <p:sldId id="410" r:id="rId42"/>
    <p:sldId id="409" r:id="rId43"/>
    <p:sldId id="359" r:id="rId44"/>
    <p:sldId id="370" r:id="rId45"/>
    <p:sldId id="411" r:id="rId46"/>
    <p:sldId id="412" r:id="rId47"/>
    <p:sldId id="413" r:id="rId48"/>
    <p:sldId id="414" r:id="rId49"/>
    <p:sldId id="415" r:id="rId50"/>
    <p:sldId id="416" r:id="rId51"/>
    <p:sldId id="453" r:id="rId52"/>
    <p:sldId id="419" r:id="rId53"/>
    <p:sldId id="417" r:id="rId54"/>
    <p:sldId id="420" r:id="rId55"/>
    <p:sldId id="421" r:id="rId56"/>
    <p:sldId id="422" r:id="rId57"/>
    <p:sldId id="423" r:id="rId58"/>
    <p:sldId id="458" r:id="rId59"/>
    <p:sldId id="431" r:id="rId60"/>
    <p:sldId id="424" r:id="rId61"/>
    <p:sldId id="432" r:id="rId62"/>
    <p:sldId id="433" r:id="rId63"/>
    <p:sldId id="425" r:id="rId64"/>
    <p:sldId id="439" r:id="rId65"/>
    <p:sldId id="373" r:id="rId66"/>
    <p:sldId id="441" r:id="rId67"/>
    <p:sldId id="443" r:id="rId68"/>
    <p:sldId id="444" r:id="rId69"/>
    <p:sldId id="442" r:id="rId70"/>
    <p:sldId id="445" r:id="rId71"/>
    <p:sldId id="446" r:id="rId72"/>
    <p:sldId id="447" r:id="rId73"/>
    <p:sldId id="448" r:id="rId74"/>
    <p:sldId id="449" r:id="rId75"/>
    <p:sldId id="450" r:id="rId76"/>
    <p:sldId id="451" r:id="rId77"/>
    <p:sldId id="454" r:id="rId78"/>
    <p:sldId id="427" r:id="rId79"/>
    <p:sldId id="426" r:id="rId80"/>
    <p:sldId id="372" r:id="rId81"/>
    <p:sldId id="428" r:id="rId82"/>
    <p:sldId id="418" r:id="rId83"/>
    <p:sldId id="434" r:id="rId84"/>
    <p:sldId id="435" r:id="rId85"/>
    <p:sldId id="436" r:id="rId86"/>
    <p:sldId id="379" r:id="rId87"/>
    <p:sldId id="374" r:id="rId88"/>
    <p:sldId id="375" r:id="rId89"/>
    <p:sldId id="376" r:id="rId90"/>
    <p:sldId id="455" r:id="rId91"/>
    <p:sldId id="456" r:id="rId92"/>
    <p:sldId id="377" r:id="rId93"/>
    <p:sldId id="457" r:id="rId94"/>
    <p:sldId id="389" r:id="rId95"/>
    <p:sldId id="437" r:id="rId96"/>
    <p:sldId id="438" r:id="rId97"/>
    <p:sldId id="390" r:id="rId98"/>
  </p:sldIdLst>
  <p:sldSz cx="12192000" cy="6858000"/>
  <p:notesSz cx="7102475" cy="9037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32" userDrawn="1">
          <p15:clr>
            <a:srgbClr val="A4A3A4"/>
          </p15:clr>
        </p15:guide>
        <p15:guide id="2" pos="524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FFFFFF"/>
    <a:srgbClr val="172230"/>
    <a:srgbClr val="002550"/>
    <a:srgbClr val="88B9E1"/>
    <a:srgbClr val="A7CBE9"/>
    <a:srgbClr val="B3B3B3"/>
    <a:srgbClr val="97C5EE"/>
    <a:srgbClr val="77A6D2"/>
    <a:srgbClr val="85B3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FE4E20-56F8-4060-8DE6-2FAAEA7A1707}" v="8" dt="2025-04-20T21:47:41.4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6634" autoAdjust="0"/>
  </p:normalViewPr>
  <p:slideViewPr>
    <p:cSldViewPr>
      <p:cViewPr>
        <p:scale>
          <a:sx n="80" d="100"/>
          <a:sy n="80" d="100"/>
        </p:scale>
        <p:origin x="984" y="156"/>
      </p:cViewPr>
      <p:guideLst>
        <p:guide orient="horz" pos="2432"/>
        <p:guide pos="524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2" d="100"/>
          <a:sy n="82" d="100"/>
        </p:scale>
        <p:origin x="3810"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viewProps" Target="view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notesMaster" Target="notesMasters/notesMaster1.xml"/><Relationship Id="rId10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handoutMaster" Target="handoutMasters/handoutMaster1.xml"/><Relationship Id="rId105"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 Brandon" userId="bdc3538eb3408644" providerId="LiveId" clId="{6DFE4E20-56F8-4060-8DE6-2FAAEA7A1707}"/>
    <pc:docChg chg="undo custSel addSld delSld modSld sldOrd">
      <pc:chgData name="John Brandon" userId="bdc3538eb3408644" providerId="LiveId" clId="{6DFE4E20-56F8-4060-8DE6-2FAAEA7A1707}" dt="2025-04-21T00:33:16.509" v="3821" actId="113"/>
      <pc:docMkLst>
        <pc:docMk/>
      </pc:docMkLst>
      <pc:sldChg chg="addSp modSp mod">
        <pc:chgData name="John Brandon" userId="bdc3538eb3408644" providerId="LiveId" clId="{6DFE4E20-56F8-4060-8DE6-2FAAEA7A1707}" dt="2025-04-20T23:45:42.315" v="3809" actId="1076"/>
        <pc:sldMkLst>
          <pc:docMk/>
          <pc:sldMk cId="868420521" sldId="344"/>
        </pc:sldMkLst>
        <pc:spChg chg="mod">
          <ac:chgData name="John Brandon" userId="bdc3538eb3408644" providerId="LiveId" clId="{6DFE4E20-56F8-4060-8DE6-2FAAEA7A1707}" dt="2025-04-20T20:47:58.063" v="1337" actId="1076"/>
          <ac:spMkLst>
            <pc:docMk/>
            <pc:sldMk cId="868420521" sldId="344"/>
            <ac:spMk id="2" creationId="{C591E291-93ED-CBA9-0C70-4D2E60C4E2A9}"/>
          </ac:spMkLst>
        </pc:spChg>
        <pc:spChg chg="add mod">
          <ac:chgData name="John Brandon" userId="bdc3538eb3408644" providerId="LiveId" clId="{6DFE4E20-56F8-4060-8DE6-2FAAEA7A1707}" dt="2025-04-20T23:45:34.700" v="3808" actId="6549"/>
          <ac:spMkLst>
            <pc:docMk/>
            <pc:sldMk cId="868420521" sldId="344"/>
            <ac:spMk id="3" creationId="{DC93F507-0CE6-CFF5-294D-1AB77102EE59}"/>
          </ac:spMkLst>
        </pc:spChg>
        <pc:spChg chg="add mod">
          <ac:chgData name="John Brandon" userId="bdc3538eb3408644" providerId="LiveId" clId="{6DFE4E20-56F8-4060-8DE6-2FAAEA7A1707}" dt="2025-04-20T23:21:53.234" v="3269"/>
          <ac:spMkLst>
            <pc:docMk/>
            <pc:sldMk cId="868420521" sldId="344"/>
            <ac:spMk id="4" creationId="{F83432CF-245C-9BFF-ED74-455FB0A54038}"/>
          </ac:spMkLst>
        </pc:spChg>
        <pc:spChg chg="add mod">
          <ac:chgData name="John Brandon" userId="bdc3538eb3408644" providerId="LiveId" clId="{6DFE4E20-56F8-4060-8DE6-2FAAEA7A1707}" dt="2025-04-20T23:45:42.315" v="3809" actId="1076"/>
          <ac:spMkLst>
            <pc:docMk/>
            <pc:sldMk cId="868420521" sldId="344"/>
            <ac:spMk id="5" creationId="{9CD85F44-D4F7-D36C-E7C0-AFCB5E6FB284}"/>
          </ac:spMkLst>
        </pc:spChg>
      </pc:sldChg>
      <pc:sldChg chg="modNotesTx">
        <pc:chgData name="John Brandon" userId="bdc3538eb3408644" providerId="LiveId" clId="{6DFE4E20-56F8-4060-8DE6-2FAAEA7A1707}" dt="2025-04-20T17:22:11.340" v="75" actId="20577"/>
        <pc:sldMkLst>
          <pc:docMk/>
          <pc:sldMk cId="4190677995" sldId="376"/>
        </pc:sldMkLst>
      </pc:sldChg>
      <pc:sldChg chg="delSp add del delDesignElem modNotesTx">
        <pc:chgData name="John Brandon" userId="bdc3538eb3408644" providerId="LiveId" clId="{6DFE4E20-56F8-4060-8DE6-2FAAEA7A1707}" dt="2025-04-20T20:10:02.510" v="1304" actId="47"/>
        <pc:sldMkLst>
          <pc:docMk/>
          <pc:sldMk cId="4067148718" sldId="381"/>
        </pc:sldMkLst>
        <pc:spChg chg="del">
          <ac:chgData name="John Brandon" userId="bdc3538eb3408644" providerId="LiveId" clId="{6DFE4E20-56F8-4060-8DE6-2FAAEA7A1707}" dt="2025-04-20T17:26:50.205" v="157"/>
          <ac:spMkLst>
            <pc:docMk/>
            <pc:sldMk cId="4067148718" sldId="381"/>
            <ac:spMk id="12" creationId="{B13392A8-7B55-BD00-41B1-0A44687F5F88}"/>
          </ac:spMkLst>
        </pc:spChg>
      </pc:sldChg>
      <pc:sldChg chg="addSp modSp mod ord">
        <pc:chgData name="John Brandon" userId="bdc3538eb3408644" providerId="LiveId" clId="{6DFE4E20-56F8-4060-8DE6-2FAAEA7A1707}" dt="2025-04-20T17:40:31.513" v="1303" actId="20577"/>
        <pc:sldMkLst>
          <pc:docMk/>
          <pc:sldMk cId="2881783475" sldId="389"/>
        </pc:sldMkLst>
        <pc:spChg chg="add mod">
          <ac:chgData name="John Brandon" userId="bdc3538eb3408644" providerId="LiveId" clId="{6DFE4E20-56F8-4060-8DE6-2FAAEA7A1707}" dt="2025-04-20T17:40:31.513" v="1303" actId="20577"/>
          <ac:spMkLst>
            <pc:docMk/>
            <pc:sldMk cId="2881783475" sldId="389"/>
            <ac:spMk id="2" creationId="{A2F1E538-B272-2B50-C99C-750EA00A9825}"/>
          </ac:spMkLst>
        </pc:spChg>
        <pc:spChg chg="mod">
          <ac:chgData name="John Brandon" userId="bdc3538eb3408644" providerId="LiveId" clId="{6DFE4E20-56F8-4060-8DE6-2FAAEA7A1707}" dt="2025-04-20T17:39:42.332" v="1284" actId="20577"/>
          <ac:spMkLst>
            <pc:docMk/>
            <pc:sldMk cId="2881783475" sldId="389"/>
            <ac:spMk id="7" creationId="{18F485BC-4AC6-80B5-1143-1D6027911274}"/>
          </ac:spMkLst>
        </pc:spChg>
      </pc:sldChg>
      <pc:sldChg chg="addSp delSp modSp mod">
        <pc:chgData name="John Brandon" userId="bdc3538eb3408644" providerId="LiveId" clId="{6DFE4E20-56F8-4060-8DE6-2FAAEA7A1707}" dt="2025-04-20T23:44:12.861" v="3803" actId="20577"/>
        <pc:sldMkLst>
          <pc:docMk/>
          <pc:sldMk cId="2260723041" sldId="391"/>
        </pc:sldMkLst>
        <pc:spChg chg="del">
          <ac:chgData name="John Brandon" userId="bdc3538eb3408644" providerId="LiveId" clId="{6DFE4E20-56F8-4060-8DE6-2FAAEA7A1707}" dt="2025-04-20T20:49:34.093" v="1343" actId="478"/>
          <ac:spMkLst>
            <pc:docMk/>
            <pc:sldMk cId="2260723041" sldId="391"/>
            <ac:spMk id="2" creationId="{39875FEE-6B71-779E-B92B-C76DD2A45439}"/>
          </ac:spMkLst>
        </pc:spChg>
        <pc:spChg chg="add mod">
          <ac:chgData name="John Brandon" userId="bdc3538eb3408644" providerId="LiveId" clId="{6DFE4E20-56F8-4060-8DE6-2FAAEA7A1707}" dt="2025-04-20T23:21:08.172" v="3266" actId="20577"/>
          <ac:spMkLst>
            <pc:docMk/>
            <pc:sldMk cId="2260723041" sldId="391"/>
            <ac:spMk id="3" creationId="{4092DFDE-B4F2-68B6-4C61-3DA26D131710}"/>
          </ac:spMkLst>
        </pc:spChg>
        <pc:spChg chg="add mod">
          <ac:chgData name="John Brandon" userId="bdc3538eb3408644" providerId="LiveId" clId="{6DFE4E20-56F8-4060-8DE6-2FAAEA7A1707}" dt="2025-04-20T23:44:12.861" v="3803" actId="20577"/>
          <ac:spMkLst>
            <pc:docMk/>
            <pc:sldMk cId="2260723041" sldId="391"/>
            <ac:spMk id="4" creationId="{07BD21F0-A674-350B-82D4-38DCAA7AF05D}"/>
          </ac:spMkLst>
        </pc:spChg>
      </pc:sldChg>
      <pc:sldChg chg="modSp mod">
        <pc:chgData name="John Brandon" userId="bdc3538eb3408644" providerId="LiveId" clId="{6DFE4E20-56F8-4060-8DE6-2FAAEA7A1707}" dt="2025-04-20T23:27:59.861" v="3396" actId="113"/>
        <pc:sldMkLst>
          <pc:docMk/>
          <pc:sldMk cId="1857517527" sldId="392"/>
        </pc:sldMkLst>
        <pc:spChg chg="mod">
          <ac:chgData name="John Brandon" userId="bdc3538eb3408644" providerId="LiveId" clId="{6DFE4E20-56F8-4060-8DE6-2FAAEA7A1707}" dt="2025-04-20T23:27:59.861" v="3396" actId="113"/>
          <ac:spMkLst>
            <pc:docMk/>
            <pc:sldMk cId="1857517527" sldId="392"/>
            <ac:spMk id="2" creationId="{DEDF1CC3-3D30-11C8-F41F-58FC6ADE807C}"/>
          </ac:spMkLst>
        </pc:spChg>
        <pc:spChg chg="mod">
          <ac:chgData name="John Brandon" userId="bdc3538eb3408644" providerId="LiveId" clId="{6DFE4E20-56F8-4060-8DE6-2FAAEA7A1707}" dt="2025-04-20T20:52:45.689" v="1370" actId="20577"/>
          <ac:spMkLst>
            <pc:docMk/>
            <pc:sldMk cId="1857517527" sldId="392"/>
            <ac:spMk id="8" creationId="{5C22A023-DB14-4C1A-D834-F30D3DB9FE26}"/>
          </ac:spMkLst>
        </pc:spChg>
      </pc:sldChg>
      <pc:sldChg chg="modSp mod">
        <pc:chgData name="John Brandon" userId="bdc3538eb3408644" providerId="LiveId" clId="{6DFE4E20-56F8-4060-8DE6-2FAAEA7A1707}" dt="2025-04-20T23:39:21.854" v="3637" actId="20577"/>
        <pc:sldMkLst>
          <pc:docMk/>
          <pc:sldMk cId="1336184940" sldId="418"/>
        </pc:sldMkLst>
        <pc:spChg chg="mod">
          <ac:chgData name="John Brandon" userId="bdc3538eb3408644" providerId="LiveId" clId="{6DFE4E20-56F8-4060-8DE6-2FAAEA7A1707}" dt="2025-04-20T23:39:21.854" v="3637" actId="20577"/>
          <ac:spMkLst>
            <pc:docMk/>
            <pc:sldMk cId="1336184940" sldId="418"/>
            <ac:spMk id="7" creationId="{9A80A0F8-97D1-0130-E276-079CC158CD5E}"/>
          </ac:spMkLst>
        </pc:spChg>
      </pc:sldChg>
      <pc:sldChg chg="modSp mod">
        <pc:chgData name="John Brandon" userId="bdc3538eb3408644" providerId="LiveId" clId="{6DFE4E20-56F8-4060-8DE6-2FAAEA7A1707}" dt="2025-04-20T23:20:09.739" v="3230" actId="113"/>
        <pc:sldMkLst>
          <pc:docMk/>
          <pc:sldMk cId="3180908306" sldId="425"/>
        </pc:sldMkLst>
        <pc:spChg chg="mod">
          <ac:chgData name="John Brandon" userId="bdc3538eb3408644" providerId="LiveId" clId="{6DFE4E20-56F8-4060-8DE6-2FAAEA7A1707}" dt="2025-04-20T23:20:09.739" v="3230" actId="113"/>
          <ac:spMkLst>
            <pc:docMk/>
            <pc:sldMk cId="3180908306" sldId="425"/>
            <ac:spMk id="2" creationId="{992D9FB3-A26B-560C-1DFB-C7298738767A}"/>
          </ac:spMkLst>
        </pc:spChg>
      </pc:sldChg>
      <pc:sldChg chg="modSp mod">
        <pc:chgData name="John Brandon" userId="bdc3538eb3408644" providerId="LiveId" clId="{6DFE4E20-56F8-4060-8DE6-2FAAEA7A1707}" dt="2025-04-20T23:17:11.326" v="3227" actId="20577"/>
        <pc:sldMkLst>
          <pc:docMk/>
          <pc:sldMk cId="2842863088" sldId="433"/>
        </pc:sldMkLst>
        <pc:spChg chg="mod">
          <ac:chgData name="John Brandon" userId="bdc3538eb3408644" providerId="LiveId" clId="{6DFE4E20-56F8-4060-8DE6-2FAAEA7A1707}" dt="2025-04-20T23:17:11.326" v="3227" actId="20577"/>
          <ac:spMkLst>
            <pc:docMk/>
            <pc:sldMk cId="2842863088" sldId="433"/>
            <ac:spMk id="2" creationId="{8962C6E9-6517-FE8E-08E4-4A04A9E2881B}"/>
          </ac:spMkLst>
        </pc:spChg>
      </pc:sldChg>
      <pc:sldChg chg="modSp mod">
        <pc:chgData name="John Brandon" userId="bdc3538eb3408644" providerId="LiveId" clId="{6DFE4E20-56F8-4060-8DE6-2FAAEA7A1707}" dt="2025-04-20T23:39:42.350" v="3670" actId="20577"/>
        <pc:sldMkLst>
          <pc:docMk/>
          <pc:sldMk cId="3504149154" sldId="434"/>
        </pc:sldMkLst>
        <pc:spChg chg="mod">
          <ac:chgData name="John Brandon" userId="bdc3538eb3408644" providerId="LiveId" clId="{6DFE4E20-56F8-4060-8DE6-2FAAEA7A1707}" dt="2025-04-20T23:39:42.350" v="3670" actId="20577"/>
          <ac:spMkLst>
            <pc:docMk/>
            <pc:sldMk cId="3504149154" sldId="434"/>
            <ac:spMk id="7" creationId="{E02ED49D-6F7F-C668-ACAC-4097294C494F}"/>
          </ac:spMkLst>
        </pc:spChg>
      </pc:sldChg>
      <pc:sldChg chg="modSp mod">
        <pc:chgData name="John Brandon" userId="bdc3538eb3408644" providerId="LiveId" clId="{6DFE4E20-56F8-4060-8DE6-2FAAEA7A1707}" dt="2025-04-20T23:39:57.093" v="3691" actId="20577"/>
        <pc:sldMkLst>
          <pc:docMk/>
          <pc:sldMk cId="916268011" sldId="435"/>
        </pc:sldMkLst>
        <pc:spChg chg="mod">
          <ac:chgData name="John Brandon" userId="bdc3538eb3408644" providerId="LiveId" clId="{6DFE4E20-56F8-4060-8DE6-2FAAEA7A1707}" dt="2025-04-20T23:39:57.093" v="3691" actId="20577"/>
          <ac:spMkLst>
            <pc:docMk/>
            <pc:sldMk cId="916268011" sldId="435"/>
            <ac:spMk id="7" creationId="{B73C1336-1045-7708-9897-D7BF0C4BA8E6}"/>
          </ac:spMkLst>
        </pc:spChg>
      </pc:sldChg>
      <pc:sldChg chg="modSp mod">
        <pc:chgData name="John Brandon" userId="bdc3538eb3408644" providerId="LiveId" clId="{6DFE4E20-56F8-4060-8DE6-2FAAEA7A1707}" dt="2025-04-21T00:33:16.509" v="3821" actId="113"/>
        <pc:sldMkLst>
          <pc:docMk/>
          <pc:sldMk cId="4262686229" sldId="436"/>
        </pc:sldMkLst>
        <pc:spChg chg="mod">
          <ac:chgData name="John Brandon" userId="bdc3538eb3408644" providerId="LiveId" clId="{6DFE4E20-56F8-4060-8DE6-2FAAEA7A1707}" dt="2025-04-21T00:33:16.509" v="3821" actId="113"/>
          <ac:spMkLst>
            <pc:docMk/>
            <pc:sldMk cId="4262686229" sldId="436"/>
            <ac:spMk id="3" creationId="{06D369BB-06F2-7510-6063-1D83AA8A29A4}"/>
          </ac:spMkLst>
        </pc:spChg>
      </pc:sldChg>
      <pc:sldChg chg="modSp mod modNotesTx">
        <pc:chgData name="John Brandon" userId="bdc3538eb3408644" providerId="LiveId" clId="{6DFE4E20-56F8-4060-8DE6-2FAAEA7A1707}" dt="2025-04-21T00:09:50.237" v="3814" actId="113"/>
        <pc:sldMkLst>
          <pc:docMk/>
          <pc:sldMk cId="426413447" sldId="445"/>
        </pc:sldMkLst>
        <pc:spChg chg="mod">
          <ac:chgData name="John Brandon" userId="bdc3538eb3408644" providerId="LiveId" clId="{6DFE4E20-56F8-4060-8DE6-2FAAEA7A1707}" dt="2025-04-21T00:08:59.774" v="3813" actId="20577"/>
          <ac:spMkLst>
            <pc:docMk/>
            <pc:sldMk cId="426413447" sldId="445"/>
            <ac:spMk id="7" creationId="{100DDC07-C619-D5DD-E017-5E4E3412709E}"/>
          </ac:spMkLst>
        </pc:spChg>
      </pc:sldChg>
      <pc:sldChg chg="modSp mod">
        <pc:chgData name="John Brandon" userId="bdc3538eb3408644" providerId="LiveId" clId="{6DFE4E20-56F8-4060-8DE6-2FAAEA7A1707}" dt="2025-04-21T00:12:13.201" v="3816" actId="113"/>
        <pc:sldMkLst>
          <pc:docMk/>
          <pc:sldMk cId="1287311482" sldId="446"/>
        </pc:sldMkLst>
        <pc:spChg chg="mod">
          <ac:chgData name="John Brandon" userId="bdc3538eb3408644" providerId="LiveId" clId="{6DFE4E20-56F8-4060-8DE6-2FAAEA7A1707}" dt="2025-04-21T00:12:13.201" v="3816" actId="113"/>
          <ac:spMkLst>
            <pc:docMk/>
            <pc:sldMk cId="1287311482" sldId="446"/>
            <ac:spMk id="22" creationId="{E18FC499-CA70-C732-C03E-E0EC1BC87308}"/>
          </ac:spMkLst>
        </pc:spChg>
      </pc:sldChg>
      <pc:sldChg chg="modNotesTx">
        <pc:chgData name="John Brandon" userId="bdc3538eb3408644" providerId="LiveId" clId="{6DFE4E20-56F8-4060-8DE6-2FAAEA7A1707}" dt="2025-04-21T00:15:30.152" v="3820" actId="113"/>
        <pc:sldMkLst>
          <pc:docMk/>
          <pc:sldMk cId="513466550" sldId="447"/>
        </pc:sldMkLst>
      </pc:sldChg>
      <pc:sldChg chg="modNotesTx">
        <pc:chgData name="John Brandon" userId="bdc3538eb3408644" providerId="LiveId" clId="{6DFE4E20-56F8-4060-8DE6-2FAAEA7A1707}" dt="2025-04-20T17:22:38.756" v="76" actId="6549"/>
        <pc:sldMkLst>
          <pc:docMk/>
          <pc:sldMk cId="2361257846" sldId="455"/>
        </pc:sldMkLst>
      </pc:sldChg>
      <pc:sldChg chg="modNotesTx">
        <pc:chgData name="John Brandon" userId="bdc3538eb3408644" providerId="LiveId" clId="{6DFE4E20-56F8-4060-8DE6-2FAAEA7A1707}" dt="2025-04-20T17:23:53.594" v="155" actId="20577"/>
        <pc:sldMkLst>
          <pc:docMk/>
          <pc:sldMk cId="4079449374" sldId="45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673A324-1BF9-4806-97BA-F5571813F903}"/>
              </a:ext>
            </a:extLst>
          </p:cNvPr>
          <p:cNvSpPr>
            <a:spLocks noGrp="1"/>
          </p:cNvSpPr>
          <p:nvPr>
            <p:ph type="hdr" sz="quarter"/>
          </p:nvPr>
        </p:nvSpPr>
        <p:spPr>
          <a:xfrm>
            <a:off x="0" y="0"/>
            <a:ext cx="3077739" cy="453451"/>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898B0E86-DE55-42AA-8A28-F205833839C6}"/>
              </a:ext>
            </a:extLst>
          </p:cNvPr>
          <p:cNvSpPr>
            <a:spLocks noGrp="1"/>
          </p:cNvSpPr>
          <p:nvPr>
            <p:ph type="dt" sz="quarter" idx="1"/>
          </p:nvPr>
        </p:nvSpPr>
        <p:spPr>
          <a:xfrm>
            <a:off x="4023092" y="0"/>
            <a:ext cx="3077739" cy="453451"/>
          </a:xfrm>
          <a:prstGeom prst="rect">
            <a:avLst/>
          </a:prstGeom>
        </p:spPr>
        <p:txBody>
          <a:bodyPr vert="horz" lIns="91440" tIns="45720" rIns="91440" bIns="45720" rtlCol="0"/>
          <a:lstStyle>
            <a:lvl1pPr algn="r">
              <a:defRPr sz="1200"/>
            </a:lvl1pPr>
          </a:lstStyle>
          <a:p>
            <a:fld id="{E455CD61-80D1-4EEF-8381-BF7027BD0CE3}" type="datetimeFigureOut">
              <a:rPr lang="en-US" smtClean="0"/>
              <a:t>4/20/2025</a:t>
            </a:fld>
            <a:endParaRPr lang="en-US" dirty="0"/>
          </a:p>
        </p:txBody>
      </p:sp>
      <p:sp>
        <p:nvSpPr>
          <p:cNvPr id="4" name="Footer Placeholder 3">
            <a:extLst>
              <a:ext uri="{FF2B5EF4-FFF2-40B4-BE49-F238E27FC236}">
                <a16:creationId xmlns:a16="http://schemas.microsoft.com/office/drawing/2014/main" id="{20EBF8AD-F73C-4FE2-BABB-EA844F9BE701}"/>
              </a:ext>
            </a:extLst>
          </p:cNvPr>
          <p:cNvSpPr>
            <a:spLocks noGrp="1"/>
          </p:cNvSpPr>
          <p:nvPr>
            <p:ph type="ftr" sz="quarter" idx="2"/>
          </p:nvPr>
        </p:nvSpPr>
        <p:spPr>
          <a:xfrm>
            <a:off x="0" y="8584188"/>
            <a:ext cx="3077739" cy="45345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242B183-1294-4B7F-B368-F45987748728}"/>
              </a:ext>
            </a:extLst>
          </p:cNvPr>
          <p:cNvSpPr>
            <a:spLocks noGrp="1"/>
          </p:cNvSpPr>
          <p:nvPr>
            <p:ph type="sldNum" sz="quarter" idx="3"/>
          </p:nvPr>
        </p:nvSpPr>
        <p:spPr>
          <a:xfrm>
            <a:off x="4023092" y="8584188"/>
            <a:ext cx="3077739" cy="453450"/>
          </a:xfrm>
          <a:prstGeom prst="rect">
            <a:avLst/>
          </a:prstGeom>
        </p:spPr>
        <p:txBody>
          <a:bodyPr vert="horz" lIns="91440" tIns="45720" rIns="91440" bIns="45720" rtlCol="0" anchor="b"/>
          <a:lstStyle>
            <a:lvl1pPr algn="r">
              <a:defRPr sz="1200"/>
            </a:lvl1pPr>
          </a:lstStyle>
          <a:p>
            <a:fld id="{FF85CF3E-ECC2-4705-8058-38550117EC4E}" type="slidenum">
              <a:rPr lang="en-US" smtClean="0"/>
              <a:t>‹#›</a:t>
            </a:fld>
            <a:endParaRPr lang="en-US" dirty="0"/>
          </a:p>
        </p:txBody>
      </p:sp>
    </p:spTree>
    <p:extLst>
      <p:ext uri="{BB962C8B-B14F-4D97-AF65-F5344CB8AC3E}">
        <p14:creationId xmlns:p14="http://schemas.microsoft.com/office/powerpoint/2010/main" val="3432233317"/>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1T22:28:14.23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1,'524'0,"-485"2,-1 3,1 1,72 21,-28-6,33 12,16 4,-123-35,54 12,2-4,110 6,-138-14,0 2,0 1,60 18,-59-13,0-2,1-1,48 2,395-11,-455 1,0-2,0-2,0 0,0 0,42-19,-35 13,-5 4,0 0,32-2,21-4,-27 4,1 3,-1 3,91 6,-29 0,233 14,28 0,-233-19,218 5,-235 13,-84-8,73 3,-37-12,-38-1,-1 3,1 1,57 10,-19 0,1-3,1-4,118-8,-52 0,-14 2,229 5,-267 2,168 32,-120-13,0-7,1-6,171-8,-270-5</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14T00:05:04.01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1,'641'0,"-617"0</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2T02:37:07.12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0,'4075'0'0</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2T02:37:14.98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77 0,'2012'-77'0</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2T02:37:29.51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0,'1333'104'0</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2T02:37:32.36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0 103 0,'1176'-103'0</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2T02:37:37.87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0,'733'104'0</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2T02:37:42.27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27,'4'0,"11"0,11 0,6 0,3 0,-2 0,-1 0,2 0,1 0,-2-3,-2-3,-1 0,-3 1,1 2,-2 1,0 1,-5 0</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2T02:37:52.83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0,'4860'0'0</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2T02:37:58.07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52 0,'3344'-52'0</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2T02:38:07.72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25 0,'3788'-25'0</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2T02:38:09.79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25 0,'732'-25'0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14T00:05:05.97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56,'23'-2,"-1"0,44-12,-9 3,81-6,0 7,219 12,-232 8,-78-4</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2T02:38:12.61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1 108,'0'-2,"0"0,1-1,-1 1,1-1,0 1,0 0,-1 0,2-1,-1 1,0 0,0 0,1 0,-1 0,1 0,-1 1,1 0,0-1,0 1,0-1,0 1,0 0,0-1,0 1,0 0,1 0,1-1,11-2,-1-1,1 2,18-3,-14 3,83-13,164-5,105 21,-146 3,13-3,-211 0</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2T02:38:22.54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1 105,'13'-1,"0"-1,0 0,-1-1,1 0,18-8,33-8,41-2,-36 6,-1 5,117-7,490 18,-593 4,-56 1</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2T02:38:28.35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0,'870'0,"-832"0</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2T02:38:33.40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0,'2612'104'0</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2T02:38:56.19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0 103 0,'4598'-103'0</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2T02:39:15.35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0 129 0,'2952'-129'0</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2T02:39:29.801"/>
    </inkml:context>
    <inkml:brush xml:id="br0">
      <inkml:brushProperty name="width" value="0.035" units="cm"/>
      <inkml:brushProperty name="height" value="0.035" units="cm"/>
      <inkml:brushProperty name="color" value="#E71224"/>
    </inkml:brush>
  </inkml:definitions>
  <inkml:trace contextRef="#ctx0" brushRef="#br0">1 26 24575,'1680'0'0,"-1629"3"0,53 8 0,46 4 0,-11-3 0,-10 0 0,-74-11 0,196-3 0,-179-10 0,-52 8 0,1 0 0,25-1 0,14 0 0,84-17 0,-88 13 0,-2 1 0,62-1 0,419 10 0,-503 1 0,56 10 0,-53-6 0,41 0 0,-5-5 0,-16-1 0,110 15 0,-124-10 0,83 1 0,-82-6 0,78 10 0,-42 4 5,68 12-1375,-123-24-5456</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2T02:39:34.253"/>
    </inkml:context>
    <inkml:brush xml:id="br0">
      <inkml:brushProperty name="width" value="0.035" units="cm"/>
      <inkml:brushProperty name="height" value="0.035" units="cm"/>
      <inkml:brushProperty name="color" value="#E71224"/>
    </inkml:brush>
  </inkml:definitions>
  <inkml:trace contextRef="#ctx0" brushRef="#br0">0 0 23731,'3031'25'0</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2T02:43:06.62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0,'3814'51'0</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2T02:43:50.47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2,'229'-2,"248"5,-236 23,-154-14,128 3,1148-17,-1321 4,48 9,-65-7,1-1,1-1,-2-1,1-1,50-5,-31-3,0 3,66-1,-82 6</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4T00:05:27.48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0,'962'0'0</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2T02:43:52.93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1695 1,'-4'0,"-48"-1,0 2,-1 2,2 3,-69 15,48-6,-2-3,-123 3,173-14,-471 5,290-8,172 1,-59-11,57 7,-54-4,65 9,1 0</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2T02:44:08.70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0,'9587'0'0</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2T02:44:49.39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1 157,'0'-2,"1"-1,0 0,0 1,0-1,1 0,-1 1,0-1,1 1,0 0,-1-1,1 1,0 0,0 0,1 1,-1 0,0-1,0 0,1 1,-1 0,1-1,0 1,-2 0,2 0,0 0,3 0,13-5,1 0,23-2,-40 7,119-22,-64 10,0 3,1 2,65 0,65-4,-25 0,164 28,46 15,-221-4,-108-16,-1-3,72 5,17 0,-85-8,53 1,623-7,-700 1</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2T02:44:51.18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0,'200'0,"790"21,-940-18</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2T02:45:00.26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16,'946'0,"-937"0,0 0,0-1,-1-1,1 1,11-5,-4 1</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2T02:45:01.78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0,'1072'103'0</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2T02:45:32.88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27,'192'2,"212"-4,-269-10,52-3,494 16,-653-1</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2T02:45:40.73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0,'2063'52'0</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2T02:45:58.71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0,'1122'0,"-1098"0</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2T02:46:01.36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81,'4'0,"11"-4,6-1,5-1,12-3,11-5,8 0,-2 4,2 1,-3 4,-6 2,-4 2,-8 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4T00:05:29.88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0 107 0,'1123'-107'0</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2T02:46:03.48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59,'1586'0,"-1575"0,2-1,-1-1,1-1,-1 1,0-2,0 0,11-5,14-4,-10 7,2 0,0 2,-1 1,2 2,-1 1,35 4,10-2,-44-1,63 10,-64-6</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2T02:46:04.48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0,'0'0</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2T02:46:05.76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0 104 0,'1281'-104'0</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2T02:46:07.82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0,'862'25'0</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2T02:46:29.4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0,'1430'0,"-1124"14,26-2,120-13,-420 1</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2T02:46:33.68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0,'359'14,"14"-1,909-14,-1260 1</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2T02:46:39.15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69,'223'-14,"-4"0,1020 15,-1059-14,-3 0,-153 13,-2-2,30-6,-26 2</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2T02:46:41.44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54,'308'-26,"-24"0,621 24,-441 4,-396 2,131 24,-197-28,180 44,-118-26,131 18,-172-34</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2T02:46:46.63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1 106,'0'0,"0"-1,0 0,0 0,1 1,-1-1,0 0,0 1,1-1,-1 0,1 1,-1-1,1 0,-1 1,1-1,-1 1,1-1,-1 1,1-1,0 1,-1 0,1-1,0 1,-1 0,1-1,0 1,1-1,23-4,-17 4,47-10,73-15,1 5,177-5,1122 27,-1408 1,0 0,34 8,29 2,-43-8,1 2,50 14,-17-4,-55-12</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2T02:46:51.73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0 103 0,'3160'-103'0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4T00:05:31.89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80 0,'1979'-80'0</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2T02:46:56.20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28,'88'0,"101"-14,-58 3,207 8,-158 6,336-3,-495 0</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2T02:46:57.90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1 107,'5'-3,"0"0,0 0,0 1,1-1,0 1,-1 0,0 1,1-1,0 1,0 0,-1 1,8-1,22-4,35-10,4-4,0 3,2 4,96-3,429 17,-578-2</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2T02:47:19.52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54,'5'-3,"0"-1,0 1,0 0,1 0,-1 1,1-1,-1 1,1 0,7-1,58-8,-60 9,101-8,202 8,-149 4,169 12,11-1,1696-15,-2012 2</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2T02:47:22.25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0 103 0,'4571'-103'0</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2T02:50:46.33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0,'1984'0'0</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2T02:50:50.49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77 0,'1306'-77'0</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2T02:50:52.74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1 157,'7'-5,"0"1,1-1,-1 1,1 1,-1-1,1 1,1 1,12-2,3-4,15-3,2 2,-1 1,82-5,128 14,-98 2,1039-3,-1130-3,0-2,108-25,-86 15,135-5,82 16,-253 4</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2T02:56:12.950"/>
    </inkml:context>
    <inkml:brush xml:id="br0">
      <inkml:brushProperty name="width" value="0.035" units="cm"/>
      <inkml:brushProperty name="height" value="0.035" units="cm"/>
      <inkml:brushProperty name="color" value="#E71224"/>
    </inkml:brush>
  </inkml:definitions>
  <inkml:trace contextRef="#ctx0" brushRef="#br0">1 53 24575,'20'-1'0,"0"-1"0,30-7 0,21-2 0,394 6 0,-251 7 0,433-2 0,-624-1 0,-2-1 0,36-7 0,-34 4 0,1 1 0,24-1 0,304 4 0,-166 2 0,-158 1 0,-1 0 0,26 7 0,27 2 0,129 18 0,-11 8 0,-144-24 0,1-2 0,109 6 0,866-18 0,-870-11 0,-12-2 0,79-4 0,-127 9 0,32-13-1365,-109 20-5461</inkml:trace>
</inkml:ink>
</file>

<file path=ppt/ink/ink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2T02:56:17.679"/>
    </inkml:context>
    <inkml:brush xml:id="br0">
      <inkml:brushProperty name="width" value="0.035" units="cm"/>
      <inkml:brushProperty name="height" value="0.035" units="cm"/>
      <inkml:brushProperty name="color" value="#E71224"/>
    </inkml:brush>
  </inkml:definitions>
  <inkml:trace contextRef="#ctx0" brushRef="#br0">1 0 24575,'1913'0'0,"-1715"14"0,-4 0 0,609-16-1365,-779 2-5461</inkml:trace>
</inkml:ink>
</file>

<file path=ppt/ink/ink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2T02:56:24.816"/>
    </inkml:context>
    <inkml:brush xml:id="br0">
      <inkml:brushProperty name="width" value="0.035" units="cm"/>
      <inkml:brushProperty name="height" value="0.035" units="cm"/>
      <inkml:brushProperty name="color" value="#E71224"/>
    </inkml:brush>
  </inkml:definitions>
  <inkml:trace contextRef="#ctx0" brushRef="#br0">0 0 23892,'5669'0'0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14T00:06:51.06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1,'242'1,"260"34,-325-8,-65-8,1-5,141 0,-211-18,-1-1,46-12,26-4,10 11,181 8,-141 5,227-3,-366 0</inkml:trace>
</inkml:ink>
</file>

<file path=ppt/ink/ink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2T02:56:29.708"/>
    </inkml:context>
    <inkml:brush xml:id="br0">
      <inkml:brushProperty name="width" value="0.035" units="cm"/>
      <inkml:brushProperty name="height" value="0.035" units="cm"/>
      <inkml:brushProperty name="color" value="#E71224"/>
    </inkml:brush>
  </inkml:definitions>
  <inkml:trace contextRef="#ctx0" brushRef="#br0">1 0 24575,'710'0'0,"-666"2"0,53 10 0,-53-6 0,50 0 0,435-7-1365,-506 1-5461</inkml:trace>
</inkml:ink>
</file>

<file path=ppt/ink/ink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2T02:56:34.316"/>
    </inkml:context>
    <inkml:brush xml:id="br0">
      <inkml:brushProperty name="width" value="0.035" units="cm"/>
      <inkml:brushProperty name="height" value="0.035" units="cm"/>
      <inkml:brushProperty name="color" value="#E71224"/>
    </inkml:brush>
  </inkml:definitions>
  <inkml:trace contextRef="#ctx0" brushRef="#br0">0 0 24159,'3920'0'0</inkml:trace>
</inkml:ink>
</file>

<file path=ppt/ink/ink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2T02:56:42.595"/>
    </inkml:context>
    <inkml:brush xml:id="br0">
      <inkml:brushProperty name="width" value="0.035" units="cm"/>
      <inkml:brushProperty name="height" value="0.035" units="cm"/>
      <inkml:brushProperty name="color" value="#E71224"/>
    </inkml:brush>
  </inkml:definitions>
  <inkml:trace contextRef="#ctx0" brushRef="#br0">0 0 23654,'2429'52'0</inkml:trace>
</inkml:ink>
</file>

<file path=ppt/ink/ink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2T02:57:08.91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0,'4650'129'0</inkml:trace>
</inkml:ink>
</file>

<file path=ppt/ink/ink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02:32:27.95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0,'4234'139'0</inkml:trace>
</inkml:ink>
</file>

<file path=ppt/ink/ink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02:32:48.2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0,'4621'0'0</inkml:trace>
</inkml:ink>
</file>

<file path=ppt/ink/ink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02:32:54.80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0,'3492'69'0</inkml:trace>
</inkml:ink>
</file>

<file path=ppt/ink/ink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02:33:07.98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34 0,'4658'-34'0</inkml:trace>
</inkml:ink>
</file>

<file path=ppt/ink/ink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02:33:13.02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0,'8008'140'0</inkml:trace>
</inkml:ink>
</file>

<file path=ppt/ink/ink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02:33:21.02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0,'1271'35'0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14T00:06:53.19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29,'870'0,"-825"2,57 10,33 2,-14-12,197-21,-60-13,-175 25,147 6,-103 4,115 8,-198-6</inkml:trace>
</inkml:ink>
</file>

<file path=ppt/ink/ink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4T02:33:34.72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1 106,'1'-2,"0"2,0-2,0 1,0 0,1-1,-1 1,0 0,1 0,-1 0,1 0,-1 0,1 0,-1 0,1 1,0-1,0 0,-1 1,1 0,0-1,0 1,-1 0,4 0,-1-1,58-8,1 3,-1 3,67 4,-38 1,1580-1,-1635-3,66-12,13-2,153 14,29-1,-169-12,20-2,351 15,-253 4,-189 0,64 12,25 1,48-10,112 8,400 8,-666-19,-1 1,40 9,-35-4,55 1,384-8,-231-3,-217 2</inkml:trace>
</inkml:ink>
</file>

<file path=ppt/ink/ink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4T02:33:36.71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71,'289'3,"318"-7,-410-13,29-1,-114 17,202-11,401-9,-684 21,13 0</inkml:trace>
</inkml:ink>
</file>

<file path=ppt/ink/ink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4T02:33:54.69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1 177,'1'-2,"0"-1,0 2,1-1,-1-1,1 1,0 0,-1 0,1 0,0 0,0 0,0 1,0-1,0 1,1-1,-1 1,1 0,-1 0,0 0,1 0,3-1,6-3,26-17,1 4,0 0,2 2,0 1,0 3,1 2,1 1,0 2,58-2,1284 12,-1338-1,71 13,8-1,263-11,-11-1,-145 20,-110-9,291 50,-361-52,-4 0,2-2,77 2,13-11,-54-2,1 4,-1 4,103 20,160 19,-203-31,91 20,-139-24,-1-4,135-8,-80-1,1744 3,-1838 3,76 13,-74-7,68 1,-45-9,162-5,-212-1,-1-1,53-16,-54 13,1 0,59-6,179 11,-184 5,-54-1</inkml:trace>
</inkml:ink>
</file>

<file path=ppt/ink/ink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02:34:04.03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69 0,'2293'-69'0</inkml:trace>
</inkml:ink>
</file>

<file path=ppt/ink/ink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02:34:19.22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0,'6067'34'0</inkml:trace>
</inkml:ink>
</file>

<file path=ppt/ink/ink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02:34:25.66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0,'3033'0'0</inkml:trace>
</inkml:ink>
</file>

<file path=ppt/ink/ink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02:34:49.23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0,'8220'0'0</inkml:trace>
</inkml:ink>
</file>

<file path=ppt/ink/ink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02:35:42.03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3176 0 0,'-3176'104'0</inkml:trace>
</inkml:ink>
</file>

<file path=ppt/ink/ink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4T02:36:03.43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0 142,'1'-2,"-1"1,0-1,1 1,0-1,-1 1,1-1,0 1,0-1,-1 1,1 0,0-1,0 1,1 0,-1 0,0 0,0 0,1 0,-1 0,2-1,33-16,-28 14,22-11,0 1,1 1,0 2,1 2,0 0,0 2,1 1,43-1,720 6,-363 4,-409-3,-40 0,-42 0,-214 0,222 0</inkml:trace>
</inkml:ink>
</file>

<file path=ppt/ink/ink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4T02:36:11.73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75,'9'-8,"0"1,0 0,1 0,0 1,0 1,0 0,1 1,0-1,0 2,0-1,0 1,23-2,10 1,0 2,49 5,-28-1,1843 1,-1045-4,-724 8,238 42,-230-26,-8 2,-79-13,0-2,106 4,99 3,-2 0,3601-18,-3823 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4T00:07:03.21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0 107 0,'2702'-107'0</inkml:trace>
</inkml:ink>
</file>

<file path=ppt/ink/ink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02:36:18.99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34 0,'5750'-34'0</inkml:trace>
</inkml:ink>
</file>

<file path=ppt/ink/ink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4T02:36:55.45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0,'3104'140'0</inkml:trace>
</inkml:ink>
</file>

<file path=ppt/ink/ink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5T19:25:53.43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35,'3'5,"-1"0,1-1,0 1,0 0,1 0,0-1,-1 1,9 5,-3-1,7 8,1-2,0 0,1-1,1-1,33 18,-11-10,80 29,-117-48,-1-1,0 0,1-1,-1 0,1 1,-1-1,1 0,-1 1,1-1,-1-1,1 1,-1-1,0 1,1 0,-1-1,1 0,-1 0,4-3,1-1,0 0,-1-1,0 0,0 0,8-9,17-15,-18 19,2 2,-1 0,1 0,1 1,28-8,7-4,147-65,-185 79,1 3,-1-1,1 0,0 1,0 1,21 0,96 5,-92-1,46 4,-1 2,1 5,-2 3,0 5,92 33,-156-47,1-2,0 0,0-1,1-2,21 1,112-5,-57-1,-45 3,1-2,61-12,-34 4,1 4,135 7,-84 2,1049-3,-1015-13,-10-2,576 16,-684-4,1-2,86-19,-5 0,-105 18,-2 0</inkml:trace>
</inkml:ink>
</file>

<file path=ppt/ink/ink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5T19:25:55.85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0,'1770'28'0</inkml:trace>
</inkml:ink>
</file>

<file path=ppt/ink/ink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5T23:26:32.26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2,'129'-2,"141"5,-193 10,-58-9,1-1,28 3,523-4,-274-5,-277 5,0 0,0 1,0 1,-1 0,29 11,-17-5,136 26,-102-25,182 26,-85-14,-112-17,0-2,0-1,0-3,75-9,-117 8,0-1,0 1,0-1,0-1,0 1,-1-2,1 1,-1-1,0 0,0-1,12-8,-10 6,1 2,0-1,0 2,0 0,1 0,-1 1,1 0,12-2,45-15,-52 15,0 0,0 1,0 1,0 1,1 0,-1 1,1 1,17 1,-14 0,1-1,-1-1,1-1,29-5,16-11,-45 10</inkml:trace>
</inkml:ink>
</file>

<file path=ppt/ink/ink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5T23:26:36.03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0,'2327'78'0</inkml:trace>
</inkml:ink>
</file>

<file path=ppt/ink/ink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5T23:26:39.29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0,'1052'0,"-890"14,-9-2,213-14,151 4,-261 24,-152-12,111 0,-150-14,1 0,-1-5,0-2,71-16,-81 13,0 2,0 3,1 2,91 7,-22-1,-37-1,-42 0,0-2,0-2,69-10,-90 7</inkml:trace>
</inkml:ink>
</file>

<file path=ppt/ink/ink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5T23:28:14.33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52 0,'10133'-52'0</inkml:trace>
</inkml:ink>
</file>

<file path=ppt/ink/ink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5T23:29:41.91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0,'1149'25'0</inkml:trace>
</inkml:ink>
</file>

<file path=ppt/ink/ink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5T23:29:50.2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0,'4866'0'0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4T00:07:09.36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0,'2247'0'0</inkml:trace>
</inkml:ink>
</file>

<file path=ppt/ink/ink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5T23:29:57.18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0,'20'9,"0"-2,1 0,1 0,-1-2,25 3,116 4,-30-3,-16 7,-33-5,134 4,164-16,-352 1</inkml:trace>
</inkml:ink>
</file>

<file path=ppt/ink/ink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5T23:29:59.07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0,'821'0,"-792"0</inkml:trace>
</inkml:ink>
</file>

<file path=ppt/ink/ink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5T23:30:03.32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0,'4600'0'0</inkml:trace>
</inkml:ink>
</file>

<file path=ppt/ink/ink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5T23:30:10.12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0,'575'0,"-535"2,0 2,74 17,-74-12,0-2,76 3,3-9,166-4,-254 0,-7-3</inkml:trace>
</inkml:ink>
</file>

<file path=ppt/ink/ink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5T23:30:15.87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1,'35'2,"-1"2,1 1,-1 1,43 16,-30-9,55 8,-28-10,-22-3,102 5,19 0,-127-7,0-2,90-3,-131-2,0 1,0-1,0-1,0 1,-1-1,1 1,8-6,4-3</inkml:trace>
</inkml:ink>
</file>

<file path=ppt/ink/ink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5T23:46:42.57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10193 174,'-205'2,"-221"-5,175-27,15 0,-306 23,345 8,168-3,0-1,0-2,0 0,-44-15,-18-4,76 21,-221-38,208 39,1 0,-1 2,0 2,1 0,-1 2,-44 10,-213 78,-41 17,286-100,0-2,-1-3,1-1,-1-1,-61-6,60 1,1 2,-1 2,0 1,1 3,-43 9,20 1,-1-2,0-3,0-3,-117-2,-954-8,614 5,485-4,-66-11,-9-3,33 12,-156-16,142 9,0 5,-145 6,97 3,66-3,0-3,1-2,0-4,-82-20,116 20,-1 1,0 4,-46-2,-127 8,77 1,-78-21,-4 1,112 16,-132 5,155 11,62-9,-1-2,-24 3,-36-2,0 4,-100 24,7 3,-71 18,198-42,1-2,-1-4,-1 0,1-3,-60-3,76-1</inkml:trace>
</inkml:ink>
</file>

<file path=ppt/ink/ink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6T00:13:39.22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51 0,'10990'-51'0</inkml:trace>
</inkml:ink>
</file>

<file path=ppt/ink/ink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6T00:13:44.15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0,'12834'0'0</inkml:trace>
</inkml:ink>
</file>

<file path=ppt/ink/ink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6T00:13:48.09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29,'155'8,"277"47,-44-2,412-36,-493-20,-260 0,1-2,-1-1,69-20,-66 14,1 1,84-5,118-10,-162 14,121-2,-175 12,57-8,17-2,545 9,-337 5,-76 12,-4-1,2129-14,-2337 3,0 2,0 0,55 16,7 2,68 10,-117-23</inkml:trace>
</inkml:ink>
</file>

<file path=ppt/ink/ink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6T00:13:59.48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0 285 0,'3261'-285'0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14T00:07:11.61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0,'1330'0,"-1265"4,1 3,-1 2,91 27,-75-17,113 13,-169-30</inkml:trace>
</inkml:ink>
</file>

<file path=ppt/ink/ink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6T00:14:01.35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0,'2273'0'0</inkml:trace>
</inkml:ink>
</file>

<file path=ppt/ink/ink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6T00:14:03.46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98,'139'-2,"197"-29,-310 27,35-4,-1-2,75-24,-111 26</inkml:trace>
</inkml:ink>
</file>

<file path=ppt/ink/ink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6T00:14:06.31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27 0,'562'-27'0</inkml:trace>
</inkml:ink>
</file>

<file path=ppt/ink/ink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6T00:14:11.45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1 211,'10'-8,"1"-1,1 0,-1 1,1 1,1 0,-1 1,1 0,15-3,113-28,-98 28,10 0,0 3,1 3,103 5,-49 0,76-4,283-38,-374 31,1 4,97 7,-45 0,-83-1,9 0,-1-3,93-13,-94 6,-1 4,125 5,-78 3,2043-3,-2120 0</inkml:trace>
</inkml:ink>
</file>

<file path=ppt/ink/ink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6T00:16:11.77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5,'430'16,"40"35,-434-47,-1-1,1-2,0-1,67-10,20-2,228 8,-183 7,-78-5,122-15,-178 13,64 4,-69 1,-1-1,1-1,34-7,-16-7,-28 5</inkml:trace>
</inkml:ink>
</file>

<file path=ppt/ink/ink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6T00:16:14.32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51 0,'775'-51'0</inkml:trace>
</inkml:ink>
</file>

<file path=ppt/ink/ink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6T00:16:16.88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0,'1605'79'0</inkml:trace>
</inkml:ink>
</file>

<file path=ppt/ink/ink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6T00:16:20.42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26 0,'3048'-26'0</inkml:trace>
</inkml:ink>
</file>

<file path=ppt/ink/ink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6T00:16:39.08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0 104 0,'5054'-104'0</inkml:trace>
</inkml:ink>
</file>

<file path=ppt/ink/ink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6T00:16:47.64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0,'2541'0'0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1T22:28:17.14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5820 106,'-55'-4,"0"-1,-87-21,-47-5,-203 26,208 8,46-5,-159 5,187 13,72-9,-60 4,-660-10,365-3,376 2,-523-20,-63 4,380 18,92 1,-151-7,201-13,61 13,-1-1,-26-2,-326 4,187 5,148 0,-74 14,69-9,-58 4,-18-10,85-2</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14T00:07:13.62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0 135,'1'-1,"0"-1,0 0,0 1,-1-1,1 0,1 1,-1 0,0-1,0 1,0-1,1 1,-1 0,1 0,-1 0,1 0,0 0,-1 0,1 0,1 0,36-14,47-7,173-20,341 13,-424 28,151 4,-274 3,0 2,-1 3,59 20,-73-20,-1 1,-11-1</inkml:trace>
</inkml:ink>
</file>

<file path=ppt/ink/ink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6T00:16:51.74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0,'4198'0'0</inkml:trace>
</inkml:ink>
</file>

<file path=ppt/ink/ink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6T00:59:46.30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0,'13070'317'0</inkml:trace>
</inkml:ink>
</file>

<file path=ppt/ink/ink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6T00:59:50.30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0,'7911'27'0</inkml:trace>
</inkml:ink>
</file>

<file path=ppt/ink/ink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6T00:59:57.04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0,'4290'0'0</inkml:trace>
</inkml:ink>
</file>

<file path=ppt/ink/ink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6T01:00:03.35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0 162,'29'-2,"0"-1,0-1,0-2,-1-1,49-18,-58 18,28-6,81-12,-33 8,24-2,142-6,-233 23,481-4,-291 8,-204-1,1 0,-1 0,20 6,-11-1</inkml:trace>
</inkml:ink>
</file>

<file path=ppt/ink/ink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6T01:00:08.49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0,'1960'0'0</inkml:trace>
</inkml:ink>
</file>

<file path=ppt/ink/ink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6T01:06:24.84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0,'2911'27'0</inkml:trace>
</inkml:ink>
</file>

<file path=ppt/ink/ink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6T01:08:19.17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0,'4048'53'0</inkml:trace>
</inkml:ink>
</file>

<file path=ppt/ink/ink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6T01:08:29.16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27 0,'1322'-27'0</inkml:trace>
</inkml:ink>
</file>

<file path=ppt/ink/ink2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6T01:08:32.13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0 132 0,'4684'-132'0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6T13:05:41.59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2,'192'-2,"221"5,-23 41,-291-21,-68-15,63 9,206-11,-199-8,191 20,110 16,3-35,-150-2,-64 3,-150 0</inkml:trace>
</inkml:ink>
</file>

<file path=ppt/ink/ink2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6T01:08:35.89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0,'2249'27'0</inkml:trace>
</inkml:ink>
</file>

<file path=ppt/ink/ink2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6T01:09:11.94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0,'55'11,"-12"-1,95-1,148-9,-110-3,-14 16,-63-3,-65-7</inkml:trace>
</inkml:ink>
</file>

<file path=ppt/ink/ink2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6T01:09:16.92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0 271,'1'-2,"0"1,1-1,-1 0,0 1,0-1,1 1,-1 0,1-1,-1 1,1 0,0 0,-1 0,1 0,0 0,0 1,0-1,0 0,-1 1,1-1,0 1,4 0,4-3,65-20,1 4,82-10,3-1,-17 3,46-11,50-15,-195 44,0 2,78-3,96 13,-70 0,-112-4,-14 0,-1 2,24 2,-40-2,1 0,-1 0,0 1,1 0,-1 0,0 1,0 0,0 0,0 0,-1 1,7 5,-4-3,-1 0,-1 0,0 1,1 0,-2 0,9 13,-13-19,-1 1,1 0,0 0,-1 0,1 0,-1 0,0 0,0 0,0 0,0 0,0 0,0 0,0 0,0 0,-1 0,1 0,-1-1,0 1,1 0,-1 0,0 0,0-1,0 1,0 0,0-1,-1 1,1-1,0 1,-1-1,1 0,-1 1,0-1,1 0,-1 0,0 0,-2 1,-7 3,0 0,0 0,0-1,0 0,-1-1,0-1,1 0,-1 0,0-1,-16-1,-19-1,-58-10,80 8,-311-53,272 45,12 1,-35-7,-1 3,-157-3,-289 19,510-2</inkml:trace>
</inkml:ink>
</file>

<file path=ppt/ink/ink2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6T01:09:19.49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0 165,'14'-1,"0"-1,-1 0,1-1,-1-1,15-6,38-8,30 7,1 5,134 7,-86 2,775-3,-881-3,0-1,0-2,-1-2,0-1,42-16,63-16,-96 34,-1 2,2 2,81 5,-37 0,407-1,-452-1</inkml:trace>
</inkml:ink>
</file>

<file path=ppt/ink/ink2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6T01:09:23.27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0,'10451'0'0</inkml:trace>
</inkml:ink>
</file>

<file path=ppt/ink/ink2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6T01:09:47.90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80 0,'13520'-80'0</inkml:trace>
</inkml:ink>
</file>

<file path=ppt/ink/ink2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6T01:10:12.34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0,'8811'53'0</inkml:trace>
</inkml:ink>
</file>

<file path=ppt/ink/ink2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6T01:10:15.19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0,'10028'106'0</inkml:trace>
</inkml:ink>
</file>

<file path=ppt/ink/ink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6T01:10:17.02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29,'287'-13,"-37"0,693 11,-494 3,-422-1</inkml:trace>
</inkml:ink>
</file>

<file path=ppt/ink/ink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6T01:10:20.60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0,'9'0,"8"0,14 0,11 0,11 0,16 0,13 0,16 0,4 0,3 0,-3 0,-9 0,-17 0,-16 0,-14 0,-15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6T13:05:45.33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1 243,'0'-2,"1"0,-1 1,1-1,-1 0,1 0,0 0,0 1,0-1,0 0,0 1,0-1,0 1,1-1,-1 1,0 0,1 0,0-1,-1 1,1 0,3-1,39-19,-37 19,59-25,176-62,-67 46,-128 33,1 2,-1 2,1 3,95 3,-80 2,12 3,1 3,115 29,-155-29,101 25,-78-17,0-3,1-2,0-2,63 0,492-14,-607 5,-1 0,0-1,0 2,0-1,0 1,-1 0,1 0,12 5,-19-6,1 0,-1 0,0 1,1-1,-1 0,0 1,0-1,1 0,-1 0,0 1,0-1,0 1,0-1,1 0,-1 1,0-1,0 0,0 1,0-1,0 1,0-1,0 0,0 1,0-1,0 0,0 1,0-1,-1 1,1-1,0 0,0 1,0-1,0 0,0 1,-1-1,1 0,0 1,0-1,-1 0,1 0,0 1,-1-1,1 0,0 0,-1 1,1-1,0 0,-1 0,1 0,0 0,-1 1,1-1,-1 0,-22 12,-26 5,0-2,0-2,-69 8,72-13,-76 10,-175 2,-130-22,145-2,204 5,19 1,0-3,0-2,-74-14,-31-6,91 15,-4-11,46 9</inkml:trace>
</inkml:ink>
</file>

<file path=ppt/ink/ink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6T01:10:22.77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26,'1756'0,"-1728"-1,-1-2,28-6,13-1,-46 7</inkml:trace>
</inkml:ink>
</file>

<file path=ppt/ink/ink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6T01:10:57.36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560 0 0,'-555'264'0</inkml:trace>
</inkml:ink>
</file>

<file path=ppt/ink/ink2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6T01:11:00.46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0,'2831'0'0</inkml:trace>
</inkml:ink>
</file>

<file path=ppt/ink/ink2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6T01:11:18.51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0,'5'0,"5"0,15 0,17 0,19 0,26 0,39 0,7 0,-1 0,4 0,-17 0,-24 0,-28 0</inkml:trace>
</inkml:ink>
</file>

<file path=ppt/ink/ink2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6T01:11:20.01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0,'2755'0,"-2189"41,-76-1,28-39,-245-3,-262 2,-8 0,0-1,1 1,-1 0,0 1,0-1,1 0,-1 1,0 0,5 2,-2 2</inkml:trace>
</inkml:ink>
</file>

<file path=ppt/ink/ink2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6T01:12:36.39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0,'1676'0,"-1604"4,0 3,101 23,-99-15,1-3,92 2,70-16,-205 2</inkml:trace>
</inkml:ink>
</file>

<file path=ppt/ink/ink2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6T01:12:39.00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93,'6'-5,"0"1,-1 0,1 0,1 1,-1-1,1 1,-1 1,1-1,0 1,11-2,74-7,-85 10,445-4,-240 8,-55-1,165-5,-308 2,0 0,0-1,0-1,0 0,0-1,-1 0,16-8,-11 3</inkml:trace>
</inkml:ink>
</file>

<file path=ppt/ink/ink2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6T01:12:44.67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0 321,'1'-1,"-1"0,0 0,1 0,-1 0,1 0,0 0,-1 0,1 0,0 0,-1 0,1 1,0-1,0 0,0 0,0 1,0-1,0 1,0-1,0 1,0-1,0 1,0-1,0 1,2-1,37-7,-25 5,74-20,1 5,1 3,0 4,136 2,627 10,-777-5,114-19,-117 11,132-4,802 19,-588-4,-317-4,130-23,-69 7,-138 16,0 0,31-11,-36 9,1 2,0 0,45-5,57 7,-6 1,231-35,-301 30,0 3,1 1,57 5,-22 0,-62-1,1 2,23 4,-21-2,3 0</inkml:trace>
</inkml:ink>
</file>

<file path=ppt/ink/ink2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6T01:12:48.08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0,'3282'0'0</inkml:trace>
</inkml:ink>
</file>

<file path=ppt/ink/ink2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6T01:13:24.43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0 106,'13'-1,"-1"0,1-1,17-6,10-1,108-8,282 2,-366 16,448-17,-232 7,-75 6,-98-10,-68 7,52-1,652 8,-559 13,-6-1,-133-13,30-1,-1 3,1 3,135 27,-89 1,343 72,-427-100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8T21:23:07.41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76,'22'-2,"-1"0,0-2,0 0,0-1,28-12,-22 8,1 1,35-6,48 5,193 8,-130 4,-138-3,-5 0</inkml:trace>
</inkml:ink>
</file>

<file path=ppt/ink/ink2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6T01:13:38.319"/>
    </inkml:context>
    <inkml:brush xml:id="br0">
      <inkml:brushProperty name="width" value="0.035" units="cm"/>
      <inkml:brushProperty name="height" value="0.035" units="cm"/>
      <inkml:brushProperty name="color" value="#E71224"/>
    </inkml:brush>
  </inkml:definitions>
  <inkml:trace contextRef="#ctx0" brushRef="#br0">0 533 24575,'50'0'0,"20"-1"0,0 3 0,84 13 0,-105-9 0,0-2 0,82-4 0,37 2 0,-147 1 0,-1 1 0,1 0 0,21 10 0,34 6 0,19-4 0,154 4 0,100-20 0,-144-3 0,1164 3 0,-1194-14 0,10 0 0,-50 17 0,198-6 0,-328 3 0,0-1 0,0 0 0,0-1 0,0 1 0,0-1 0,0 0 0,-1 0 0,1-1 0,-1 1 0,1-1 0,-1 0 0,0 0 0,0 0 0,0-1 0,-1 1 0,1-1 0,-1 0 0,0 0 0,3-5 0,7-12 0,-2 1 0,0-2 0,8-23 0,14-28 0,-30 68 0,1 0 0,-1-1 0,-1 1 0,1-1 0,-1 0 0,0 0 0,0 0 0,0 0 0,-1-1 0,0 1 0,0 0 0,-1-7 0,-1 10 0,1-1 0,-1 1 0,0 0 0,0 0 0,-1 0 0,1 0 0,-1 0 0,1 0 0,-1 0 0,0 1 0,0-1 0,0 1 0,-1-1 0,1 1 0,0 0 0,-1 0 0,0 0 0,1 0 0,-1 0 0,0 1 0,0-1 0,0 1 0,0-1 0,-6 0 0,-8-3 0,0 0 0,0 2 0,-1 0 0,1 1 0,-31 0 0,28 1 0,-1 0 0,0-1 0,-39-10 0,-8-4 0,1 3 0,-99-6 0,122 14 0,17 2 0,-17-1 0,-45-11 0,-67-11 0,-99-7 0,203 28 0,-33-7 0,51 6 0,-60-2 0,75 8 0,-33 0 0,-1-2 0,-61-11 0,44 5 0,-1 2 0,-129 7 0,71 2 0,91-1 0,-58 10 0,59-7 0,-61 3 0,-1358-9 0,1449 1 0,0 0 0,0 1 0,0 0 0,1 0 0,-1 0 0,0 1 0,1 0 0,-1 0 0,1 1 0,0 0 0,0 0 0,0 0 0,0 1 0,0 0 0,-7 7 0,3-1 0,2 0 0,-1 0 0,1 1 0,1 0 0,0 0 0,1 0 0,-6 15 0,-14 13 0,22-34 0,0-1 0,1 0 0,0 1 0,0 0 0,0-1 0,1 1 0,-1 0 0,1 1 0,1-1 0,-3 9 0,2-7 0,1 0 0,0 0 0,1 0 0,0 1 0,0-1 0,0 0 0,1 0 0,0 0 0,0 0 0,1 0 0,0 0 0,4 10 0,-3-12 0,1 1 0,0-1 0,0 1 0,1-1 0,-1 0 0,1 0 0,0-1 0,0 0 0,1 0 0,-1 0 0,1 0 0,0-1 0,7 3 0,13 5-1365,-3-4-5461</inkml:trace>
</inkml:ink>
</file>

<file path=ppt/ink/ink2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6T01:15:28.58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79 0,'2249'-79'0</inkml:trace>
</inkml:ink>
</file>

<file path=ppt/ink/ink2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6T01:15:58.32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0,'2540'27'0</inkml:trace>
</inkml:ink>
</file>

<file path=ppt/ink/ink2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6T01:16:00.07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0,'9'0,"12"0,12 0,13 0,8 0,8 0,12 0,7 0,7 0,7 0,5 0,-5 0,-10 0,-19 4,-12 2,-16 0</inkml:trace>
</inkml:ink>
</file>

<file path=ppt/ink/ink2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6T01:16:04.36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27 0,'3783'-27'0</inkml:trace>
</inkml:ink>
</file>

<file path=ppt/ink/ink2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6T01:23:44.45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26 0,'2778'-26'0</inkml:trace>
</inkml:ink>
</file>

<file path=ppt/ink/ink2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2T22:29:37.31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0,'1376'80'0</inkml:trace>
</inkml:ink>
</file>

<file path=ppt/ink/ink2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0T01:54:41.00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0,'5970'166'0</inkml:trace>
</inkml:ink>
</file>

<file path=ppt/ink/ink2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0T01:54:45.02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0 198,'8'-1,"-1"0,0 0,1-1,-1 0,11-5,23-5,39 4,0 3,102 7,-48 1,1658-3,-1718 5,0 2,0 4,73 21,85 13,-63-16,-100-14,124 8,140 15,-237-23,103-3,-134-11,76 12,-27-1,216-4,-220-9,-85-2,1 0,-1-2,0-1,0-1,-1-1,1-1,36-20,39-13,160-67,-57 25,-188 78,0 2,-1 0,1 1,27-2,26-7,-67 12,-1 0,1 0,-1 0,1 0,-1 0,1 0,-1 0,1 0,-1 0,1 0,-1 0,1-1,-1 1,1 0,-1 0,1-1,-1 1,1 0,-1 0,0-1,1 1,-1-1,0 1,1 0,-1-1,0 1,1-1,-1 1,0-1,0 1,1-1,-1 0,-16-6,-33 1,-447-1,-113-8,-208 0,510 17,222-1,-168-22,183 11,41 7</inkml:trace>
</inkml:ink>
</file>

<file path=ppt/ink/ink2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0T01:54:48.39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1,'2694'0,"-2609"4,155 28,-92-9,-9-14,-103-9,0 1,0 3,-1 0,39 11,173 35,-53-14,-79-17,-75-15,49 13,-39-3,0-3,1-2,0-2,77 1,-73-8,1 2,73 13,-96-9</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8T21:23:09.07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1,'6'0,"14"0,22 6,22 2,13 6,10 0,-2-2,-4 3,-10-1,-10 3,-10-1,-8-4,8-3,0-4,-1-2,-10 4,-12 1</inkml:trace>
</inkml:ink>
</file>

<file path=ppt/ink/ink2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0T01:54:57.25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0,'6896'0'0</inkml:trace>
</inkml:ink>
</file>

<file path=ppt/ink/ink2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0T01:55:05.86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0,'3068'32'0</inkml:trace>
</inkml:ink>
</file>

<file path=ppt/ink/ink2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0T01:55:08.71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70,'0'-1,"1"-1,-1 1,1 0,-1 0,1 0,0-1,-1 1,1 0,0 0,0 0,-1 0,1 0,0 1,0-1,0 0,0 0,0 1,0-1,1 0,-1 1,0-1,0 1,0-1,1 1,0 0,43-12,-24 8,12-5,0 1,1 2,62-3,109 10,-94 1,2028-1,-2129-1,-1 0,1 1,-1 0,12 3,0 3</inkml:trace>
</inkml:ink>
</file>

<file path=ppt/ink/ink2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0T01:55:16.66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1251 69,'42'-2,"0"-2,-1-3,54-14,-53 11,1 1,82-6,-58 14,-1 3,0 2,66 14,-116-15,0-1,0 0,0-1,0-1,0-1,1 0,-1-1,-1 0,19-6,-19 4,-1 1,0 1,0 0,15 0,-16 6,-21 3,-25 6,-30 1,-2-2,-125 6,-138-19,143-2,-1192 3,1338 0</inkml:trace>
</inkml:ink>
</file>

<file path=ppt/ink/ink2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4T21:31:10.34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1,'1702'0,"-1649"2,83 16,-79-9,61 2,508-10,-295-3,-106 22,-4-1,355-20,-538 3,0 2,44 9,-41-5,65 4,639-11,-358-3,1892 2,-2236 0</inkml:trace>
</inkml:ink>
</file>

<file path=ppt/ink/ink2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4T21:31:17.29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0,'9045'0'0</inkml:trace>
</inkml:ink>
</file>

<file path=ppt/ink/ink2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0T11:39:51.50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2,'7'1,"0"0,0 0,1 1,-1 0,11 4,23 7,25-6,2-3,86-5,-88-2,0 3,97 13,181 34,-235-38,175-9,-121-3,2982 3,-3106-2,73-13,-70 8,55-3,71 12,65-4,-132-13,-67 8,60-3,113 12,87-5,-180-11,25-1,275 11,-372 4</inkml:trace>
</inkml:ink>
</file>

<file path=ppt/ink/ink2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0T11:39:54.55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0,'1616'98'0</inkml:trace>
</inkml:ink>
</file>

<file path=ppt/ink/ink2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0T11:39:58.50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0,'1714'132'0</inkml:trace>
</inkml:ink>
</file>

<file path=ppt/ink/ink2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0T11:40:02.97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1,'94'-1,"307"9,-322-2,0 4,155 40,-179-37,1-3,57 5,40 6,91 11,-147-22,120 28,-155-27,-1-3,1-2,0-4,84-6,-11 0,-51 8,144 26,-145-16,147 6,553-23,-761 2,0-1,0-1,0-1,0-1,-1-1,0-1,0 0,-1-2,0-1,24-15,-36 19,0 0,-1 0,0-1,-1 0,1 0,5-10,-6 8,1 1,0 0,0 0,16-12,2 3</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8T21:37:33.34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0,'3293'108'0</inkml:trace>
</inkml:ink>
</file>

<file path=ppt/ink/ink2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0T11:40:11.14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98 0,'1912'-98'0</inkml:trace>
</inkml:ink>
</file>

<file path=ppt/ink/ink2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0T11:40:14.43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0,'2243'264'0</inkml:trace>
</inkml:ink>
</file>

<file path=ppt/ink/ink2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0T11:40:17.22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0,'2441'100'0</inkml:trace>
</inkml:ink>
</file>

<file path=ppt/ink/ink2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0T11:40:20.48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0,'2441'0'0</inkml:trace>
</inkml:ink>
</file>

<file path=ppt/ink/ink2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0T11:40:23.44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0 132 0,'2078'-132'0</inkml:trace>
</inkml:ink>
</file>

<file path=ppt/ink/ink2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0T11:40:25.62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1,'0'1,"0"0,1-1,-1 1,0 0,1 0,-1 0,1 0,-1 0,1 0,-1 0,1-1,0 1,-1 0,1 0,0-1,0 1,-1-1,1 1,0-1,0 1,0-1,2 1,25 10,-19-8,371 93,-366-93,98 20,1-4,1-5,142-2,388-13,-617 1</inkml:trace>
</inkml:ink>
</file>

<file path=ppt/ink/ink2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0T11:41:39.16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1,'1427'0,"-1400"1,0 2,41 9,35 4,-72-13,45 11,-47-8,-1-1,39 2,429-8,-468 1</inkml:trace>
</inkml:ink>
</file>

<file path=ppt/ink/ink2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0T11:41:42.81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0,'4783'0'0</inkml:trace>
</inkml:ink>
</file>

<file path=ppt/ink/ink2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0T11:41:48.58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0,'5608'0'0</inkml:trace>
</inkml:ink>
</file>

<file path=ppt/ink/ink2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0T11:41:51.51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1,'1064'0,"-974"5,-1 4,131 30,-164-28,-24-4,16 3,1-2,74 3,47-12,-137 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8T21:37:35.91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3398 31,'-31'13,"11"-3,-14 2,1-2,-2-2,0-1,-57 4,-147-7,155-5,-146-9,-266-46,234 21,238 33,-1 1,1 1,-1 1,-44 8,-93 31,108-24,-93 14,72-24,-88-6,-21 2,62 14,81-8,-61 2,-456-11,527 1</inkml:trace>
</inkml:ink>
</file>

<file path=ppt/ink/ink2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0T11:41:57.40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99 0,'3365'-99'0</inkml:trace>
</inkml:ink>
</file>

<file path=ppt/ink/ink2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0T11:42:07.23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0,'8347'0'0</inkml:trace>
</inkml:ink>
</file>

<file path=ppt/ink/ink2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0T12:07:35.56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0,'4618'66'0</inkml:trace>
</inkml:ink>
</file>

<file path=ppt/ink/ink2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0T12:07:40.66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1,'172'0,"247"31,-22 7,-243-24,56 2,-11-18,144 4,-216 15,-83-10,73 3,114-11,323 14,61 6,-579-19</inkml:trace>
</inkml:ink>
</file>

<file path=ppt/ink/ink2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0T12:21:22.70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0,'2277'100'0</inkml:trace>
</inkml:ink>
</file>

<file path=ppt/ink/ink2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0T12:21:26.60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0,'9764'0'0</inkml:trace>
</inkml:ink>
</file>

<file path=ppt/ink/ink2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0T12:27:30.56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0,'10192'0'0</inkml:trace>
</inkml:ink>
</file>

<file path=ppt/ink/ink2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0T12:27:46.01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1 104,'236'0,"985"-20,-539 9,-151 8,-367-6,208-36,-291 36,0 3,136 7,-81 1,131-3,269 3,-297 14,99 3,2402-21,-2681 5,65 11,43 2,797-14,-467-5,2685 3,-3145-1,68-14,-65 8,55-3,352 11,-419-1</inkml:trace>
</inkml:ink>
</file>

<file path=ppt/ink/ink2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0T12:27:48.05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36,'298'2,"327"-5,-397-13,70-2,-192 19,-78-1</inkml:trace>
</inkml:ink>
</file>

<file path=ppt/ink/ink2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7T03:13:08.98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0,'2764'0'0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9T18:39:03.03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425 488,'994'0,"-956"-2,-1-1,45-11,-14 2,-65 11,0 1,1-1,-1 1,0 0,0 0,1 0,-1 1,0-1,0 1,1 0,-1-1,0 2,0-1,0 0,0 0,0 1,0 0,-1-1,1 1,0 0,-1 1,0-1,1 0,-1 1,0-1,0 1,0 0,-1-1,1 1,0 0,-1 0,0 0,0 0,0 0,0 1,0-1,-1 4,4 15,-2 0,-1 0,-1 0,-4 34,2-28,1-15,-1 0,0 0,-1 0,0-1,-1 1,-1-1,0 0,-1-1,0 1,0-1,-1 0,-1 0,0-1,0 0,-1 0,0-1,-11 8,-11 7,-1-2,0-1,-2-2,-51 22,-12 1,0-4,-109 26,100-26,85-29,-1 0,-1-1,1-2,-1 0,-39 4,-156-10,150-1,106-17,31-7,26-12,-60 22,1 2,46-12,-20 10,-33 7,0 1,37-4,-57 11,-1-1,1 1,-1 1,1-1,-1 2,0-1,1 1,-1 0,0 1,0-1,-1 2,13 6,35 27,75 68,-16-13,-107-86,1 0,0-1,0 2,-1-1,0 1,10 13,-16-19,0 1,0 0,0-1,0 1,0 0,-1 0,1-1,-1 1,1 0,-1 0,0 0,1 0,-1 0,0 0,0 0,-1 0,1 0,0-1,-1 1,1 0,-1 0,1 0,-1 0,0-1,0 1,0 0,0-1,0 1,0-1,0 1,-1-1,1 1,0-1,-3 2,-22 16,0-1,-2-1,1-2,-2-1,-48 18,27-12,-6 3,11-5,-48 28,67-34,-1 0,-1-2,1-1,-2-1,1-2,-56 6,36-5,-52 14,93-19,2-1,1 0,-1 0,0 1,1-1,-1 1,1 0,0 1,0-1,-7 5,11-6,0-1,0 0,0 0,0 0,0 0,0 1,-1-1,1 0,0 0,0 0,0 1,0-1,0 0,0 0,0 0,0 1,0-1,0 0,0 0,0 0,0 1,0-1,0 0,0 0,0 0,0 1,0-1,0 0,0 0,0 0,1 1,-1-1,0 0,0 0,0 0,0 0,0 1,1-1,-1 0,0 0,0 0,0 0,0 0,1 0,-1 0,0 1,16 4,16-1,124-1,71 7,-134-2,-47-5,69 13,-99-10,0 1,-1 0,1 1,-2 0,1 1,-1 1,0 0,-1 1,14 15,46 34,-30-30,144 90,-183-118,-1 0,1 0,0 1,0-1,-1 1,0 0,1 0,-1 0,0 0,0 0,-1 1,4 4,-5-5,-1-1,1 1,-1-1,0 1,1-1,-1 1,0 0,-1-1,1 1,0-1,-1 1,0-1,1 1,-1-1,0 0,0 1,0-1,-1 0,1 0,0 1,-1-1,-2 2,-7 11,0-1,-2-1,1 0,-2-1,1 0,-2-1,1-1,-2 0,1-1,-1-1,-29 12,17-11,-1 0,0-2,-1-1,0-2,0 0,-39-2,-39-3,1-4,-120-23,211 26,19 3,33 7,159 25,269 62,-449-91,0 1,-1 1,0 0,0 1,-1 0,1 1,-2 1,21 17,-30-23,1 0,-1 1,0-1,0 1,0 0,-1 0,0 0,1 0,-1 0,0 1,-1-1,1 0,-1 1,0 0,0-1,-1 1,1 0,-1-1,0 1,0 0,0-1,-1 1,0 0,0-1,0 1,0-1,-1 1,0-1,0 0,0 1,0-1,-3 4,-5 6,0-1,-1 0,0-1,-1 0,0-1,0 0,-16 9,-105 61,92-58,-19 11,-1-3,-68 24,95-43,0-2,-1-2,0 0,-1-3,-64 3,-542-13,1487 5,-838 0,-1 0,1 0,0-1,0 0,-1 0,1 0,0-1,11-4,-15 4,0 0,0 0,0-1,-1 1,1-1,-1 1,1-1,-1 0,0 0,0 0,0 0,0 0,-1-1,1 1,-1 0,0-1,0 1,1-7,4-29,-1-1,-2 0,-5-77,0 59,1 14,-1 0,-3 1,-1-1,-2 1,-17-52,17 73,-1 0,-1 0,-1 1,-1 0,-1 1,-1 1,0 0,-1 1,-1 0,-1 1,-31-24,3 10,-1 1,-2 3,-94-41,-164-41,285 102,-82-28,-129-24,201 56,39 9,46 15,292 85,-332-102,0-1,1 0,-1-1,1 0,-1-1,1-1,0 0,-1-1,1-1,-1 0,1-1,27-9,-18 5,-24 7,0 0,1 0,-1 0,0 0,0 0,1 0,-1 0,0 0,0 0,1 0,-1 0,0 0,0 0,1 0,-1 0,0 1,0-1,1 0,-1 0,0 0,0 0,0 1,1-1,-1 0,0 0,0 0,0 1,0-1,0 0,1 0,-1 1,0-1,0 0,0 0,0 1,0-1,0 0,0 0,0 1,-17 39,16-37,-50 87,-39 79,62-104,3 2,3 0,2 1,4 1,2 1,4 0,3 0,1 86,6-152,4 37,4-29,-7-12,-1 0,1-1,0 1,-1 0,1 0,0-1,0 1,-1 0,1-1,0 1,-1 0,1-1,-1 1,1-1,-1 1,1-1,-1 1,1-1,-1 1,1-1,-1 0,1 0,11-17,-1-1,-1 0,-1 0,13-38,21-92,-33 112,-4 13,2-3,-2 0,6-44,-12 59,0 0,-1 0,0 1,0-1,-1 1,-1-1,0 1,-1 0,-5-14,-127-233,95 189,3-1,4-2,-37-109,61 147,1-1,3 0,0-1,2 0,2-36,4-81,-3-145,-1 283,-1 1,0-1,-1 1,-1 0,-10-22,9 21,-1-1,2 0,-6-30,3-9,3 0,3 0,2-1,10-87,-7 131,0-1,0 1,2 1,-1-1,1 1,1-1,0 1,0 1,12-14,8-8,46-42,-18 21,-11 13,2 2,2 1,60-34,-69 46,-32 21,1 0,0 0,0 1,0 0,1 0,-1 1,1 0,0 0,-1 1,1 0,0 0,0 1,0 0,-1 0,1 1,0 0,0 0,-1 1,16 5,3 4,0 2,0 0,-1 1,24 20,-46-33,17 15,-1 0,0 1,22 26,17 16,210 202,-206-199,2 3,57 74,-51-54,-36-46,51 76,-77-101,0 0,-1 1,0-1,-1 1,-1 0,-1 1,0 0,0-1,1 33,-4 2,-8 78,4-105,-1 1,-1-1,-1 0,-2 0,-13 31,-6 2,-79 153,100-195,0-1,1 0,0 1,1 0,0 1,1-1,1 0,-1 19,5 124,1-77,0 26,-6 0,-4 1,-26 135,24-202,-26 71,29-96,-1 0,0 0,-1-1,-1 0,0 0,0-1,-18 18,21-26,0-1,0 0,0 0,0-1,-1 1,0-2,1 1,-1-1,0 1,0-2,-1 1,1-1,-13 0,-13 0,-60-6,33 1,29 0,0-1,1-2,0 0,0-2,-52-24,20 9,-2 4,39 14,1-2,0-1,-31-16,49 22,0 0,1 0,0-1,-1 0,1 0,1-1,-1 1,1-1,0 0,0 0,0-1,1 1,-1-1,1 0,1 0,-1 0,1 0,-2-6,-1-26,1-1,2 1,2-1,6-53,0 1,14-98,-11 126,2-79,-14-74,5-160,4 307,2 1,32-122,-40 189,0 1,0 0,0-1,0 1,0 0,0-1,0 1,0-1,0 1,0 0,0-1,0 1,0 0,1-1,-1 1,0 0,0-1,0 1,0 0,1-1,-1 1,0 0,0-1,1 1,-1 0,0 0,0 0,1-1,-1 1,0 0,1 0,-1 0,0-1,1 1,-1 0,0 0,1 0,0 0,3 16,0 34,-6 150,-1-107,15 159,-11-243,0 0,1-1,0 1,7 15,-8-22,-1-1,1 0,-1 1,1-1,0 0,0 0,0 1,-1-1,1 0,0 0,1 0,-1 0,0 0,0 0,0-1,0 1,1 0,-1 0,0-1,1 1,-1-1,1 0,-1 1,0-1,1 0,-1 0,1 1,-1-1,1 0,-1-1,1 1,-1 0,1 0,-1-1,0 1,1-1,1 0,16-9,-1-1,0-1,0 0,-2-1,19-19,18-13,289-247,-330 279,0 0,0 0,16-27,-10 7</inkml:trace>
</inkml:ink>
</file>

<file path=ppt/ink/ink2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7T03:13:17.36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1 258,'149'2,"164"-4,-209-12,-65 8,56-2,1231 7,-603 3,-667-5,65-11,-18 1,-52 6,56-15,10-2,-77 16,-2-2,62-24,-60 19,0 1,50-8,98-7,-127 22,1 1,1 4,66 5,-6 0,-77-3,67 0,141 17,-133-6,210-9,-156-4,467 2,-479-14,-21 1,697 9,-431 7,2661-3,-3030 0</inkml:trace>
</inkml:ink>
</file>

<file path=ppt/ink/ink2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7T03:13:19.75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0,'2403'0,"-2353"5,-33 1</inkml:trace>
</inkml:ink>
</file>

<file path=ppt/ink/ink2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7T03:13:37.49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0,'4'3,"0"-1,0 0,0 0,0 0,0 0,0-1,1 1,-1-1,1 0,5 0,5 2,112 19,0-5,136 0,-225-16,714 6,-425-9,-293 2</inkml:trace>
</inkml:ink>
</file>

<file path=ppt/ink/ink2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7T03:13:39.65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30,'54'-8,"-12"0,606-6,-426 17,470-3,-689 0,1-1,0 1,0 1,-1-1,1 0,0 1,-1 0,1 0,0 0,-1 0,1 0,-1 1,0-1,6 5,7 12</inkml:trace>
</inkml:ink>
</file>

<file path=ppt/ink/ink2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4T21:15:16.51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0 120,'1198'0,"-1137"3,108 19,-89-9,131 22,-142-27,301 25,-289-30,0 4,-1 3,122 32,-163-34,0-2,50 1,10 3,128 20,260 2,83-35,505 5,-965 6,126 25,-1-1,-182-27,0-3,77-6,-105 0,-1-2,0-1,0-1,0 1,23-15,-3 3,47-19,148-40,-77 24,-22 7,-38 17,-52 14,2 1,0 3,106-11,-82 17,109-23,39-5,398 26,-358 11,3200-3,-3189 19,-82-2,57 3,115 2,-1-2,-8-1,-310-19,460 22,-290-7,223-13,-205-5,306 4,-482-1</inkml:trace>
</inkml:ink>
</file>

<file path=ppt/ink/ink2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4T21:15:21.21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1,'33'12,"-6"-1,80 10,1-5,1-6,142-2,-163-8,1230 21,-153-4,-759-19,1479 2,-1814 3,77 13,40 3,494-16,212 10,-607 8,546 21,-613-34,254 42,177 7,1030-57,-712-3,-784 5,208-5,-184-15,77-1,1264 20,-1300-21,-2-1,1173 21,-610 2,13 38,-39-2,212-40,-966-1,0-1,-1-1,0-2,0-2,0 1,32-17,12-2,34-11,-20 6,112-25,-137 45</inkml:trace>
</inkml:ink>
</file>

<file path=ppt/ink/ink2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4T21:15:23.34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0 120,'10'-1,"-1"0,0 0,0-1,15-5,24-4,76-5,208-34,-233 36,0 4,1 4,103 7,-89 1,3937 0,-3903 5,-1 6,-1 7,225 59,-61-8,-193-47</inkml:trace>
</inkml:ink>
</file>

<file path=ppt/ink/ink2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4T21:15:28.71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0,'1693'153'0</inkml:trace>
</inkml:ink>
</file>

<file path=ppt/ink/ink2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4T21:16:12.83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0 423,'105'1,"-31"1,0-2,123-19,-115 8,1 4,111 3,-1 1,-61-15,-92 10,62-3,457 10,-266 3,-236-5,83-14,-78 7,64 1,855 7,-471 5,-450-4,82 0,272 32,155 48,-563-78,66 4,-1 3,-1 2,71 22,-103-22,0-3,1-1,63 2,-55-6,87 16,-51 1,0-6,1-2,122 1,-147-13,-1 3,63 9,30 6,1-7,186-11,-120-2,-34 1,213 5,-176 16,85 2,826-23,-892-18,3-1,-14 3,-12-1,-165 15,0-3,83-20,16-4,-43 14,0-4,108-37,-178 46,-24 9,-1-1,1-1,-1-1,0 0,0 0,14-10,3-2,0 1,1 3,1 0,0 2,1 1,43-9,-33 12,0 2,0 2,61 2,70-7,48-11,320 14,-292 9,-217-4,-20 0,0 0,0 1,0 1,1 1,19 4,-30-5,1 0,-1 0,0 1,0-1,1 1,-1 0,0 0,-1 0,1 0,0 1,-1-1,1 1,-1 0,0-1,0 1,0 0,0 0,0 1,-1-1,0 0,1 0,-1 1,0-1,-1 1,2 5,-1 7,0 1,-1-2,0 1,-2 1,1-1,-2 0,-1 0,0 0,0-1,-2 0,0 0,-9 15,-4 5,-1-1,-2-1,-48 55,63-80,-1 0,1-1,-2 1,1-2,-1 1,0-1,0 0,0-1,-1 0,0-1,0 0,-18 5,3-5,1-1,-1-1,0 0,-36-4,-53 0,72 3,1-1,-1-2,1-2,0-2,-62-17,-222-70,60 20,-41-6,227 50,60 21,1 0,-1 2,0 0,-1 2,0 0,-20-1,-54 2,-100-9,-313-11,84 9,-492-7,267 18,536-5,-160-31,-109-47,-164-27,-69 51,477 47,-57-4,-548 16,370 6,349-3,1 1,-1 1,1 1,0 1,-31 10,41-10,1 0,0 1,0 0,1 1,-1 0,1 0,0 1,1 1,0-1,0 2,-13 16,12-11,0 0,-1-1,0-1,-1 1,-1-3,0 1,0 0,-1-1,0-1,-1 0,-20 8,-36 10,-1-4,-1-3,-1-2,-1-4,-89 6,111-17</inkml:trace>
</inkml:ink>
</file>

<file path=ppt/ink/ink2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4T21:16:17.64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0,'21745'0'0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9T18:39:04.17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744 74,'0'-6,"-12"-1,-10-7,-7 0,-5 2,-3 3,-6 3,-9 3,-7 1,-6 2,3 0,-1 1,5-1,6 1,6-1,5 1,3 5,8 2</inkml:trace>
</inkml:ink>
</file>

<file path=ppt/ink/ink2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4T21:16:24.73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39 0,'16934'-39'0</inkml:trace>
</inkml:ink>
</file>

<file path=ppt/ink/ink2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4T21:17:33.96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0 190 0,'13815'-190'0</inkml:trace>
</inkml:ink>
</file>

<file path=ppt/ink/ink2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4T21:17:36.94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1 117,'219'-19,"-36"1,244-19,58-3,771 37,-616 6,-380-4,619 24,-771-12,328 36,-3 35,-365-69,1-3,1-3,78-1,36 3,155 34,23 1,-184-30,485 23,1974-39,-2261-16,-97 1,46 16,59-2,-202-16,48 0,74 20,-271-1</inkml:trace>
</inkml:ink>
</file>

<file path=ppt/ink/ink2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4T21:19:47.86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0,'5618'0'0</inkml:trace>
</inkml:ink>
</file>

<file path=ppt/ink/ink2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4T21:19:54.74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1,'46'18,"2"-1,-1-2,99 16,-81-18,299 56,565 31,-117-93,-442-11,1779 5,-1836 19,4 1,5181-23,-5433-1,74-12,19-3,653 11,-444 11,4074-4,-4112-20,6 0,-233 21,19 1,160-19,-50-3,338 14,-312 8,46 1,378-7,-241-32,36-3,-442 38,38 0,138-20,-175 15,-5 1</inkml:trace>
</inkml:ink>
</file>

<file path=ppt/ink/ink2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4T21:19:57.02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0,'4542'38'0</inkml:trace>
</inkml:ink>
</file>

<file path=ppt/ink/ink2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4T21:50:18.04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0,'11971'117'0</inkml:trace>
</inkml:ink>
</file>

<file path=ppt/ink/ink2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4T21:50:21.27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0,'1'1,"1"-1,-1 0,0 1,1-1,-1 1,0 0,0-1,0 1,1 0,-1 0,0 0,0 0,0 0,0 0,-1 0,1 0,0 0,1 2,16 30,-10-17,-4-10,1-1,0 0,0 0,0 0,0-1,1 0,-1 0,1 0,0-1,0 0,1 0,10 4,14 3,46 8,-39-10,55 14,241 52,-240-58,154 6,-60-23,63 1,-128 14,48 1,1005-16,-1155 0,-1-1,1-2,0 0,-1-1,23-9,-22 7,0 1,0 1,1 0,35-2,412 9,-445-2</inkml:trace>
</inkml:ink>
</file>

<file path=ppt/ink/ink2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4T21:50:31.56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0 236,'420'-18,"-20"-12,-200 23,-15 2,-154 1,-1-1,42-13,-42 10,0 0,44-3,402 5,-253 9,3658-3,-3666-14,-16-1,-89 14,-31 3,0-4,0-4,93-18,-116 14,1 2,78 0,-67 5,94-10,59-2,496 14,-344 2,-360-1,-10-1,-1 1,1 0,-1 0,1 0,-1 0,1 0,0 0,-1 1,1-1,-1 1,1 0,-1 0,4 2,-3 3</inkml:trace>
</inkml:ink>
</file>

<file path=ppt/ink/ink2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4T21:50:40.91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0,'1307'0,"-1211"5,124 20,76 6,58-33,-324 2</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9T18:39:08.92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0,'11'1,"0"0,1 1,-1 0,16 6,6 0,-29-7,63 15,0-3,1-3,83 1,342-13,-471 3,0 1,-1 1,26 8,-22-5,50 5,304-9,-194-4,-154 1,0-2,36-9,35-3,196 11,-226 4,-41 1</inkml:trace>
</inkml:ink>
</file>

<file path=ppt/ink/ink2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4T21:51:14.16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1 208,'1297'0,"-1104"-15,1-1,-102 16,37 1,129-18,84-13,-265 21,57-7,137 0,2703 20,-1552-7,-1223-12,-12 0,1145 13,-643 5,701-3,-1324-4,125-22,-119 14,96-5,656 15,-404 4,-359 1,74 12,-97-9</inkml:trace>
</inkml:ink>
</file>

<file path=ppt/ink/ink2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4T21:51:17.43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8642 0 0,'-8642'29'0</inkml:trace>
</inkml:ink>
</file>

<file path=ppt/ink/ink2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4T21:51:25.50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0,'12378'0'0</inkml:trace>
</inkml:ink>
</file>

<file path=ppt/ink/ink2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4T21:51:30.31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1 149,'1502'0,"-1064"-20,-289 10,214-21,-252 21,117-7,266 3,277-2,-599 18,201-4,-219-13,47 0,254 34,-391-14,-6-2,-1 3,91 21,-2 4,-83-19,63 21,-50-11,138 22,83-10,-294-34,100 11,141 8,1230-20,-1195 15,13 1,-184-15,534-18,192 4,-515 17,2591-3,-2858 0</inkml:trace>
</inkml:ink>
</file>

<file path=ppt/ink/ink2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4T21:51:34.72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204 354,'1'-2,"0"0,0 1,0-1,0 1,0-1,0 1,0-1,1 1,-1 0,1 0,-1 0,1-1,-1 1,1 1,0-1,-1 0,1 0,0 1,0-1,0 1,0-1,2 1,7-4,292-109,-197 81,129-32,353-20,-463 73,201-8,151 17,323 6,-506 10,108 2,-328-17,1 4,102 16,7 9,31 5,-214-33,1 1,-1-1,1 0,-1 1,1-1,-1 1,1-1,-1 1,1-1,-1 1,0 0,0 0,1 0,0 1,-1-1,-1-1,0 1,0-1,0 1,0-1,0 0,0 1,1-1,-1 1,0-1,0 1,0-1,-1 1,1-1,0 1,0-1,0 1,0-1,0 0,0 1,-1-1,1 1,0-1,0 0,-1 1,1-1,0 1,-1-1,1 1,-4 2,0 0,-1 0,1 0,0 0,-1-1,1 1,-7 1,-85 29,-1-4,-1-4,-1-5,-116 9,-406 0,527-28,-344-1,333-6,0-4,-118-27,201 32,-25-7,-1 3,0 2,-57-2,-347 11,-221-3,400-13,-110-1,263 16,-99-2,191-4,28 5,0 0,0 0,0 0,-1 0,1-1,0 1,0 0,0 0,0 0,0-1,0 1,0 0,0 0,0 0,0 0,0-1,0 1,0 0,0 0,0 0,0-1,0 1,0 0,0 0,0 0,0-1,0 1,1 0,-1 0,0 0,0 0,0-1,0 1,0 0,0 0,1 0,-1 0,0 0,0 0,0-1,0 1,0 0,1 0,-1 0,0 0,0 0,0 0,1 0,-1 0,0 0,0 0,0 0,1 0,45-15,-7 5</inkml:trace>
</inkml:ink>
</file>

<file path=ppt/ink/ink2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4T21:51:37.85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58 0,'4553'-58'0</inkml:trace>
</inkml:ink>
</file>

<file path=ppt/ink/ink2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4T21:51:41.92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0,'5722'117'0</inkml:trace>
</inkml:ink>
</file>

<file path=ppt/ink/ink2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4T22:17:11.52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0 321 0,'24436'-321'0</inkml:trace>
</inkml:ink>
</file>

<file path=ppt/ink/ink2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4T22:17:20.07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0 175 0,'1722'-175'0</inkml:trace>
</inkml:ink>
</file>

<file path=ppt/ink/ink2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4T22:17:22.09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0,'1948'0,"-1917"0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1T22:28:23.74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1 600,'3'0,"1"1,-1 0,0 0,0 1,0-1,1 1,-1 0,0 0,4 3,9 5,16 3,2 0,0-2,-1-2,2-1,60 6,180-7,-226-7,187 18,-20 0,299-18,-235-1,-224 4,58 10,19 2,48-13,21 0,-166 3,-1 1,50 16,-47-12,55 9,29-11,152-8,-107-3,954 3,-1045-3,110-21,-140 17,31-7,-45 6,57-4,-42 7,0-2,59-17,43-8,23 2,-104 16,1 2,122-3,-66 16,-17-3,1 5,142 24,95 16,-334-41,30 4,64 18,-65-14,62 9,215-14,-59-3,-116 17,-62-6,-3-3,5 3,123 1,737-16,-898 1,68-14,24-2,275 16,-211 2,-128-7,-38-8,-34 13,0 0,0 1,-1-1,1 0,0 0,0 0,0 0,-1 0,1 0,0 0,-1 0,1 0,0-1,-1 1,0 0,1 1,-1-2,0 1,1 0,-1 0,0-1,0 1,0-2,-1 1,0 0,1 0,-1-1,0 1,-1 0,1 0,0 0,-1 0,2 0,-2 0,1 2,-1-2,0 0,0 1,0 0,0-1,0 1,0 0,0 0,0 0,-2-1,-55-18,47 17,-122-35,-1 7,-3 5,1 7,-1 5,-151 7,200 8,24-2,-126 16,58 1,-1-8,-182-8,123-3,-609 3,561-18,19 1,-82 18,-116-2,336-8,0-4,-92-26,8 2,-371-64,406 75,-136-19,138 33,-286-15,392 28,-8-1,-63 7,83-5,1 1,-1 1,2 0,-1 0,1 1,-1 1,1-1,-16 13,13-8,-4 2,1 1,0 0,0 2,2 0,-23 26,-36 62,70-98,0 1,0-1,-1 0,0 0,1-2,-1 2,0-1,0 0,-1-1,1 1,-1-1,0 0,0-1,1 1,-2-1,1-2,-1 2,-10 1,-11 0,0-2,-1-1,-28-3,9 0,-469 0,329 4,148-3,-1-3,0-1,-62-18,1-1,4 6,-217-37,227 45,-1-1,-109 0,-511 13,702-1,0 0,1-1,-1 1,0 0,1-1,0-1,-1 0,-6-3,11 4,1 0,-1 0,1 0,-1 0,1 0,-1 0,1-1,0 1,0-1,0 1,0-1,0 1,0-1,0 0,0 1,0-1,1 1,-1-1,1 1,0-1,0 0,0 0,0 0,0 0,0 0,0 0,0 1,0-1,0 0,0 0,1 0,-1 1,1-1,1-3,2-4,1-1,0 1,0 0,0 0,1 0,0 0,1 2,0-1,0 0,1 0,-1 1,18-10,9-4,1 1,39-16,-11 6,158-84,-176 95</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9T18:39:10.68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1306 0 0,'-1306'0'0</inkml:trace>
</inkml:ink>
</file>

<file path=ppt/ink/ink3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4T22:17:25.34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31,'807'51,"-710"-42,716 18,984-27,-1771-1,1-2,32-7,44-4,453 11,-280 5,-8-25,-124 6,145 0,62-7,-235 17,-93 7</inkml:trace>
</inkml:ink>
</file>

<file path=ppt/ink/ink3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7T02:58:37.94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45,'847'0,"-792"3,0 3,104 23,-105-16,0-3,109 6,-107-13,88 15,-73-7,28 6,-45-7,75 4,395-12,-259-4,-242 0,0 0,0-2,0 0,0-2,-1 0,23-11,12-2,-33 13,0 0,1 2,-1 1,1 1,46 1,126 23,9 0,206-21,-187-3,-163-1,93-16,-79 7,-6 3,0-3,-1-4,94-33,-140 41,1 1,0 1,0 1,1 2,27-2,3 4,65 6,-97-2,-1 1,0 2,0 0,30 13,-31-11,-1 0,1-2,0-1,1 0,21 2,398-5,-211-5,845 3,-1043 0</inkml:trace>
</inkml:ink>
</file>

<file path=ppt/ink/ink3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7T02:58:41.76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0,'2952'0,"-2892"3,72 12,13 1,190-12,-30-3,-126 17,52 1,588-20,-768 3,71 14,17 0,94 3,141 4,612-24,-933 3,81 15,39 3,-64-22,-70-1,1 3,-1 1,53 8,-61-1</inkml:trace>
</inkml:ink>
</file>

<file path=ppt/ink/ink3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7T02:58:49.52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1,'5205'0,"-5137"3,78 13,52 4,-4-20,-66-2,147 17,31 15,195 31,-401-44,168 8,102-22,-358-3,55 2,76 12,15 2,112 3,223 4,343-1,45-4,-561-21,704 3,-952-4,0-3,74-17,-85 6,-61 18,1 0,-1 0,0-1,1 1,-1 0,1 0,-1 0,1 0,-1-1,0 1,1 0,-1 0,1-1,-1 1,0 0,1 0,-1-1,0 1,0-1,1 1,-1 0,0-1,0 1,1-1,-1 1,0 0,0-1,0 1,0-1,0 1,1-1,-1 1,0-1,0 1,0 0,0-1,-1 1,1-1,0 1,0-1,0 1,0-1,0 1,0 0,-1-1,1 1,0-1,0 1,-1 0,1-1,0 1,-1 0,1-1,0 1,-1 0,1-1,0 1,-1 0,1 0,-1 0,1-1,-1 1,1 0,0 0,-2 0,-34-14,-84-13,-201-16,155 24,-119-10,-347 9,397 20,-358 17,117 30,268-33,-224-12,198-5,91 3,-265-5,287-2,-161-30,168 22,-1 5,-193 7,207 4,48-1</inkml:trace>
</inkml:ink>
</file>

<file path=ppt/ink/ink3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7T02:58:51.89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1,'6'5,"1"-1,0 1,0-1,0 0,1-1,-1 0,14 4,6 2,43 17,1-4,1-3,86 11,224 9,389-30,-438-12,-85 3,-208 0</inkml:trace>
</inkml:ink>
</file>

<file path=ppt/ink/ink3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7T02:58:56.27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75 0,'8218'-75'0</inkml:trace>
</inkml:ink>
</file>

<file path=ppt/ink/ink3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7T02:58:58.64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80,'25'-10,"0"2,1 1,0 0,0 2,36-2,0-2,101-8,1 7,169 12,-120 1,-133-3,-13 0</inkml:trace>
</inkml:ink>
</file>

<file path=ppt/ink/ink3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7T02:59:09.21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0,'14157'111'0</inkml:trace>
</inkml:ink>
</file>

<file path=ppt/ink/ink3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7T02:59:18.05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0,'7956'150'0</inkml:trace>
</inkml:ink>
</file>

<file path=ppt/ink/ink3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7T02:59:26.50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0 376,'209'-18,"-26"0,250 18,48-2,-241-16,65-2,1149 19,-696 3,511-2,-1217-2,76-14,21-2,477 15,-321 5,4635-2,-4887-3,0-2,102-24,-99 16,1 2,67-3,621 12,-369 5,265-3,-584-3,79-13,30-3,588 16,-389 5,3367-2,-3715 0,1-1,0 0,0-2,-1 0,1-1,-1-1,0-1,31-14,-26 12,0 0,1 2,0 0,0 2,1 1,33-1,32-5,150-36,-87 31,-141 14,-12-1,-112 9,39 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9T18:39:12.60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0,'2152'0'0</inkml:trace>
</inkml:ink>
</file>

<file path=ppt/ink/ink3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7T02:59:29.40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41,'0'-1,"1"0,-1-1,1 1,-1 0,1-1,0 1,-1 0,1-1,0 1,0 0,0 0,0 0,0 0,0 0,0 0,0 0,0 0,1 1,-1-1,0 0,1 1,-1-1,0 1,1-1,-1 1,1 0,2-1,46-6,-42 6,417-6,-239 10,2555-3,-2708 6,-29 1,-17 3,-4-3</inkml:trace>
</inkml:ink>
</file>

<file path=ppt/ink/ink3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02:33:35.03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1 227,'68'-2,"1"-3,-2-4,1-2,100-31,-68 20,1 4,156-7,-200 21,791-10,-519 17,666-3,-957-2,-1-2,43-9,-36 5,48-3,-77 11,275-23,-156 10,241 9,-188 7,-98-2,137 20,29-4,-25-4,112 33,-291-38,57-1,-77-7</inkml:trace>
</inkml:ink>
</file>

<file path=ppt/ink/ink3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02:33:42.43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0,'4185'37'0</inkml:trace>
</inkml:ink>
</file>

<file path=ppt/ink/ink3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02:33:46.48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0,'1272'113'0</inkml:trace>
</inkml:ink>
</file>

<file path=ppt/ink/ink3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02:33:50.90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1 188,'14'-1,"0"0,1-1,-1-1,14-5,32-5,135-25,-129 22,0 3,83-4,403 15,-259 5,-219-5,110-18,-117 9,57-8,183-6,366 27,-614 1,81 14,-78-8,74 2,322-13,-416 2</inkml:trace>
</inkml:ink>
</file>

<file path=ppt/ink/ink3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02:33:55.14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1,'1480'0,"-1430"0</inkml:trace>
</inkml:ink>
</file>

<file path=ppt/ink/ink3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02:34:01.31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78,'14'-1,"-1"-1,1 0,-1-1,14-4,34-7,72-6,-68 8,79-2,609 11,-378 6,-327-3</inkml:trace>
</inkml:ink>
</file>

<file path=ppt/ink/ink3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02:34:03.97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0,'4072'149'0</inkml:trace>
</inkml:ink>
</file>

<file path=ppt/ink/ink3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02:34:14.11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79,'1531'0,"-1457"-4,75-12,68-4,1176 20,-608 1,-759-2,1-2,47-11,-44 8,52-6,511 9,-303 6,-198-1,108 18,-70-9,210-8,-57-4,-211 5,135 23,-98-6,92 21,-139-28,95 9,-93-15,98 5,234-11,-183-5,-140 3,-41 0</inkml:trace>
</inkml:ink>
</file>

<file path=ppt/ink/ink3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02:34:20.34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0 112 0,'3734'-112'0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9T18:39:16.01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0 212 0,'1835'-212'0</inkml:trace>
</inkml:ink>
</file>

<file path=ppt/ink/ink3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02:34:24.19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1,'257'0,"466"4,-7 36,-487-18,-152-15</inkml:trace>
</inkml:ink>
</file>

<file path=ppt/ink/ink3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02:34:28.05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78,'468'-23,"264"4,-480 22,522-2,-702-4,71-13,56-3,866 17,-513 5,-215-3,-305 0</inkml:trace>
</inkml:ink>
</file>

<file path=ppt/ink/ink3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02:34:31.73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40,'278'-20,"6"0,533 22,-778-2</inkml:trace>
</inkml:ink>
</file>

<file path=ppt/ink/ink3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02:34:35.39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0,'5117'111'0</inkml:trace>
</inkml:ink>
</file>

<file path=ppt/ink/ink3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02:34:42.79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1 148,'0'-1,"0"0,0 0,0 0,1 0,-1 1,0-1,1 0,-1 0,1 0,-1 0,1 0,-1 1,1-1,0 0,-1 0,1 1,0-1,-1 1,1-1,0 0,0 1,0-1,0 1,0 0,-1-1,3 1,29-8,-21 6,421-67,-107 55,1 0,-165-4,-122 15</inkml:trace>
</inkml:ink>
</file>

<file path=ppt/ink/ink3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02:34:45.33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1 189,'8'-1,"0"0,1-1,-1 1,0-2,12-4,27-7,131-20,-92 16,1 3,121-4,127 21,138-3,-286-17,34-1,-165 16,63-11,38-3,404 14,-287 5,98 28,-318-23,48 10,-60-9,77 4,-99-10,-1 1,1 1,-1 0,0 1,30 13,-27-9,0-2,1 0,38 5,-18-8,-4-2</inkml:trace>
</inkml:ink>
</file>

<file path=ppt/ink/ink3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02:34:54.01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0,'2877'0'0</inkml:trace>
</inkml:ink>
</file>

<file path=ppt/ink/ink3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02:35:11.40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1 304,'9'-7,"1"1,-1-1,2 2,-1-1,1 1,0 1,18-6,15-6,-19 6,1 1,0 1,0 1,33-4,114-5,-55 6,215 0,-81 7,-180-6,-1-3,0-4,115-39,-82 22,-71 25,0 1,1 1,52-1,107 7,-98 2,91 0,-144-2</inkml:trace>
</inkml:ink>
</file>

<file path=ppt/ink/ink3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02:35:15.69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0 227,'115'0,"175"-23,-167 11,235 7,-208 7,551-1,-635-4,77-13,26-2,-24 16,-75 2,121-14,-39-2,1 6,173 11,-112 2,546-3,-699-3,76-13,34-2,603 14,-398 7,-318-6,78-13,-76 7,74-1,1280 10,-611 1,-747-3,81-15,-79 8,75-2,721 12,-785 2,71 13,39 2,90-16,-196-2,-33-1</inkml:trace>
</inkml:ink>
</file>

<file path=ppt/ink/ink3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02:49:51.74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36 0,'2540'-36'0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9T18:39:21.01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0,'1763'0'0</inkml:trace>
</inkml:ink>
</file>

<file path=ppt/ink/ink3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02:50:00.20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0,'6465'0'0</inkml:trace>
</inkml:ink>
</file>

<file path=ppt/ink/ink3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02:50:03.40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0 150,'6'0,"0"-1,0 0,0 0,0-1,11-4,16-5,503-72,-402 68,-11 0,127 1,311 15,-521 2,-1 2,0 1,65 19,28 5,-8-10,149 3,-13-4,46 0,-55-20,-217 0</inkml:trace>
</inkml:ink>
</file>

<file path=ppt/ink/ink3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02:50:11.68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0 300 0,'3400'-300'0</inkml:trace>
</inkml:ink>
</file>

<file path=ppt/ink/ink3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02:50:12.09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133 1,'-6'0,"-9"6,-8 3,0 6,-3-1,4 6,5-3</inkml:trace>
</inkml:ink>
</file>

<file path=ppt/ink/ink3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02:50:23.11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1 211,'12'0,"-1"-2,1 0,-1 0,23-8,36-7,61 0,59-5,275 18,-290 6,-135-4,0-2,42-9,-39 5,64-3,725 9,-402 5,2458-3,-2862-3,0-1,0-1,0-1,-1-1,0-1,38-19,7 0,-35 15</inkml:trace>
</inkml:ink>
</file>

<file path=ppt/ink/ink3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02:50:26.12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75 0,'4258'-75'0</inkml:trace>
</inkml:ink>
</file>

<file path=ppt/ink/ink3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02:50:32.30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0,'7208'36'0</inkml:trace>
</inkml:ink>
</file>

<file path=ppt/ink/ink3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02:50:35.13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0,'6619'0'0</inkml:trace>
</inkml:ink>
</file>

<file path=ppt/ink/ink3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02:51:02.75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0 115,'7'0,"0"-1,0-1,-1 1,1-1,12-5,8-3,28-5,1 2,-1 3,74-4,100-4,18 0,856 15,-559 6,-173 19,-158-6,-11 1,96 4,-142-21,-120 0</inkml:trace>
</inkml:ink>
</file>

<file path=ppt/ink/ink3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03:01:16.52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0,'3776'0'0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9T18:39:31.55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0 110,'5'-1,"-1"-1,1 1,-1-1,1 0,-1 0,0 0,0-1,0 0,6-4,16-10,4 4,0 1,1 2,1 1,-1 2,1 0,1 3,-1 0,56 2,930 5,-793 16,-22-1,-146-17,-1 3,64 11,-46-5,0-3,1-4,81-6,-22 0,1714 3,-1743-5,152-27,-152 16,155-4,1248 22,-1463-2</inkml:trace>
</inkml:ink>
</file>

<file path=ppt/ink/ink3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03:01:29.27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0 112 0,'4407'-112'0</inkml:trace>
</inkml:ink>
</file>

<file path=ppt/ink/ink3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03:01:33.27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0 149 0,'2353'-149'0</inkml:trace>
</inkml:ink>
</file>

<file path=ppt/ink/ink3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03:01:35.49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1 303,'88'-5,"1"-3,109-26,56-6,279-2,44-4,-544 42,0-1,-1-1,0-2,0-1,-1-1,0-2,0-1,31-19,-52 27,0 0,1 1,-1 1,1 0,0 0,-1 1,1 0,12 0,95 3,-63 0,112 0,-98 0</inkml:trace>
</inkml:ink>
</file>

<file path=ppt/ink/ink3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03:01:41.59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0,'3960'0'0</inkml:trace>
</inkml:ink>
</file>

<file path=ppt/ink/ink3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03:01:49.73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0 298 0,'8740'-298'0</inkml:trace>
</inkml:ink>
</file>

<file path=ppt/ink/ink3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03:01:52.53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0,'4183'38'0</inkml:trace>
</inkml:ink>
</file>

<file path=ppt/ink/ink3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03:02:01.51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0 193,'33'-3,"-1"0,0-2,0-2,39-12,-31 7,0 3,44-6,64-1,186-10,579 28,-863 1,0 2,0 3,59 16,23 4,70 6,0-9,240-2,340-24,-752-1,1-1,-1-2,0-1,47-16,-44 12,1 1,1 1,37-2,707-104,-662 92,-30 11,0 4,159 9,-86 1,-32-4,151 3,-129 19,-70-8,57 19,-37-8,-39-12</inkml:trace>
</inkml:ink>
</file>

<file path=ppt/ink/ink3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03:02:04.95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3,'824'0,"-777"3,1 2,-1 2,57 16,-46-9,76 7,281-16,-221-8,1150 3,-1291-2,75-14,26-2,276 16,-222 4,-172-4,-1-2,48-10,-45 6,66-3,620 9,-351 4,212-2,-552 0</inkml:trace>
</inkml:ink>
</file>

<file path=ppt/ink/ink3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03:02:06.28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1,'2182'0,"-2134"0</inkml:trace>
</inkml:ink>
</file>

<file path=ppt/ink/ink3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30T10:29:20.62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72,'48'0,"0"-1,0-2,66-14,-59 8,2 3,-1 2,103 7,-45-1,514-1,-607-3,-1 0,1-1,28-8,-25 5,48-5,220 8,-155 5,-81 1,76 12,-74-6,68 1,-58-10,-38-1</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8T21:42:50.47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1 115,'4'-1,"0"1,0-1,0 0,0 0,0-1,-1 1,6-3,18-6,278-62,-253 63,-1 3,1 1,0 3,74 7,-3-2,-103-2,-1 0,0 2,0 0,0 1,0 1,-1 1,24 10,-22-5</inkml:trace>
</inkml:ink>
</file>

<file path=ppt/ink/ink3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30T10:29:27.54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70,'0'1,"0"1,1-1,-1 0,1 1,0-1,-1 0,1 0,0 0,0 1,0-1,0 0,0 0,0 0,0 0,0-1,0 1,0 0,0 0,1-1,-1 1,0-1,1 1,-1-1,0 1,3-1,43 11,-32-8,40 9,1-3,1-2,0-3,0-2,-1-3,95-13,21-3,318 10,-298 9,581-1,-727-4,79-13,-78 8,73-2,-46 5,133-24,-130 15,113-6,79 19,-214 2</inkml:trace>
</inkml:ink>
</file>

<file path=ppt/ink/ink3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30T10:29:30.89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0 244 0,'3932'-244'0</inkml:trace>
</inkml:ink>
</file>

<file path=ppt/ink/ink3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30T10:29:36.33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0 104 0,'5220'-104'0</inkml:trace>
</inkml:ink>
</file>

<file path=ppt/ink/ink3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30T10:29:39.45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71,'85'0,"26"2,210-25,-213 11,0 5,139 9,-84 1,103-1,312-5,-424-14,-96 8,65 0,1196 10,-1059 17,-12 0,-219-18</inkml:trace>
</inkml:ink>
</file>

<file path=ppt/ink/ink3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30T10:29:45.88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0 243 0,'4000'-243'0</inkml:trace>
</inkml:ink>
</file>

<file path=ppt/ink/ink3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30T10:29:57.70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0 281,'18'-2,"0"-1,0-1,0-1,-1 0,0-1,0-1,22-12,-11 6,13-4,74-17,-6 2,-47 10,84-18,-90 28,-25 4,-1 2,62-4,100-7,-22 1,199 14,-189 3,-130 3,-1 1,1 2,-1 3,51 17,74 14,-90-26,-25-3,0-3,74 3,675-14,-783 0,0 0,0-2,0-1,0 0,45-18,-27 9,-22 8,1 2,-1 0,31 0,42-9,-21-5,-38 8,0 1,0 2,50-3,-73 9,-1 1,1 1,-1 0,0 1,1 0,-1 1,0 0,0 0,-1 1,1 1,-1 0,0 0,0 1,18 14,15 10,-22-20</inkml:trace>
</inkml:ink>
</file>

<file path=ppt/ink/ink3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30T10:30:03.51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0 319,'23'-20,"0"2,1 0,1 1,0 2,1 0,52-19,175-45,-251 78,243-50,-143 32,-23 6,141-5,84 20,-102 1,-159-3,164 5,-168-2,1 2,-1 2,46 14,125 51,-177-59,1-1,1-2,0-2,0 0,1-3,-1-1,41-1,198-6,526 5,-515 15,140 1,480-19,-889 1,-10-1,0 1,1-1,-1 1,1 1,-1-1,1 1,-1 0,0 1,1-1,-1 1,0 0,0 1,0 0,6 3,-12-6,0 1,1-1,-1 1,1-1,-1 1,0-1,1 1,-1-1,0 1,1 0,-1-1,0 1,0-1,0 1,1 0,-1-1,0 1,0-1,0 1,0 0,0-1,0 1,0 0,-1-1,1 1,0-1,0 1,0 0,-1-1,1 1,0-1,0 1,-1-1,1 1,-1-1,1 1,0-1,-1 1,1-1,-1 1,1-1,-1 0,1 1,-1-1,1 0,-1 1,0-1,1 0,-2 0,-32 14,31-13,-46 12,-1-3,1-1,-58 2,-155-6,-48 5,-699 13,677-26,-1210 3,1509 3,0 1,0 1,0 2,-44 15,-14 2,20-9,-2-4,-87 3,-145-13,4 1,271 1,1 1,0 2,0 1,1 1,-35 15,-17 5,37-15</inkml:trace>
</inkml:ink>
</file>

<file path=ppt/ink/ink3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30T10:30:08.58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0 140 0,'5567'-140'0</inkml:trace>
</inkml:ink>
</file>

<file path=ppt/ink/ink3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30T10:30:14.92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1,'15'2,"0"0,-1 1,1 1,-1 0,0 1,0 0,-1 1,14 9,40 15,-33-16,1-2,0-2,1-1,0-1,71 5,187-16,158 4,-318 16,-88-10,60 3,940-8,-502-5,-503 3,-5 0</inkml:trace>
</inkml:ink>
</file>

<file path=ppt/ink/ink3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30T10:30:27.98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1 246,'3025'0,"-2936"-4,106-19,-122 13,3-5,-50 9,0 1,29-1,102-12,-98 9,59-1,-42 9,-10 1,1-2,79-15,9-14,114-20,-181 37,-33 4,90-4,111 15,-227-1</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8T21:42:55.96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1 175,'538'0,"-495"-2,67-12,18-2,461 11,-339 7,-201-4,68-12,13-2,548 10,-376 9,-75-1,253-5,-258-14,102-2,797 17,-533 4,-307 16,-100-3,-9 5,30 0,-87-18,350 16,-292 3,-53-6,152 1,154-17,-405-1,0 0,0-1,27-7,37-6,185-29,-232 34,-1-2,0-1,35-20,28-11,-77 36,-9 2</inkml:trace>
</inkml:ink>
</file>

<file path=ppt/ink/ink3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30T10:30:31.31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34 0,'4210'-34'0</inkml:trace>
</inkml:ink>
</file>

<file path=ppt/ink/ink3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30T10:18:57.56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1 141,'593'0,"-561"-2,0-1,43-10,-39 6,50-3,39 10,-77 1,1-1,-1-3,52-9,-18-7,-34 7,0 2,1 3,68-3,102-7,-6 0,-91 18,-89-1</inkml:trace>
</inkml:ink>
</file>

<file path=ppt/ink/ink3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30T10:45:01.88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0,'10543'243'0</inkml:trace>
</inkml:ink>
</file>

<file path=ppt/ink/ink3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30T10:45:12.34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0 104 0,'9604'-104'0</inkml:trace>
</inkml:ink>
</file>

<file path=ppt/ink/ink3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30T10:45:29.05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71,'68'0,"485"-20,-354 5,205 14,-185 3,832-2,-805-18,5-1,1215 21,-1416 0,93 18,-58-7,-57-7,0 0,35 14,-37-11,0-1,49 8,35-2,-13-1,110 0,-177-13</inkml:trace>
</inkml:ink>
</file>

<file path=ppt/ink/ink3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30T10:45:32.60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0,'6332'140'0</inkml:trace>
</inkml:ink>
</file>

<file path=ppt/ink/ink3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30T10:45:42.28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70 0,'5741'-70'0</inkml:trace>
</inkml:ink>
</file>

<file path=ppt/ink/ink3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30T10:45:46.49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0,'7968'209'0</inkml:trace>
</inkml:ink>
</file>

<file path=ppt/ink/ink3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30T10:46:13.06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1 174,'839'0,"-784"-4,0-1,0-4,-1-1,54-19,-76 22,60-4,-10 1,-5 0,115 1,54-6,-74-1,311 9,-265 9,2305-2,-2275 19,6-1,129-6,582 12,-642-27,1758 3,-2040-2,76-14,-76 9,72-4,-70 11,220-12,258-15,-191 18,372-11,-656 20,-2 0</inkml:trace>
</inkml:ink>
</file>

<file path=ppt/ink/ink3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30T10:46:17.18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34 0,'2609'-34'0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8T21:42:59.21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1,'2816'0,"-2584"19,-15-1,-183-17,1 2,37 8,-39-4</inkml:trace>
</inkml:ink>
</file>

<file path=ppt/ink/ink3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30T10:58:29.77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0,'13048'174'0</inkml:trace>
</inkml:ink>
</file>

<file path=ppt/ink/ink3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30T10:59:22.00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4976 278 0,'-4976'-277'0</inkml:trace>
</inkml:ink>
</file>

<file path=ppt/ink/ink3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30T10:59:31.30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5741 0 0,'-5741'0'0</inkml:trace>
</inkml:ink>
</file>

<file path=ppt/ink/ink3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30T10:54:26.82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0,'5114'35'0</inkml:trace>
</inkml:ink>
</file>

<file path=ppt/ink/ink3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30T10:54:30.82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1,'1316'0,"-1279"0</inkml:trace>
</inkml:ink>
</file>

<file path=ppt/ink/ink3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30T10:54:38.57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0 107,'10'-10,"0"0,1 1,-1 0,2 1,-1 0,1 0,1 1,-1 1,1 0,0 1,0 1,1 0,-1 0,1 1,0 1,19-1,461 2,-220 4,1605-3,-1780 5,0 4,133 30,-134-27,1-4,187-8,-116-3,-87 2,7-1,0 4,169 26,-85-1,232 7,-317-29,914 8,-634-15,-237 4,149-5,-210-10,-43 6</inkml:trace>
</inkml:ink>
</file>

<file path=ppt/ink/ink3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30T10:54:49.72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0 177,'27'-1,"-1"-2,41-9,26-2,219-16,320-15,-575 45,-16 1,1-1,-1-3,0-1,69-16,-56 6,0 3,1 2,77-3,172 13,-131 2,1118-3,-1261 1,0 2,40 9,25 3,-54-10,0 3,62 19,-7-1,-36-12,0-3,0-2,96 1,-77-6,151 27,-151-17,154 7,3156-23,-3147 19,-48-1,-14 2,33 1,-105-19,333 12,188 32,-601-41,225 29,-191-24,0-2,0-3,66-5,-31 0,1594 1,-1653 1</inkml:trace>
</inkml:ink>
</file>

<file path=ppt/ink/ink3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30T10:54:54.68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0 139 0,'3620'-139'0</inkml:trace>
</inkml:ink>
</file>

<file path=ppt/ink/ink3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30T10:55:05.07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1 212,'7'-4,"0"0,0 0,1 1,-1 0,1 0,0 1,0 0,0 0,0 1,0 0,0 0,1 1,7 0,4-1,412-52,-273 27,259-7,-220 37,177-5,-201-15,61-2,514 17,-353 3,-338-5,71-12,33-2,650 13,-419 7,-351-3,-7 0</inkml:trace>
</inkml:ink>
</file>

<file path=ppt/ink/ink3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30T10:55:18.02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21,'2704'0,"-2414"18,-20-1,695-16,-454-2,-469-1,59-10,2-1,699 2,-470 15,7253-5,-7553 1,0-1,57-11,-57 5</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8T22:01:37.34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0 290,'239'-18,"-8"0,-183 15,1-3,80-18,52-7,-128 26,274-35,38-34,-258 45,-75 19,0 1,0 2,58-6,-5 10,99 9,-140 1,-1 2,59 20,-7-2,261 50,-285-62</inkml:trace>
</inkml:ink>
</file>

<file path=ppt/ink/ink3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30T11:59:40.65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0 209 0,'1183'-209'0</inkml:trace>
</inkml:ink>
</file>

<file path=ppt/ink/ink3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30T11:59:43.86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0,'1427'34'0</inkml:trace>
</inkml:ink>
</file>

<file path=ppt/ink/ink3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30T11:59:46.06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1,'6'0,"13"0,11 0,4 0,4 0,7 0,1 0,-1 0,-2 0,4 0,-1 0,3 0,-5 0</inkml:trace>
</inkml:ink>
</file>

<file path=ppt/ink/ink3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30T11:59:47.68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1,'6'0,"14"0,15 0,19 0,19 0,2 0,-5 0,-9 0,-9 0,-7 0,-5 0,-4 0,-2 0,-1 0,0 0,-6 0</inkml:trace>
</inkml:ink>
</file>

<file path=ppt/ink/ink3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30T11:51:12.29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0 104 0,'8350'-104'0</inkml:trace>
</inkml:ink>
</file>

<file path=ppt/ink/ink3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30T11:51:17.91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39,'40'-2,"75"-14,21-1,581 13,-365 7,3369-3,-3691 0</inkml:trace>
</inkml:ink>
</file>

<file path=ppt/ink/ink3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30T11:51:21.63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70,'4'-3,"0"0,-1 0,1 1,0-1,1 1,-1 0,0 0,0 1,1-1,-1 1,7-1,56-5,-35 5,507-33,1538 37,-1791 22,-207-14,-18 1,-1 2,69 25,-7-2,-28-6,-70-23</inkml:trace>
</inkml:ink>
</file>

<file path=ppt/ink/ink3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30T11:51:24.23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38,'97'0,"478"-21,-364 7,223 12,-203 5,331-3,-516 0</inkml:trace>
</inkml:ink>
</file>

<file path=ppt/ink/ink3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30T11:53:24.68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1426 313 0,'-1425'-313'0</inkml:trace>
</inkml:ink>
</file>

<file path=ppt/ink/ink3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30T11:53:30.32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0 282,'61'0,"487"-21,-350 6,236 13,-210 5,829-3,-999 2,76 14,38 2,103-21,111 6,-360 0,1 1,-1 1,42 15,31 8,31 1,69 11,-143-32,75 11,161 45,-256-56,0-1,0-2,58 3,102-10,-12 0,114 33,-49-3,360-18,-406-11,-172 0,-1-2,1-1,-1 0,0-2,-1-1,1-2,-2 0,32-17,-15 10,-1 2,83-17,89-2,-23 5,-173 26,0-1,-1-1,0-1,0 0,0-1,0-1,23-14,-37 21,0-1,0 1,-1-1,1 1,0-1,-1 0,1 1,-1-1,1 1,0-1,-1 0,0 0,1 1,-1-1,1 0,-1 0,0 0,0 1,1-1,-1 0,0 0,0 0,0 0,0 0,0 1,0-1,0 0,0 0,0 0,-1-1,0 0,0 1,0-1,-1 1,1-1,0 1,-1-1,1 1,-1 0,0-1,1 1,-1 0,-3-1,-4-2,-1 0,1 0,-1 1,-11-2,-116-8,22 4,-40-8,-89-14,-787-128,897 140,26 2,-203-5,-166 22,-154 3,370 13,-46 1,1 1,-77 1,-708-21,584 3,477-1</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3T01:25:31.88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31,'199'-15,"9"-1,596 18,-629 13,-116-8,64 1,95-11,249 6,-313 10,93 3,1358-18,-1529 6,120 21,23 2,357-22,-307-8,-204 3,50 1,156-19,-235 13,-5 1</inkml:trace>
</inkml:ink>
</file>

<file path=ppt/ink/ink3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30T12:00:13.39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0,'14'1,"1"1,-1 1,0 0,0 0,19 8,25 7,321 58,-331-66,-1-2,82 2,101-12,-76-2,521 5,-665-1,0 1,-1-2,1 1,0-1,-1-1,1 1,-1-2,1 1,-1-1,0-1,17-8,-26 12,1-1,0 1,-1-1,1 1,-1 0,1-1,0 1,-1-1,1 0,-1 1,1-1,-1 1,0-1,1 0,-1 1,0-1,1 0,-1 1,0-1,0 0,1 0,-1 1,0-1,0 0,0 0,0 1,0-1,0 0,0 0,0 1,-1-1,1 0,0 0,0 1,-1-1,0-1,-8-7</inkml:trace>
</inkml:ink>
</file>

<file path=ppt/ink/ink3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30T19:22:25.39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0 213,'10'-7,"0"0,0 1,1 1,0 0,0 0,0 1,0 1,18-4,6-3,43-13,1 3,114-13,-68 25,140 8,-113 3,-55-2,-35 2,-1-3,1-3,104-18,-111 12,1 3,0 2,0 3,57 6,-95-4,249 14,135 5,407-19,-372-3,-394 0,72-13,25-1,607 12,-384 7,2461-3,-2612-18,-30 1,690 14,-441 5,-268-4,184 6,-237 13,-74-10,62 4,635-9,-352-5,160 3,-496 0</inkml:trace>
</inkml:ink>
</file>

<file path=ppt/ink/ink3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30T19:22:52.64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1 211,'720'20,"311"-4,-650-18,2934 2,-2920 33,-134-5,-48-10,235 8,2539-29,-1634 5,-1256-7,137-23,57-5,41 17,374-7,-577 25,-4 1,-1-5,189-27,-86-6,119-26,-217 36,0 5,177-3,-184 16,171-2,-88 4,-22-11,35-1,512 19,-630 3,171 30,-61-4,-138-17,-45-7</inkml:trace>
</inkml:ink>
</file>

<file path=ppt/ink/ink3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30T19:22:59.34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0,'5184'36'0</inkml:trace>
</inkml:ink>
</file>

<file path=ppt/ink/ink3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30T19:23:04.39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0 281,'5'-1,"0"-1,1-1,-2 1,1 0,0-1,0 0,-1 0,0-1,1 1,-1-1,4-5,15-11,9 0,1 1,1 1,65-24,116-22,-166 55,1 2,0 3,0 1,67 6,76-5,-93-15,-69 11,49-5,298 9,-199 4,48 16,7 0,-191-16,69 13,23 0,-13-13,-70-3,-1 2,0 2,101 20,-55 2,-58-15</inkml:trace>
</inkml:ink>
</file>

<file path=ppt/ink/ink3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30T19:23:09.10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0 139 0,'8734'-139'0</inkml:trace>
</inkml:ink>
</file>

<file path=ppt/ink/ink3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30T19:23:15.39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1 142,'8'-1,"0"0,1-1,-1-1,0 1,0-1,0 0,8-5,26-9,168-36,-162 46,0 2,86 3,20-2,524-26,7 31,-262 1,578-2,-969 1,0 1,37 9,-30-4</inkml:trace>
</inkml:ink>
</file>

<file path=ppt/ink/ink3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30T19:23:19.20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0,'4663'0'0</inkml:trace>
</inkml:ink>
</file>

<file path=ppt/ink/ink3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30T19:23:23.92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1 314,'1269'0,"-895"-15,-110 2,968 4,-850 10,-137-17,-55 1,1186-105,-1190 102,324 11,-286 10,1304-3,-1465-4,-1-2,0-2,81-23,-114 25,74-14,0 6,2 4,148 4,-230 6,0 1,44 9,-57-8,0 1,1 0,-2 1,1 0,0 1,-1 0,0 0,14 12,-3-3,1-1,1-1,-1-1,2-1,0-1,0-1,35 7,-50-13,28 8</inkml:trace>
</inkml:ink>
</file>

<file path=ppt/ink/ink3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30T19:23:25.63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3,'0'2,"1"-1,-1 0,1 1,-1-1,1 0,0 1,0-1,-1 0,1 0,0 0,0 0,0 0,0 0,0 0,1 0,-1 0,0 0,0 0,0-1,1 1,-1 0,1-1,-1 0,0 1,1-1,-1 0,1 1,1-1,52 6,-46-6,628 7,-360-10,1967 3,-2028-17,-38 2,853 8,-538 10,-492-3</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9T20:10:10.25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0,'3316'0'0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3T01:25:39.34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0,'2685'58'0</inkml:trace>
</inkml:ink>
</file>

<file path=ppt/ink/ink4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30T19:23:29.35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0 104 0,'8839'-104'0</inkml:trace>
</inkml:ink>
</file>

<file path=ppt/ink/ink4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1T00:28:13.44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0 175 0,'3237'-174'0</inkml:trace>
</inkml:ink>
</file>

<file path=ppt/ink/ink4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1T00:28:15.86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319 0 0,'-312'0'0</inkml:trace>
</inkml:ink>
</file>

<file path=ppt/ink/ink4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01T00:28:19.17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42,'96'1,"-43"2,1-3,0-3,75-12,-41 2,0 3,0 5,131 8,-55 0,1951-3,-2078 0</inkml:trace>
</inkml:ink>
</file>

<file path=ppt/ink/ink4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1T00:28:22.43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0,'3340'0'0</inkml:trace>
</inkml:ink>
</file>

<file path=ppt/ink/ink4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30T18:46:08.07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1 146,'53'-3,"-1"-2,1-3,-1-2,-1-2,0-3,0-1,63-32,-98 42,1 1,-1 0,0 1,1 1,0 1,19-1,107 5,-54 1,-6-2,392 19,-254 6,247-2,197-25,-627 1</inkml:trace>
</inkml:ink>
</file>

<file path=ppt/ink/ink4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30T18:46:10.83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0,'4941'70'0</inkml:trace>
</inkml:ink>
</file>

<file path=ppt/ink/ink4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30T18:46:24.51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0 208 0,'15902'-208'0</inkml:trace>
</inkml:ink>
</file>

<file path=ppt/ink/ink4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30T18:46:27.8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0,'1808'35'0</inkml:trace>
</inkml:ink>
</file>

<file path=ppt/ink/ink4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30T18:46:48.72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0,'23069'139'0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3T01:25:41.82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1,'637'0,"-574"2,67 13,-33-3,83 16,247 70,-417-96,27 8</inkml:trace>
</inkml:ink>
</file>

<file path=ppt/ink/ink4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30T18:46:59.25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0,'1983'35'0</inkml:trace>
</inkml:ink>
</file>

<file path=ppt/ink/ink4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30T18:47:02.36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0,'9534'0'0</inkml:trace>
</inkml:ink>
</file>

<file path=ppt/ink/ink4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5T00:03:34.75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0 111 0,'1312'-111'0</inkml:trace>
</inkml:ink>
</file>

<file path=ppt/ink/ink4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5T00:03:39.82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80 0,'4358'-80'0</inkml:trace>
</inkml:ink>
</file>

<file path=ppt/ink/ink4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05T00:03:42.84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62,'42'2,"0"3,61 13,35 4,69-12,40 3,-1 16,831 62,-160-94,-176-52,-497 31,801-35,764 64,-1623-5,-115-4,118-20,-11 0,-88 20,-46 2,69-10,-51 2,-34 7,0-2,45-14,-50 10</inkml:trace>
</inkml:ink>
</file>

<file path=ppt/ink/ink4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5T00:03:51.40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80 0,'4091'-80'0</inkml:trace>
</inkml:ink>
</file>

<file path=ppt/ink/ink4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5T00:03:54.82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80 0,'2835'-80'0</inkml:trace>
</inkml:ink>
</file>

<file path=ppt/ink/ink4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05T00:04:04.21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1 162,'0'-1,"0"-1,1 1,0 0,-1 0,1-1,0 1,-1 0,1 0,0 0,0 0,0 0,0 0,0 0,0 0,0 0,0 1,1-1,-1 0,0 1,0-1,2 0,31-11,-32 11,46-12,0 2,1 2,0 2,76 0,227 9,310-4,-485-11,45 0,-33 15,273-4,-302-11,34-2,737 16,-888-3,53-9,34-2,-34 12,-71 2</inkml:trace>
</inkml:ink>
</file>

<file path=ppt/ink/ink4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5T00:04:08.38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53 0,'1176'-53'0</inkml:trace>
</inkml:ink>
</file>

<file path=ppt/ink/ink4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5T00:04:27.227"/>
    </inkml:context>
    <inkml:brush xml:id="br0">
      <inkml:brushProperty name="width" value="0.035" units="cm"/>
      <inkml:brushProperty name="height" value="0.035" units="cm"/>
      <inkml:brushProperty name="color" value="#E71224"/>
    </inkml:brush>
  </inkml:definitions>
  <inkml:trace contextRef="#ctx0" brushRef="#br0">0 0 24067,'2138'27'0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3T01:25:43.75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0,'58'0,"236"6,-221-1,0 3,73 19,-103-19,0-2,63 0,37 5,-59 3,-27-4,115 6,-23-17,-121 0</inkml:trace>
</inkml:ink>
</file>

<file path=ppt/ink/ink4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5T00:04:33.122"/>
    </inkml:context>
    <inkml:brush xml:id="br0">
      <inkml:brushProperty name="width" value="0.035" units="cm"/>
      <inkml:brushProperty name="height" value="0.035" units="cm"/>
      <inkml:brushProperty name="color" value="#E71224"/>
    </inkml:brush>
  </inkml:definitions>
  <inkml:trace contextRef="#ctx0" brushRef="#br0">0 54 24012,'2861'-54'0</inkml:trace>
</inkml:ink>
</file>

<file path=ppt/ink/ink4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5T00:04:39.018"/>
    </inkml:context>
    <inkml:brush xml:id="br0">
      <inkml:brushProperty name="width" value="0.035" units="cm"/>
      <inkml:brushProperty name="height" value="0.035" units="cm"/>
      <inkml:brushProperty name="color" value="#E71224"/>
    </inkml:brush>
  </inkml:definitions>
  <inkml:trace contextRef="#ctx0" brushRef="#br0">0 0 23937,'1179'0'0</inkml:trace>
</inkml:ink>
</file>

<file path=ppt/ink/ink4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06T17:07:19.88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0,'689'0,"-661"3,1 0,0 2,-1 1,0 1,37 15,42 10,-44-19,1-2,0-4,115-1,-150-4,1 0,33 8,41 3,341-11,-234-3,-185 1</inkml:trace>
</inkml:ink>
</file>

<file path=ppt/ink/ink4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06T17:08:47.59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0,'900'0,"-832"5,-1 2,0 3,75 21,-31-6,-30-8,-28-4,0-2,1-3,86 2,-112-11,-4 1</inkml:trace>
</inkml:ink>
</file>

<file path=ppt/ink/ink4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06T17:08:56.01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0 110,'5'-1,"-1"0,1-1,-1 0,1 1,-1-1,0 0,0-1,0 1,4-4,25-12,11 6,1 3,1 1,75-1,83 8,18-1,-122-11,-64 7,59-2,-21 6,-1 4,0 3,129 26,-154-22,1-2,58 1,33 4,9 16,-97-16,0-2,106 5,-100-16,-21-1,0 3,0 0,70 14,-77-10,1-1,-1-2,53-2,-55 0,-5 0</inkml:trace>
</inkml:ink>
</file>

<file path=ppt/ink/ink4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6T17:09:02.9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27 0,'4279'-27'0</inkml:trace>
</inkml:ink>
</file>

<file path=ppt/ink/ink4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06T17:09:12.39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1 162,'20'-1,"0"-1,35-8,-33 5,0 1,25-1,703 4,-363 3,1082-2,-1440 2,0 0,29 8,-29-5,56 3,-43-8,-1 2,68 12,-49-6,1-2,0-3,83-6,-21 0,654 3,-748-2,-1-1,30-6,-27 3,47-2,-16 5,0-2,79-18,-50 5,0 4,176-4,-224 16,1-2,75-17,-75 12,1 2,70-4,329 13,-418-1,-1 2,34 7,-31-5,46 4,41 4,-79-7,54 2,1379-8,-667-1,-628 15,-2 0,1237-15,-1375-1,0-2,-1-1,56-16,2 0,-21 7,-2 0,0 2,114-4,-51 16,0 5,133 23,-39-7,-163-17,64 7,75 3,-159-14,318 15,-234-5,132-8,-163-3,-73 1</inkml:trace>
</inkml:ink>
</file>

<file path=ppt/ink/ink4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06T17:09:26.43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1 112,'18'0,"37"0,0-1,86-15,-77 8,0 2,0 4,72 5,-13 0,335-4,-426 0,57-11,-56 6,54-2,-72 8,24 1,1-2,-1-2,0-2,51-12,-49 7,1 2,0 2,55-2,132 10,-87 1,758-3,-859 0</inkml:trace>
</inkml:ink>
</file>

<file path=ppt/ink/ink4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06T17:09:31.34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59,'882'0,"-711"13,-21 0,225 28,-248-22,159 3,-137-22,426 15,-491-9,225 20,563 6,-748-32,-94 0,131-5,-140 2,-1 0,1-2,-1 0,0-1,34-15,-15 1,2 2,0 3,0 0,1 3,1 2,0 1,1 2,-1 3,53 0,1034 8,-601-6,459 2,-956-2,52-8,11-2,540 7,-345 7,-174-6,221-36,-256 31,0 4,119 7,-58 1,559-3,-633 3,92 17,-136-17,1 2,46 15,-51-13,1-1,0 0,32 2,70 4,125 5,-21-4,-31 1,321-15,-493 1</inkml:trace>
</inkml:ink>
</file>

<file path=ppt/ink/ink4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06T17:10:24.62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55,'197'-13,"9"-1,-176 13,0-1,33-8,-32 4,56-2,286 9,-350-1</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3T01:25:55.56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60,'33'-2,"-1"-1,35-8,6-1,86-5,164 3,1538 16,-1029-3,-594 18,-97-4,-15 0,-65-5,67 0,1769-9,-1735 12,-116-5</inkml:trace>
</inkml:ink>
</file>

<file path=ppt/ink/ink4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6T17:10:32.16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0 106 0,'16523'-106'0</inkml:trace>
</inkml:ink>
</file>

<file path=ppt/ink/ink4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6T17:10:34.46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0,'2754'0'0</inkml:trace>
</inkml:ink>
</file>

<file path=ppt/ink/ink4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6T17:10:41.728"/>
    </inkml:context>
    <inkml:brush xml:id="br0">
      <inkml:brushProperty name="width" value="0.035" units="cm"/>
      <inkml:brushProperty name="height" value="0.035" units="cm"/>
      <inkml:brushProperty name="color" value="#E71224"/>
    </inkml:brush>
  </inkml:definitions>
  <inkml:trace contextRef="#ctx0" brushRef="#br0">0 27 23522,'936'-27'0</inkml:trace>
</inkml:ink>
</file>

<file path=ppt/ink/ink4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6T17:10:54.536"/>
    </inkml:context>
    <inkml:brush xml:id="br0">
      <inkml:brushProperty name="width" value="0.035" units="cm"/>
      <inkml:brushProperty name="height" value="0.035" units="cm"/>
      <inkml:brushProperty name="color" value="#E71224"/>
    </inkml:brush>
  </inkml:definitions>
  <inkml:trace contextRef="#ctx0" brushRef="#br0">0 27 24440,'16550'-27'0</inkml:trace>
</inkml:ink>
</file>

<file path=ppt/ink/ink4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6T17:11:13.269"/>
    </inkml:context>
    <inkml:brush xml:id="br0">
      <inkml:brushProperty name="width" value="0.035" units="cm"/>
      <inkml:brushProperty name="height" value="0.035" units="cm"/>
      <inkml:brushProperty name="color" value="#E71224"/>
    </inkml:brush>
  </inkml:definitions>
  <inkml:trace contextRef="#ctx0" brushRef="#br0">0 81 24233,'2620'-81'0</inkml:trace>
</inkml:ink>
</file>

<file path=ppt/ink/ink4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7T00:27:24.70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0,'2963'169'0</inkml:trace>
</inkml:ink>
</file>

<file path=ppt/ink/ink4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06T19:56:46.25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27,'984'0,"-940"2,67 13,-32-4,59 16,-7-2,-60-15,-11-1,91 2,1215-12,-1335-2,0-2,-1-1,0-1,0-1,34-15,-47 17,31-8,2 3,78-10,-36 14,149 7,-98 2,-88 1,0 2,85 19,-56-8,-21-9,1-3,108-6,-49-1,376 3,-474-1,0-2,0-1,0-1,27-9,-24 6,-1 1,1 2,28-2,236 8,33-2,-179-24,-123 23</inkml:trace>
</inkml:ink>
</file>

<file path=ppt/ink/ink4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06T19:56:51.67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29,'242'-14,"3"0,789 15,-848 13,-12-1,1170-11,-656-4,-625 2,338-17,-291 8,139 7,-151 3,-70-1</inkml:trace>
</inkml:ink>
</file>

<file path=ppt/ink/ink4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6T19:56:56.36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0,'3891'161'0</inkml:trace>
</inkml:ink>
</file>

<file path=ppt/ink/ink4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06T19:56:59.09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2,'119'-2,"134"4,-211 3,63 16,-64-12,67 7,20-7,292 12,-250-8,-54-1,-93-11</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3T01:26:00.43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87,'10'0,"1"-2,0 1,19-7,23-3,327-8,24 1,-289 6,38-2,372 12,-324 3,-145-1</inkml:trace>
</inkml:ink>
</file>

<file path=ppt/ink/ink4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06T19:57:00.94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0,'104'5,"106"18,95 4,990-28,-1264 1</inkml:trace>
</inkml:ink>
</file>

<file path=ppt/ink/ink4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6T20:48:21.19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0,'4461'194'0</inkml:trace>
</inkml:ink>
</file>

<file path=ppt/ink/ink4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6T20:48:24.48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0,'2573'0'0</inkml:trace>
</inkml:ink>
</file>

<file path=ppt/ink/ink4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6T20:48:28.67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0,'2052'0'0</inkml:trace>
</inkml:ink>
</file>

<file path=ppt/ink/ink4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6T20:48:32.31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0,'7490'0'0</inkml:trace>
</inkml:ink>
</file>

<file path=ppt/ink/ink4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6T21:34:31.27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0,'2189'0'0</inkml:trace>
</inkml:ink>
</file>

<file path=ppt/ink/ink4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06T21:34:38.73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2,'29'0,"-11"-1,0 0,1 2,-1 0,0 2,0 0,0 0,23 9,-8-2,0-2,0 0,1-3,0-1,53 0,7 2,724 10,-525-18,-170 4,132-5,-183-10,-52 9,-1 0,29-1,67-8,-79 7,54-2,1383 9,-1452 1,1 0,-1 2,0 0,37 13,37 8,76 13,16 3,-73-15,-88-18,0-2,0 0,1-2,38 2,-39-6,43 1,1-4,85-13,-84 7,0 3,136 7,-74 2,1267-3,-1373-2,0 0,30-8,-29 5,49-3,478 7,-266 3,-261-1,0 2,52 13,-34-6,182 48,-118-28,97 8,-128-31,148-7,-96-3,535 3,-617-2,55-10,-56 5,60 0,-85 7</inkml:trace>
</inkml:ink>
</file>

<file path=ppt/ink/ink4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06T21:34:42.46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0,'114'0,"602"16,-235-8,-95-5,-238 10,54 1,1526-15,-1575 14,-16 0,99-13,60 2,-180 10,-67-5,59 0,450-8,-532 3,0 1,50 12,-19-3,39 1,111 0,-118-10,159 27,-176-19,1-4,0-3,105-7,-41 0,1289 3,-1377 3,0 2,66 15,-61-10,84 7,-8-17,-106 0</inkml:trace>
</inkml:ink>
</file>

<file path=ppt/ink/ink4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06T21:34:54.83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0,'969'0,"-925"3,-1 2,1 2,69 20,-59-14,88 12,181-21,-167-7,717 3,-839 0</inkml:trace>
</inkml:ink>
</file>

<file path=ppt/ink/ink4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6T21:35:03.79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80 0,'1444'-80'0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3T01:26:02.11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30,'289'3,"309"-6,-428-11,37-1,1190 16,-1363-1</inkml:trace>
</inkml:ink>
</file>

<file path=ppt/ink/ink4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06T21:35:08.57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29,'12'-5,"0"0,1 1,-1 0,1 2,0-1,18 0,82 1,-68 2,518 1,-538-1</inkml:trace>
</inkml:ink>
</file>

<file path=ppt/ink/ink4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06T21:35:11.85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1,'405'16,"227"39,-246-26,-260-21,-22 5,21 1,-97-14</inkml:trace>
</inkml:ink>
</file>

<file path=ppt/ink/ink4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06T21:35:18.47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1 214,'16'-1,"1"0,-1-2,19-5,39-4,-38 10,141-14,184-51,-7-6,-265 60,1 3,91 3,-129 7,-29 0</inkml:trace>
</inkml:ink>
</file>

<file path=ppt/ink/ink4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06T21:35:22.70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0,'1271'0,"-1241"0</inkml:trace>
</inkml:ink>
</file>

<file path=ppt/ink/ink4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0T20:08:55.35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0,'15618'113'0</inkml:trace>
</inkml:ink>
</file>

<file path=ppt/ink/ink4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10T20:08:57.77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82,'55'-15,"-11"2,162-20,-125 21,1 4,151 10,-91 2,1755-4,-1857 0</inkml:trace>
</inkml:ink>
</file>

<file path=ppt/ink/ink4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0T20:09:10.86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0,'5711'112'0</inkml:trace>
</inkml:ink>
</file>

<file path=ppt/ink/ink4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10T20:09:19.70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1,'794'0,"-755"2,63 15,19 0,641-12,-389-9,709 4,-1016 4,69 14,-25-2,78 21,-127-22,1-3,65 1,135 14,-191-20,85-3,-87-5,98 14,-53 0,143-6,-29-3,-64 14,67 2,139 1,420-2,-488-23,732 4,-1009-1,-1-2,40-12,36-3,-13 14,-22 2,0-3,-1-3,73-22,-93 19,0 2,63-2,42-8,-70 7,1 5,135 9,-75 1,884-3,-1000-2,1-1,-1-2,1-1,36-16,-34 12,1 1,-1 2,36-5,79 12,-98 3,0-3,0-3,54-11,-6-1,-1 4,1 6,105 9,-32 0,-79-1,89 17,60 5,-86-11,564 3,-438-21,-219 4,-9 0</inkml:trace>
</inkml:ink>
</file>

<file path=ppt/ink/ink4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10T20:09:22.22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1,'2316'0,"-2290"0</inkml:trace>
</inkml:ink>
</file>

<file path=ppt/ink/ink4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0T20:09:29.88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74 0,'4343'-74'0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3T01:26:04.36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0,'100'4,"0"5,137 30,-139-24,147 6,104-19,-202-4,814 0,-900 2</inkml:trace>
</inkml:ink>
</file>

<file path=ppt/ink/ink4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10T20:10:34.29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0,'23'10,"0"-2,0 0,0-1,1-2,45 6,124-4,150 19,-52-1,591-22,-439-6,1260 3,-1678 0</inkml:trace>
</inkml:ink>
</file>

<file path=ppt/ink/ink4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10T20:10:43.11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0 162,'66'-1,"35"1,156 17,-201-11,90-3,7 0,-80 10,-54-9,0 0,28 1,18-3,78 12,-59-5,0-3,121-8,-63-1,768 4,-882-3,0-1,39-9,-4 1,-9 3,-6 0,90-3,597 12,-569-15,-110 7,57 0,1204 8,-1246-5,116-20,-111 12,95-3,-144 13,1-2,-1 0,0-2,45-15,-59 17,9-2,1 2,36-3,23-4,-34 4,0 2,1 2,76 6,-27-1,-29-1,95 14,-142-13,1-1,0-2,-1 0,36-7,39-1,-76 7,1 0,28-8,-28 5,0 1,28-1,26 5,132 17,-88-1,-86-10</inkml:trace>
</inkml:ink>
</file>

<file path=ppt/ink/ink4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10T20:10:48.68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1,'20'2,"-1"1,0 0,0 2,0 0,33 14,-10-3,26 5,2-2,1-3,103 9,-82-16,183 9,1405-20,-874 4,-759-5,52-8,25-2,11-1,25 0,1053 15,-1153-4,1-2,82-18,-112 16</inkml:trace>
</inkml:ink>
</file>

<file path=ppt/ink/ink4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10T20:10:51.7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84,'69'-11,"-14"1,87 2,59-7,-34 2,7-1,-59 4,209 7,-153 6,1570-3,-1710 0</inkml:trace>
</inkml:ink>
</file>

<file path=ppt/ink/ink4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10T20:10:55.85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1,'57'0,"113"-1,247 31,-255-6,271 5,603-31,-803-11,17-1,832 16,-584-3,-476 1</inkml:trace>
</inkml:ink>
</file>

<file path=ppt/ink/ink4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13T20:57:04.49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29,'3'-3,"1"0,0 0,0 1,0-1,0 1,0 0,1 1,-1-1,0 1,1-1,-1 1,10 0,61-2,-55 3,385 1,-382 1,-1 0,31 7,24 3,62 1,128 4,-218-15,-1 3,59 12,41 5,-17-13,194-12,-287-2,1-1,-1-2,0-2,60-24,-61 18</inkml:trace>
</inkml:ink>
</file>

<file path=ppt/ink/ink4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10T20:17:37.22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0 162,'1'-1,"-1"0,0 0,0 0,1 1,-1-1,0 0,1 0,-1 0,1 0,-1 1,1-1,0 0,-1 1,1-1,0 0,-1 1,1-1,0 1,0-1,0 1,-1-1,1 1,0 0,0-1,0 1,0 0,1 0,32-6,-23 5,57-12,1 4,76 0,915 10,-879 14,-1-1,199-1,37 0,1717-14,-1876 15,-7 0,1225-15,-1453 0,0 0,0-2,0-1,41-13,83-39,-12 4,-96 39,0 2,0 1,1 3,0 1,49-2,254 10,-318-2</inkml:trace>
</inkml:ink>
</file>

<file path=ppt/ink/ink4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10T20:17:41.28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0 216,'14'-1,"0"-1,0 0,17-5,33-5,67 7,-58 3,0-2,93-19,-79 10,0 4,1 3,127 9,-60 0,-72-2,0-4,0-3,-1-4,135-34,-133 23,1 3,1 3,0 5,152 0,-24 11,-178 0</inkml:trace>
</inkml:ink>
</file>

<file path=ppt/ink/ink4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0T20:17:44.11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80 0,'5775'-80'0</inkml:trace>
</inkml:ink>
</file>

<file path=ppt/ink/ink4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0T20:17:49.94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0 133 0,'6711'-133'0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3T01:26:08.03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0,'1676'0,"-1614"3,62 11,-24-2,83 17,21 2,-123-21,145 37,-162-30,2-3,0-2,121 4,-38-18,-116 1</inkml:trace>
</inkml:ink>
</file>

<file path=ppt/ink/ink4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0T20:17:55.95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0,'20271'0'0</inkml:trace>
</inkml:ink>
</file>

<file path=ppt/ink/ink4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13T20:47:58.88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1 199,'43'0,"7"2,0-2,0-3,0-2,95-22,-89 14,113-13,-103 18,103-1,-107 7,63-9,183-41,-235 32,-54 13,1 1,26-4,-24 8</inkml:trace>
</inkml:ink>
</file>

<file path=ppt/ink/ink4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7T01:26:51.92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27 0,'1979'-27'0</inkml:trace>
</inkml:ink>
</file>

<file path=ppt/ink/ink4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7T01:26:55.48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0,'1524'28'0</inkml:trace>
</inkml:ink>
</file>

<file path=ppt/ink/ink4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0T23:34:23.951"/>
    </inkml:context>
    <inkml:brush xml:id="br0">
      <inkml:brushProperty name="width" value="0.035" units="cm"/>
      <inkml:brushProperty name="height" value="0.035" units="cm"/>
    </inkml:brush>
  </inkml:definitions>
  <inkml:trace contextRef="#ctx0" brushRef="#br0">2418 0 24575,'-2'7'0,"1"0"0,-1-1 0,0 1 0,-1-1 0,-5 10 0,-3 9 0,1-2 0,-1-1 0,-1-1 0,-1 0 0,-1 0 0,-1-2 0,-24 27 0,-6 9 0,-481 651 0,295-308 0,198-335 0,-15 19 0,-81 105 0,110-161 0,-98 165 0,10-14 0,67-113 0,-63 136 0,-13 22 0,-62 60 0,115-166 0,38-66 0,-3-2 0,-38 52 0,-13 7 0,-73 88 0,64-74 0,72-102-455,0 1 0,-17 27 0,16-19-6371</inkml:trace>
</inkml:ink>
</file>

<file path=ppt/ink/ink4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0T23:34:26.955"/>
    </inkml:context>
    <inkml:brush xml:id="br0">
      <inkml:brushProperty name="width" value="0.035" units="cm"/>
      <inkml:brushProperty name="height" value="0.035" units="cm"/>
    </inkml:brush>
  </inkml:definitions>
  <inkml:trace contextRef="#ctx0" brushRef="#br0">0 3791 24367,'3220'-3791'0</inkml:trace>
</inkml:ink>
</file>

<file path=ppt/ink/ink4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0T23:34:34.085"/>
    </inkml:context>
    <inkml:brush xml:id="br0">
      <inkml:brushProperty name="width" value="0.035" units="cm"/>
      <inkml:brushProperty name="height" value="0.035" units="cm"/>
    </inkml:brush>
  </inkml:definitions>
  <inkml:trace contextRef="#ctx0" brushRef="#br0">0 0 24575</inkml:trace>
</inkml:ink>
</file>

<file path=ppt/ink/ink4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0T23:34:37.657"/>
    </inkml:context>
    <inkml:brush xml:id="br0">
      <inkml:brushProperty name="width" value="0.035" units="cm"/>
      <inkml:brushProperty name="height" value="0.035" units="cm"/>
    </inkml:brush>
  </inkml:definitions>
  <inkml:trace contextRef="#ctx0" brushRef="#br0">0 0 24575</inkml:trace>
</inkml:ink>
</file>

<file path=ppt/ink/ink4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0T23:34:37.912"/>
    </inkml:context>
    <inkml:brush xml:id="br0">
      <inkml:brushProperty name="width" value="0.035" units="cm"/>
      <inkml:brushProperty name="height" value="0.035" units="cm"/>
    </inkml:brush>
  </inkml:definitions>
  <inkml:trace contextRef="#ctx0" brushRef="#br0">0 0 24575</inkml:trace>
</inkml:ink>
</file>

<file path=ppt/ink/ink4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1T00:01:57.779"/>
    </inkml:context>
    <inkml:brush xml:id="br0">
      <inkml:brushProperty name="width" value="0.035" units="cm"/>
      <inkml:brushProperty name="height" value="0.035" units="cm"/>
    </inkml:brush>
  </inkml:definitions>
  <inkml:trace contextRef="#ctx0" brushRef="#br0">1744 0 24575,'-1'4'0,"0"0"0,0 0 0,-1 0 0,0 0 0,-4 6 0,-2 5 0,1-1 0,-1-1 0,-1-1 0,0 1 0,-1 0 0,-1-2 0,-17 17 0,-4 5 0,-348 393 0,214-186 0,142-202 0,-11 12 0,-58 63 0,79-98 0,-70 101 0,7-10 0,48-67 0,-45 82 0,-10 13 0,-44 36 0,82-100 0,28-40 0,-2-1 0,-28 31 0,-9 5 0,-52 53 0,45-45 0,53-62-455,-1 1 0,-12 16 0,12-11-6371</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3T01:26:15.12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0 110,'1'-2,"-1"1,1-1,0 1,0-1,0 1,0 0,0 0,0-1,1 1,-1 0,0 0,0 0,1 0,-1 0,1 0,-1 1,1-1,-1 0,1 1,1-1,41-14,-38 13,27-6,1 2,60-4,-24 3,135-9,253 14,-227 5,-205-4,-1-1,1-2,32-7,-35 6</inkml:trace>
</inkml:ink>
</file>

<file path=ppt/ink/ink4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1T00:01:57.780"/>
    </inkml:context>
    <inkml:brush xml:id="br0">
      <inkml:brushProperty name="width" value="0.035" units="cm"/>
      <inkml:brushProperty name="height" value="0.035" units="cm"/>
    </inkml:brush>
  </inkml:definitions>
  <inkml:trace contextRef="#ctx0" brushRef="#br0">0 2287 24367,'2323'-2287'0</inkml:trace>
</inkml:ink>
</file>

<file path=ppt/ink/ink4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1T00:01:57.781"/>
    </inkml:context>
    <inkml:brush xml:id="br0">
      <inkml:brushProperty name="width" value="0.035" units="cm"/>
      <inkml:brushProperty name="height" value="0.035" units="cm"/>
    </inkml:brush>
  </inkml:definitions>
  <inkml:trace contextRef="#ctx0" brushRef="#br0">0 0 24575</inkml:trace>
</inkml:ink>
</file>

<file path=ppt/ink/ink4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1T00:01:57.782"/>
    </inkml:context>
    <inkml:brush xml:id="br0">
      <inkml:brushProperty name="width" value="0.035" units="cm"/>
      <inkml:brushProperty name="height" value="0.035" units="cm"/>
    </inkml:brush>
  </inkml:definitions>
  <inkml:trace contextRef="#ctx0" brushRef="#br0">0 0 24575</inkml:trace>
</inkml:ink>
</file>

<file path=ppt/ink/ink4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1T00:01:57.783"/>
    </inkml:context>
    <inkml:brush xml:id="br0">
      <inkml:brushProperty name="width" value="0.035" units="cm"/>
      <inkml:brushProperty name="height" value="0.035" units="cm"/>
    </inkml:brush>
  </inkml:definitions>
  <inkml:trace contextRef="#ctx0" brushRef="#br0">0 0 24575</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3T01:26:17.31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61,'6'-4,"1"0,1 0,-1 0,0 1,1 1,0-1,-1 1,1 0,0 1,0 0,0 0,0 1,12 1,34-6,61-10,1 6,186 7,-155 4,838-1,-955-1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9T20:10:21.00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27 0,'2861'-27'0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3T01:26:20.00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1 119,'7'0,"1"-2,-1 1,0-1,1 0,-1-1,13-6,18-5,40-4,131-11,-197 27,421-29,680 26,-600 8,-477-3</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3T01:26:28.65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0,'2252'58'0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3T01:11:12.06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0,'1011'58'0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3T01:11:16.89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29 0,'1587'-29'0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3T01:11:18.73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28 0,'2078'-28'0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3T01:11:22.19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58 0,'1617'-58'0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3T01:11:27.21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30,'47'-2,"56"-10,25-2,270 12,-208 4,-165-2</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3T01:11:47.61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1 235,'18'-14,"1"0,0 1,1 0,0 2,34-14,-13 5,-1 2,1 2,1 2,0 2,1 2,0 1,52-3,-58 9,116-13,-75 7,1 4,110 6,-72 1,-72 1,0 2,0 2,-1 2,48 16,67 14,-140-36,36 7,0-2,63 0,84-10,-36-2,298 32,-349-12,223 4,-315-21</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3T01:11:49.57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0,'3839'87'0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3T01:12:03.91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6234 289 0,'-6234'-289'0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9T20:10:28.42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0,'5213'0'0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3T01:40:43.82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1,'27'1,"1"2,37 8,5 1,81 12,-65-9,142 7,-190-20,0 3,-1 1,0 1,63 23,-26-8,-33-14,1-2,-1-2,1-2,0-1,47-5,21 0,492 4,-577-1,0-1,37-10,-36 7,1 0,26 0,-28 4,0-1,25-6,-23 2</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3T01:40:49.10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0,'3925'0'0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3T01:40:51.61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0,'977'0,"-945"0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3T01:40:55.54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31,'560'-22,"-90"13,-278 12,1335-3,-1501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3T01:40:57.28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2,'155'-2,"170"5,-176 11,33 1,420-16,118 2,-440 30,-116-7,-104-20,-37-4</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3T01:41:04.71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89,'6'-6,"1"1,-1 0,1 0,0 1,0 0,0 0,1 1,-1 0,16-4,77-10,-38 8,21-1,1 3,144 7,-98 2,954-1,-1043 1,0 2,76 18,-67-11,56 5,-75-12,0 1,49 16,-54-13,1-1,-1-1,56 4,-42-7,44 8,0 1,114 10,-36-2,174-2,-152-19,-154 1</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3T01:44:42.77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0 144 0,'5714'-144'0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3T01:44:51.32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0,'7014'116'0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3T01:44:58.85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0,'1464'0,"-1426"0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3T01:45:01.67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1,'5360'0,"-5184"15,-3 0,-90-16,-41-1,1 2,-1 2,52 9,156 25,-180-27,1-4,107-6,-65-1,-86 2</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06T12:03:58.28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57,'7'-4,"-1"0,2 0,-1 1,0 1,1-1,-1 1,1 0,-1 1,1 0,0 0,10 0,16-3,84-11,1 6,196 8,-131 4,-74-1,113 16,-154-12,106-5,-112-3,0 3,77 10,-70-3,141-3,-8-1,-110 9,-54-7,46 1,215-8,100 3,-227 10,126 3,-228-16,1 2,0 4,87 18,-85-6,2-3,-1-4,91 2,327-14,-461 4,57 9,18 3,251-12,-186-4,-141 2</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3T01:45:30.15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60,'277'-17,"9"1,-27 3,364 0,-385 15,-130-2,190 4,-235 0,0 3,105 26,-110-19,1-3,0-3,61 1,182-10,-123-2,-7 2,198 3,-224 12,45 1,159-18,435 6,-551 10,71 3,709-15,-481-3,-216 17,21-1,412-14,-701-3,0-2,73-17,-69 11,89-6,337 15,-240 4,-217-2</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3T01:46:41.70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1,'637'0,"-613"0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3T01:46:44.11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0,'5224'172'0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30T10:10:29.37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0,'9'1,"0"0,0 1,-1 0,1 0,11 5,24 5,-1-2,0 1,51 22,-50-16,77 18,-28-18,129 7,-82-23,-83-3,0 3,85 13,-51-2,0-4,134-6,-158-2,-38 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30T10:10:33.67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0,'2123'34'0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30T10:10:54.2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0,'23'9,"0"-1,0-2,0 0,1-2,25 2,9 3,72 6,0-5,190-10,-126-3,1561 3,-1728-1,-1-2,46-10,10-2,-52 12</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30T10:11:03.00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1,'936'0,"-703"18,0-1,1785-18,-1977 1</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2T01:35:43.82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2,'64'0,"-5"-1,0 2,105 16,-128-12,48 2,-56-6,0 1,0 2,35 8,-31-2</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2T01:35:46.94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0,'846'26'0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2T01:35:50.44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0,'610'0,"-598"1,0 1,-1 0,1 0,-1 1,0 1,20 8,24 7,-31-13</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4T00:04:42.05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0,'2406'81'0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2T01:36:00.82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0,'926'0'0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2T01:36:05.38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3,'173'-2,"186"5,-245 9,91 2,978-15,-1149 3,58 10,-56-6,43 2,141-4,0-9,237-37,-359 33,193 5,-145 6,15 12,-4-1,-92-12,97 14,-58 1,200 5,71-5,-331-11</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2T01:36:10.35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0,'3016'106'0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2T01:36:24.38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0,'1243'53'0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2T01:36:27.24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0,'3360'132'0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2T01:36:29.73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0,'582'53'0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2T01:36:32.41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32,'25'0,"0"-1,-1-2,43-9,-22 5,0 2,1 2,89 5,-41 0,551-2,-606 2,57 10,-54-5,44 0,539-8,-602 1</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2T01:36:40.85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81,'0'0,"0"-1,0 0,1 0,-1 0,0 0,1 0,-1 1,1-1,-1 0,1 0,-1 1,1-1,-1 0,1 1,0-1,0 0,-1 1,1-1,0 1,0-1,-1 1,1 0,2-1,26-9,-16 7,22-9,0 1,1 3,0 0,0 3,1 1,70 1,684 5,-458-3,-306 1</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2T01:36:43.39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0,'79'4,"120"20,-53-4,103 7,156-19,-233-11,187 3,-332 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2T01:37:06.09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0 133 0,'8150'-133'0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4T00:04:44.15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0,'1122'80'0</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2T01:37:20.99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1 165,'0'-3,"1"0,0 0,-1 0,1 0,1 1,-1-1,0 0,1 0,-1 1,1-1,0 1,0-1,0 1,0 0,0-1,1 1,-1 0,1 1,-1-1,1 0,0 1,-1 0,6-2,10-5,0 1,30-7,-36 11,104-21,1 5,155-5,210 19,-258 7,-108-3,127 3,-205 3,-1 1,70 22,-72-17,2-1,69 8,262 11,-255-17,61 1,-28-11,156-5,-264-2,62-16,-69 13,1 1,0 2,37-2,686 6,-338 3,-382-3,59-12,-58 7,55-2,-51 8,0-2,-1-2,1-2,54-15,-45 12,0 1,1 3,-1 2,95 7,-33-2,1305-2,-1252 14,-109-6,57-1,66-11,201 7,-276 9,30 2,-110-13</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2T01:37:26.36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57,'27'-1,"0"-3,0 0,40-12,13-2,-9 10,0 3,113 6,-62 1,1540-2,-1494 14,-23-1,-122-12</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2T01:37:28.75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29,'0'-1,"0"0,1 0,-1 1,0-1,1 0,-1 0,1 0,-1 0,1 0,0 1,-1-1,1 0,0 0,0 1,-1-1,1 0,0 1,0-1,0 1,0-1,0 1,0 0,0-1,0 1,0 0,0 0,1-1,34-4,-30 5,389-5,-214 7,-158-2</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2T01:37:37.27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56,'6'-5,"1"-1,-1 1,1 1,1-1,-1 1,1 0,-1 1,1 0,0 0,0 1,1 0,-1 0,9 0,17-2,65 3,-60 1,764 2,-773-2</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2T01:37:55.36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1 159,'1018'0,"-850"14,-13 0,55-1,20 0,1099-14,-1072 15,12 0,-86-13,152-3,-131-26,-48 4,280-35,-166-1,-268 60,54-15,93-12,-69 17,-21 2,65 0,-101 9</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2T01:38:00.47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0,'1614'158'0</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2T01:38:04.89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1,'130'0,"388"17,-240-6,-178-10,104 13,48-1,-1 1,-167-7,161-5,24 0,-178 10,-54-6,55 2,-64-7</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2T01:38:09.81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0 106 0,'2434'-106'0</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2T02:36:43.31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0,'1307'0,"-1271"2,59 10,-57-6,46 1,188 20,-179-15,128 1,-138-14,147 2,-138 12,-62-8,55 3,332-9,-397 0,0-1,34-8,-33 5,1 2,23-2,-39 5,5 0,1 0,-1-1,0 0,0-1,0 1,1-2,-1 0,13-6,-6-1</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2T02:36:45.98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1,'931'0,"-923"0,7 0,-1 0,0 1,1 0,28 8,-29-4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77739" cy="45188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dirty="0"/>
          </a:p>
        </p:txBody>
      </p:sp>
      <p:sp>
        <p:nvSpPr>
          <p:cNvPr id="4099" name="Rectangle 3"/>
          <p:cNvSpPr>
            <a:spLocks noGrp="1" noChangeArrowheads="1"/>
          </p:cNvSpPr>
          <p:nvPr>
            <p:ph type="dt" idx="1"/>
          </p:nvPr>
        </p:nvSpPr>
        <p:spPr bwMode="auto">
          <a:xfrm>
            <a:off x="4024736" y="0"/>
            <a:ext cx="3077739" cy="45188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dirty="0"/>
          </a:p>
        </p:txBody>
      </p:sp>
      <p:sp>
        <p:nvSpPr>
          <p:cNvPr id="4100" name="Rectangle 4"/>
          <p:cNvSpPr>
            <a:spLocks noGrp="1" noRot="1" noChangeAspect="1" noChangeArrowheads="1" noTextEdit="1"/>
          </p:cNvSpPr>
          <p:nvPr>
            <p:ph type="sldImg" idx="2"/>
          </p:nvPr>
        </p:nvSpPr>
        <p:spPr bwMode="auto">
          <a:xfrm>
            <a:off x="538163" y="677863"/>
            <a:ext cx="6026150" cy="3389312"/>
          </a:xfrm>
          <a:prstGeom prst="rect">
            <a:avLst/>
          </a:prstGeom>
          <a:noFill/>
          <a:ln w="9525">
            <a:solidFill>
              <a:srgbClr val="000000"/>
            </a:solidFill>
            <a:miter lim="800000"/>
            <a:headEnd/>
            <a:tailEnd/>
          </a:ln>
          <a:effectLst/>
        </p:spPr>
      </p:sp>
      <p:sp>
        <p:nvSpPr>
          <p:cNvPr id="4101" name="Rectangle 5"/>
          <p:cNvSpPr>
            <a:spLocks noGrp="1" noChangeArrowheads="1"/>
          </p:cNvSpPr>
          <p:nvPr>
            <p:ph type="body" sz="quarter" idx="3"/>
          </p:nvPr>
        </p:nvSpPr>
        <p:spPr bwMode="auto">
          <a:xfrm>
            <a:off x="946997" y="4292878"/>
            <a:ext cx="5208482" cy="40669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2" name="Rectangle 6"/>
          <p:cNvSpPr>
            <a:spLocks noGrp="1" noChangeArrowheads="1"/>
          </p:cNvSpPr>
          <p:nvPr>
            <p:ph type="ftr" sz="quarter" idx="4"/>
          </p:nvPr>
        </p:nvSpPr>
        <p:spPr bwMode="auto">
          <a:xfrm>
            <a:off x="0" y="8585756"/>
            <a:ext cx="3077739" cy="45188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dirty="0"/>
          </a:p>
        </p:txBody>
      </p:sp>
      <p:sp>
        <p:nvSpPr>
          <p:cNvPr id="4103" name="Rectangle 7"/>
          <p:cNvSpPr>
            <a:spLocks noGrp="1" noChangeArrowheads="1"/>
          </p:cNvSpPr>
          <p:nvPr>
            <p:ph type="sldNum" sz="quarter" idx="5"/>
          </p:nvPr>
        </p:nvSpPr>
        <p:spPr bwMode="auto">
          <a:xfrm>
            <a:off x="4024736" y="8585756"/>
            <a:ext cx="3077739" cy="45188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74E8BD9B-2A2F-494A-A6AA-7B0C58709D3C}" type="slidenum">
              <a:rPr lang="en-US"/>
              <a:pPr/>
              <a:t>‹#›</a:t>
            </a:fld>
            <a:endParaRPr lang="en-US" dirty="0"/>
          </a:p>
        </p:txBody>
      </p:sp>
    </p:spTree>
    <p:extLst>
      <p:ext uri="{BB962C8B-B14F-4D97-AF65-F5344CB8AC3E}">
        <p14:creationId xmlns:p14="http://schemas.microsoft.com/office/powerpoint/2010/main" val="420277087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charset="0"/>
        <a:ea typeface="+mn-ea"/>
        <a:cs typeface="+mn-cs"/>
      </a:defRPr>
    </a:lvl1pPr>
    <a:lvl2pPr marL="457200" algn="l" rtl="0" fontAlgn="base">
      <a:spcBef>
        <a:spcPct val="30000"/>
      </a:spcBef>
      <a:spcAft>
        <a:spcPct val="0"/>
      </a:spcAft>
      <a:defRPr sz="1200" kern="1200">
        <a:solidFill>
          <a:schemeClr val="tx1"/>
        </a:solidFill>
        <a:latin typeface="Times" charset="0"/>
        <a:ea typeface="+mn-ea"/>
        <a:cs typeface="+mn-cs"/>
      </a:defRPr>
    </a:lvl2pPr>
    <a:lvl3pPr marL="914400" algn="l" rtl="0" fontAlgn="base">
      <a:spcBef>
        <a:spcPct val="30000"/>
      </a:spcBef>
      <a:spcAft>
        <a:spcPct val="0"/>
      </a:spcAft>
      <a:defRPr sz="1200" kern="1200">
        <a:solidFill>
          <a:schemeClr val="tx1"/>
        </a:solidFill>
        <a:latin typeface="Times" charset="0"/>
        <a:ea typeface="+mn-ea"/>
        <a:cs typeface="+mn-cs"/>
      </a:defRPr>
    </a:lvl3pPr>
    <a:lvl4pPr marL="1371600" algn="l" rtl="0" fontAlgn="base">
      <a:spcBef>
        <a:spcPct val="30000"/>
      </a:spcBef>
      <a:spcAft>
        <a:spcPct val="0"/>
      </a:spcAft>
      <a:defRPr sz="1200" kern="1200">
        <a:solidFill>
          <a:schemeClr val="tx1"/>
        </a:solidFill>
        <a:latin typeface="Times" charset="0"/>
        <a:ea typeface="+mn-ea"/>
        <a:cs typeface="+mn-cs"/>
      </a:defRPr>
    </a:lvl4pPr>
    <a:lvl5pPr marL="1828800" algn="l" rtl="0" fontAlgn="base">
      <a:spcBef>
        <a:spcPct val="30000"/>
      </a:spcBef>
      <a:spcAft>
        <a:spcPct val="0"/>
      </a:spcAft>
      <a:defRPr sz="1200" kern="1200">
        <a:solidFill>
          <a:schemeClr val="tx1"/>
        </a:solidFill>
        <a:latin typeface="Times"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www.epa.gov/sites/default/files/2019-10/documents/strategies_to_achieve_full_lead_service_line_replacement_10_09_19.pdf"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E8BD9B-2A2F-494A-A6AA-7B0C58709D3C}" type="slidenum">
              <a:rPr lang="en-US" smtClean="0"/>
              <a:pPr/>
              <a:t>1</a:t>
            </a:fld>
            <a:endParaRPr lang="en-US" dirty="0"/>
          </a:p>
        </p:txBody>
      </p:sp>
    </p:spTree>
    <p:extLst>
      <p:ext uri="{BB962C8B-B14F-4D97-AF65-F5344CB8AC3E}">
        <p14:creationId xmlns:p14="http://schemas.microsoft.com/office/powerpoint/2010/main" val="40562563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4F0EB9-6382-6426-3A9E-A4CE7F6A64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DBE942-6B35-3634-EAB2-18067E35A5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A73B00-ADE5-13D8-99D3-F42772F218B7}"/>
              </a:ext>
            </a:extLst>
          </p:cNvPr>
          <p:cNvSpPr>
            <a:spLocks noGrp="1"/>
          </p:cNvSpPr>
          <p:nvPr>
            <p:ph type="body" idx="1"/>
          </p:nvPr>
        </p:nvSpPr>
        <p:spPr/>
        <p:txBody>
          <a:bodyPr/>
          <a:lstStyle/>
          <a:p>
            <a:r>
              <a:rPr lang="en-US" dirty="0"/>
              <a:t>https://chemistry.beloit.edu/classes/Chem117/lead/index.html</a:t>
            </a:r>
          </a:p>
          <a:p>
            <a:endParaRPr lang="en-US" dirty="0"/>
          </a:p>
          <a:p>
            <a:r>
              <a:rPr lang="en-US" dirty="0"/>
              <a:t>Source credits below graphs, legitimate sources.  The Beloit site is just where I found the data</a:t>
            </a:r>
          </a:p>
          <a:p>
            <a:endParaRPr lang="en-US" dirty="0"/>
          </a:p>
          <a:p>
            <a:r>
              <a:rPr lang="en-US" dirty="0"/>
              <a:t>Left bar graph</a:t>
            </a:r>
          </a:p>
          <a:p>
            <a:pPr marL="228600" indent="-228600">
              <a:buAutoNum type="arabicParenR"/>
            </a:pPr>
            <a:r>
              <a:rPr lang="en-US" b="1" dirty="0"/>
              <a:t>Blue bars</a:t>
            </a:r>
            <a:r>
              <a:rPr lang="en-US" dirty="0"/>
              <a:t>:  </a:t>
            </a:r>
            <a:r>
              <a:rPr lang="en-US" b="1" dirty="0"/>
              <a:t>Number of Children tested </a:t>
            </a:r>
            <a:r>
              <a:rPr lang="en-US" dirty="0"/>
              <a:t>from 1.5 million to 4 million per year.  Lots of kids, statistically relevant study.</a:t>
            </a:r>
          </a:p>
          <a:p>
            <a:pPr marL="228600" indent="-228600">
              <a:buAutoNum type="arabicParenR"/>
            </a:pPr>
            <a:r>
              <a:rPr lang="en-US" b="1" dirty="0"/>
              <a:t>Red line</a:t>
            </a:r>
            <a:r>
              <a:rPr lang="en-US" dirty="0"/>
              <a:t>:  Steady </a:t>
            </a:r>
            <a:r>
              <a:rPr lang="en-US" b="1" dirty="0"/>
              <a:t>decrease in lead blood levels </a:t>
            </a:r>
            <a:r>
              <a:rPr lang="en-US" dirty="0"/>
              <a:t>(number of children with BIL &gt;/= to 10ug/dL)</a:t>
            </a:r>
          </a:p>
          <a:p>
            <a:pPr marL="228600" indent="-228600">
              <a:buAutoNum type="arabicParenR"/>
            </a:pPr>
            <a:r>
              <a:rPr lang="en-US" dirty="0"/>
              <a:t>1997 to 2015</a:t>
            </a:r>
          </a:p>
          <a:p>
            <a:pPr marL="228600" indent="-228600">
              <a:buAutoNum type="arabicParenR"/>
            </a:pPr>
            <a:r>
              <a:rPr lang="en-US" dirty="0"/>
              <a:t>Roughly correlated with the decrease of leaded gasoline use in America</a:t>
            </a:r>
          </a:p>
          <a:p>
            <a:pPr marL="0" indent="0">
              <a:buNone/>
            </a:pPr>
            <a:endParaRPr lang="en-US" dirty="0"/>
          </a:p>
          <a:p>
            <a:pPr marL="0" indent="0">
              <a:buNone/>
            </a:pPr>
            <a:r>
              <a:rPr lang="en-US" dirty="0"/>
              <a:t>Map of USA</a:t>
            </a:r>
          </a:p>
          <a:p>
            <a:pPr marL="228600" indent="-228600">
              <a:buAutoNum type="arabicParenR"/>
            </a:pPr>
            <a:r>
              <a:rPr lang="en-US" b="1" dirty="0"/>
              <a:t>Lots of lead underground </a:t>
            </a:r>
            <a:r>
              <a:rPr lang="en-US" dirty="0"/>
              <a:t>in the USA (Red and Orange)</a:t>
            </a:r>
          </a:p>
          <a:p>
            <a:pPr marL="228600" indent="-228600">
              <a:buAutoNum type="arabicParenR"/>
            </a:pPr>
            <a:r>
              <a:rPr lang="en-US" b="1" dirty="0"/>
              <a:t>Plenty of lead in Wisconsin</a:t>
            </a:r>
          </a:p>
          <a:p>
            <a:pPr marL="0" indent="0">
              <a:buNone/>
            </a:pPr>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D91EA783-061F-44C4-3CCB-DE94D59A1AFE}"/>
              </a:ext>
            </a:extLst>
          </p:cNvPr>
          <p:cNvSpPr>
            <a:spLocks noGrp="1"/>
          </p:cNvSpPr>
          <p:nvPr>
            <p:ph type="sldNum" sz="quarter" idx="5"/>
          </p:nvPr>
        </p:nvSpPr>
        <p:spPr/>
        <p:txBody>
          <a:bodyPr/>
          <a:lstStyle/>
          <a:p>
            <a:fld id="{74E8BD9B-2A2F-494A-A6AA-7B0C58709D3C}" type="slidenum">
              <a:rPr lang="en-US" smtClean="0"/>
              <a:pPr/>
              <a:t>11</a:t>
            </a:fld>
            <a:endParaRPr lang="en-US" dirty="0"/>
          </a:p>
        </p:txBody>
      </p:sp>
    </p:spTree>
    <p:extLst>
      <p:ext uri="{BB962C8B-B14F-4D97-AF65-F5344CB8AC3E}">
        <p14:creationId xmlns:p14="http://schemas.microsoft.com/office/powerpoint/2010/main" val="2025835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A3AE48-8773-BD80-E617-834780B3E4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793C24-03D8-5540-C68D-40C78C0BB6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F955A3-280D-C739-F94D-2F7562E55A5E}"/>
              </a:ext>
            </a:extLst>
          </p:cNvPr>
          <p:cNvSpPr>
            <a:spLocks noGrp="1"/>
          </p:cNvSpPr>
          <p:nvPr>
            <p:ph type="body" idx="1"/>
          </p:nvPr>
        </p:nvSpPr>
        <p:spPr/>
        <p:txBody>
          <a:bodyPr/>
          <a:lstStyle/>
          <a:p>
            <a:pPr marL="228600" indent="-228600">
              <a:buAutoNum type="arabicParenR"/>
            </a:pPr>
            <a:r>
              <a:rPr lang="en-US" dirty="0"/>
              <a:t>AI search “Was there ever a lead mine near Madison </a:t>
            </a:r>
            <a:r>
              <a:rPr lang="en-US" dirty="0" err="1"/>
              <a:t>wi</a:t>
            </a:r>
            <a:endParaRPr lang="en-US" dirty="0"/>
          </a:p>
          <a:p>
            <a:pPr marL="228600" indent="-228600">
              <a:buAutoNum type="arabicParenR"/>
            </a:pPr>
            <a:endParaRPr lang="en-US" dirty="0"/>
          </a:p>
          <a:p>
            <a:pPr marL="228600" indent="-228600">
              <a:buAutoNum type="arabicParenR"/>
            </a:pPr>
            <a:r>
              <a:rPr lang="en-US" dirty="0"/>
              <a:t>Point being, if </a:t>
            </a:r>
            <a:r>
              <a:rPr lang="en-US" b="1" dirty="0"/>
              <a:t>lead is present under ground</a:t>
            </a:r>
            <a:r>
              <a:rPr lang="en-US" dirty="0"/>
              <a:t>, </a:t>
            </a:r>
            <a:r>
              <a:rPr lang="en-US" b="1" dirty="0"/>
              <a:t>we would expect to see it in well water.  </a:t>
            </a:r>
          </a:p>
          <a:p>
            <a:pPr marL="228600" indent="-228600">
              <a:buAutoNum type="arabicParenR"/>
            </a:pPr>
            <a:endParaRPr lang="en-US" b="1" dirty="0"/>
          </a:p>
          <a:p>
            <a:pPr marL="228600" indent="-228600">
              <a:buAutoNum type="arabicParenR"/>
            </a:pPr>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E8A449E0-4B0E-A498-FB87-68327D78C61D}"/>
              </a:ext>
            </a:extLst>
          </p:cNvPr>
          <p:cNvSpPr>
            <a:spLocks noGrp="1"/>
          </p:cNvSpPr>
          <p:nvPr>
            <p:ph type="sldNum" sz="quarter" idx="5"/>
          </p:nvPr>
        </p:nvSpPr>
        <p:spPr/>
        <p:txBody>
          <a:bodyPr/>
          <a:lstStyle/>
          <a:p>
            <a:fld id="{74E8BD9B-2A2F-494A-A6AA-7B0C58709D3C}" type="slidenum">
              <a:rPr lang="en-US" smtClean="0"/>
              <a:pPr/>
              <a:t>12</a:t>
            </a:fld>
            <a:endParaRPr lang="en-US" dirty="0"/>
          </a:p>
        </p:txBody>
      </p:sp>
    </p:spTree>
    <p:extLst>
      <p:ext uri="{BB962C8B-B14F-4D97-AF65-F5344CB8AC3E}">
        <p14:creationId xmlns:p14="http://schemas.microsoft.com/office/powerpoint/2010/main" val="23821353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DC1278-956B-484C-B379-265BEA2541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447117-8E9F-FD5B-01F3-8582838C50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B11E7C-C54A-EA4B-160E-521B0AB0BD5F}"/>
              </a:ext>
            </a:extLst>
          </p:cNvPr>
          <p:cNvSpPr>
            <a:spLocks noGrp="1"/>
          </p:cNvSpPr>
          <p:nvPr>
            <p:ph type="body" idx="1"/>
          </p:nvPr>
        </p:nvSpPr>
        <p:spPr/>
        <p:txBody>
          <a:bodyPr/>
          <a:lstStyle/>
          <a:p>
            <a:pPr marL="228600" indent="-228600">
              <a:buAutoNum type="arabicParenR"/>
            </a:pPr>
            <a:r>
              <a:rPr lang="en-US" dirty="0"/>
              <a:t>https://www.mindat.org/locentry-917717.html  “About” source   https://www.mindat.org/a/aboutmindat</a:t>
            </a:r>
          </a:p>
          <a:p>
            <a:pPr marL="228600" indent="-228600">
              <a:buAutoNum type="arabicParenR"/>
            </a:pPr>
            <a:endParaRPr lang="en-US" dirty="0"/>
          </a:p>
          <a:p>
            <a:pPr marL="228600" indent="-228600">
              <a:buAutoNum type="arabicParenR"/>
            </a:pPr>
            <a:r>
              <a:rPr lang="en-US" dirty="0"/>
              <a:t>Interactive map (capable of zooming in/out, and adjusting locale) of confirmed Lead mines near Madison WI</a:t>
            </a:r>
          </a:p>
          <a:p>
            <a:pPr marL="228600" indent="-228600">
              <a:buAutoNum type="arabicParenR"/>
            </a:pPr>
            <a:endParaRPr lang="en-US" dirty="0"/>
          </a:p>
          <a:p>
            <a:pPr marL="228600" indent="-228600">
              <a:buAutoNum type="arabicParenR"/>
            </a:pPr>
            <a:r>
              <a:rPr lang="en-US" b="1" dirty="0"/>
              <a:t>Fitchburg borders Madison</a:t>
            </a:r>
            <a:r>
              <a:rPr lang="en-US" dirty="0"/>
              <a:t>.  </a:t>
            </a:r>
            <a:r>
              <a:rPr lang="en-US" b="1" dirty="0"/>
              <a:t>We shouldn’t be surprised if/when lead shows up in ground (well) water, considering that lead was abundant enough to mine so close to Madison</a:t>
            </a:r>
            <a:r>
              <a:rPr lang="en-US" dirty="0"/>
              <a:t>.</a:t>
            </a:r>
          </a:p>
          <a:p>
            <a:pPr marL="228600" indent="-228600">
              <a:buAutoNum type="arabicParenR"/>
            </a:pPr>
            <a:endParaRPr lang="en-US" dirty="0"/>
          </a:p>
          <a:p>
            <a:pPr marL="228600" indent="-228600">
              <a:buAutoNum type="arabicParenR"/>
            </a:pPr>
            <a:r>
              <a:rPr lang="en-US" dirty="0"/>
              <a:t>As well, considering the prevalence of mining, </a:t>
            </a:r>
            <a:r>
              <a:rPr lang="en-US" b="1" dirty="0"/>
              <a:t>is it possible that there are lead spikes in wells from time to time</a:t>
            </a:r>
            <a:r>
              <a:rPr lang="en-US" dirty="0"/>
              <a:t>?  </a:t>
            </a:r>
          </a:p>
          <a:p>
            <a:endParaRPr lang="en-US" dirty="0"/>
          </a:p>
          <a:p>
            <a:endParaRPr lang="en-US" dirty="0"/>
          </a:p>
        </p:txBody>
      </p:sp>
      <p:sp>
        <p:nvSpPr>
          <p:cNvPr id="4" name="Slide Number Placeholder 3">
            <a:extLst>
              <a:ext uri="{FF2B5EF4-FFF2-40B4-BE49-F238E27FC236}">
                <a16:creationId xmlns:a16="http://schemas.microsoft.com/office/drawing/2014/main" id="{571B3A25-E35B-1592-0EC9-FB97ECB32F6F}"/>
              </a:ext>
            </a:extLst>
          </p:cNvPr>
          <p:cNvSpPr>
            <a:spLocks noGrp="1"/>
          </p:cNvSpPr>
          <p:nvPr>
            <p:ph type="sldNum" sz="quarter" idx="5"/>
          </p:nvPr>
        </p:nvSpPr>
        <p:spPr/>
        <p:txBody>
          <a:bodyPr/>
          <a:lstStyle/>
          <a:p>
            <a:fld id="{74E8BD9B-2A2F-494A-A6AA-7B0C58709D3C}" type="slidenum">
              <a:rPr lang="en-US" smtClean="0"/>
              <a:pPr/>
              <a:t>13</a:t>
            </a:fld>
            <a:endParaRPr lang="en-US" dirty="0"/>
          </a:p>
        </p:txBody>
      </p:sp>
    </p:spTree>
    <p:extLst>
      <p:ext uri="{BB962C8B-B14F-4D97-AF65-F5344CB8AC3E}">
        <p14:creationId xmlns:p14="http://schemas.microsoft.com/office/powerpoint/2010/main" val="4654967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11123-EBFB-4A6D-5F14-7959F2CDD0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59FE18-39D3-3485-5241-EE302B0FC0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66364A-3786-C6FF-9DD0-F72B3605ABC1}"/>
              </a:ext>
            </a:extLst>
          </p:cNvPr>
          <p:cNvSpPr>
            <a:spLocks noGrp="1"/>
          </p:cNvSpPr>
          <p:nvPr>
            <p:ph type="body" idx="1"/>
          </p:nvPr>
        </p:nvSpPr>
        <p:spPr/>
        <p:txBody>
          <a:bodyPr/>
          <a:lstStyle/>
          <a:p>
            <a:r>
              <a:rPr lang="en-US" dirty="0"/>
              <a:t>https://www.epa.gov/lead/actions-reduce-potential-lead-exposure</a:t>
            </a:r>
          </a:p>
          <a:p>
            <a:endParaRPr lang="en-US" dirty="0"/>
          </a:p>
          <a:p>
            <a:pPr marL="228600" indent="-228600">
              <a:buAutoNum type="arabicParenR"/>
            </a:pPr>
            <a:r>
              <a:rPr lang="en-US" dirty="0"/>
              <a:t>The </a:t>
            </a:r>
            <a:r>
              <a:rPr lang="en-US" b="1" dirty="0"/>
              <a:t>EPA</a:t>
            </a:r>
            <a:r>
              <a:rPr lang="en-US" dirty="0"/>
              <a:t> itself </a:t>
            </a:r>
            <a:r>
              <a:rPr lang="en-US" b="1" dirty="0"/>
              <a:t>says</a:t>
            </a:r>
            <a:r>
              <a:rPr lang="en-US" dirty="0"/>
              <a:t> </a:t>
            </a:r>
            <a:r>
              <a:rPr lang="en-US" b="1" dirty="0"/>
              <a:t>drinking water is #8 </a:t>
            </a:r>
            <a:r>
              <a:rPr lang="en-US" dirty="0"/>
              <a:t>on the list of things you could/should do to reduce your exposure to lead.  </a:t>
            </a:r>
          </a:p>
          <a:p>
            <a:pPr marL="228600" indent="-228600">
              <a:buAutoNum type="arabicParenR"/>
            </a:pPr>
            <a:endParaRPr lang="en-US" dirty="0"/>
          </a:p>
          <a:p>
            <a:pPr marL="228600" indent="-228600">
              <a:buAutoNum type="arabicParenR"/>
            </a:pPr>
            <a:r>
              <a:rPr lang="en-US" dirty="0"/>
              <a:t>The two things that are </a:t>
            </a:r>
            <a:r>
              <a:rPr lang="en-US" b="1" dirty="0"/>
              <a:t>most important for drinking water (Shower, run your water) ARE NOT PART OF THE EPA MANDATE ON DRAWING WATER FOR SAMPLE ANALYSIS.</a:t>
            </a:r>
          </a:p>
          <a:p>
            <a:pPr marL="228600" indent="-228600">
              <a:buAutoNum type="arabicParenR"/>
            </a:pPr>
            <a:endParaRPr lang="en-US" dirty="0"/>
          </a:p>
          <a:p>
            <a:pPr marL="228600" indent="-228600">
              <a:buAutoNum type="arabicParenR"/>
            </a:pPr>
            <a:r>
              <a:rPr lang="en-US" dirty="0"/>
              <a:t>The </a:t>
            </a:r>
            <a:r>
              <a:rPr lang="en-US" b="1" dirty="0"/>
              <a:t>first six items are inexpensive </a:t>
            </a:r>
            <a:r>
              <a:rPr lang="en-US" dirty="0"/>
              <a:t>to do!</a:t>
            </a:r>
          </a:p>
          <a:p>
            <a:pPr marL="228600" indent="-228600">
              <a:buAutoNum type="arabicParenR"/>
            </a:pPr>
            <a:endParaRPr lang="en-US" dirty="0"/>
          </a:p>
          <a:p>
            <a:pPr marL="228600" indent="-228600">
              <a:buAutoNum type="arabicParenR"/>
            </a:pPr>
            <a:r>
              <a:rPr lang="en-US" b="1" dirty="0"/>
              <a:t>Water system lead reduction </a:t>
            </a:r>
            <a:r>
              <a:rPr lang="en-US" dirty="0"/>
              <a:t>can also be done </a:t>
            </a:r>
            <a:r>
              <a:rPr lang="en-US" b="1" dirty="0"/>
              <a:t>cheaply, and effectively </a:t>
            </a:r>
            <a:r>
              <a:rPr lang="en-US" dirty="0"/>
              <a:t>with very little expenditure, </a:t>
            </a:r>
            <a:r>
              <a:rPr lang="en-US" b="1" dirty="0"/>
              <a:t>compared to lateral excavation and replacement</a:t>
            </a:r>
            <a:r>
              <a:rPr lang="en-US" dirty="0"/>
              <a:t>.  </a:t>
            </a:r>
          </a:p>
          <a:p>
            <a:pPr marL="228600" indent="-228600">
              <a:buAutoNum type="arabicParenR"/>
            </a:pPr>
            <a:endParaRPr lang="en-US" dirty="0"/>
          </a:p>
          <a:p>
            <a:pPr marL="228600" indent="-228600">
              <a:buAutoNum type="arabicParenR"/>
            </a:pPr>
            <a:r>
              <a:rPr lang="en-US" dirty="0"/>
              <a:t>With the proper emphasis on the proper ideology, this work could also be </a:t>
            </a:r>
            <a:r>
              <a:rPr lang="en-US" b="1" dirty="0"/>
              <a:t>complete in a couple of years</a:t>
            </a:r>
            <a:r>
              <a:rPr lang="en-US" dirty="0"/>
              <a:t>, vs. the 10 year plan in the BIL.</a:t>
            </a:r>
          </a:p>
          <a:p>
            <a:endParaRPr lang="en-US" dirty="0"/>
          </a:p>
          <a:p>
            <a:endParaRPr lang="en-US" dirty="0"/>
          </a:p>
        </p:txBody>
      </p:sp>
      <p:sp>
        <p:nvSpPr>
          <p:cNvPr id="4" name="Slide Number Placeholder 3">
            <a:extLst>
              <a:ext uri="{FF2B5EF4-FFF2-40B4-BE49-F238E27FC236}">
                <a16:creationId xmlns:a16="http://schemas.microsoft.com/office/drawing/2014/main" id="{27975C27-C142-0B8D-18FB-490C0F9328E7}"/>
              </a:ext>
            </a:extLst>
          </p:cNvPr>
          <p:cNvSpPr>
            <a:spLocks noGrp="1"/>
          </p:cNvSpPr>
          <p:nvPr>
            <p:ph type="sldNum" sz="quarter" idx="5"/>
          </p:nvPr>
        </p:nvSpPr>
        <p:spPr/>
        <p:txBody>
          <a:bodyPr/>
          <a:lstStyle/>
          <a:p>
            <a:fld id="{74E8BD9B-2A2F-494A-A6AA-7B0C58709D3C}" type="slidenum">
              <a:rPr lang="en-US" smtClean="0"/>
              <a:pPr/>
              <a:t>14</a:t>
            </a:fld>
            <a:endParaRPr lang="en-US" dirty="0"/>
          </a:p>
        </p:txBody>
      </p:sp>
    </p:spTree>
    <p:extLst>
      <p:ext uri="{BB962C8B-B14F-4D97-AF65-F5344CB8AC3E}">
        <p14:creationId xmlns:p14="http://schemas.microsoft.com/office/powerpoint/2010/main" val="17153409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F9B3D-07F7-2F7C-A246-F45F4B82B9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E1981E-F396-EA9B-3BA7-7C8A170F96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AED21C-5B8D-A3A0-E9DD-C58E3DC254C0}"/>
              </a:ext>
            </a:extLst>
          </p:cNvPr>
          <p:cNvSpPr>
            <a:spLocks noGrp="1"/>
          </p:cNvSpPr>
          <p:nvPr>
            <p:ph type="body" idx="1"/>
          </p:nvPr>
        </p:nvSpPr>
        <p:spPr/>
        <p:txBody>
          <a:bodyPr/>
          <a:lstStyle/>
          <a:p>
            <a:pPr marL="228600" indent="-228600">
              <a:buAutoNum type="arabicParenR"/>
            </a:pPr>
            <a:r>
              <a:rPr lang="en-US" dirty="0"/>
              <a:t>Clean out aerator frequently (FREE WOO HOO!)</a:t>
            </a:r>
          </a:p>
          <a:p>
            <a:pPr marL="228600" indent="-228600">
              <a:buAutoNum type="arabicParenR"/>
            </a:pPr>
            <a:r>
              <a:rPr lang="en-US" dirty="0"/>
              <a:t>Under sink water filter</a:t>
            </a:r>
          </a:p>
          <a:p>
            <a:pPr marL="228600" indent="-228600">
              <a:buAutoNum type="arabicParenR"/>
            </a:pPr>
            <a:endParaRPr lang="en-US" dirty="0"/>
          </a:p>
          <a:p>
            <a:pPr marL="0" indent="0">
              <a:buNone/>
            </a:pPr>
            <a:r>
              <a:rPr lang="en-US" dirty="0"/>
              <a:t>       Culligan US-600A Housing - $31.85    https://www.walmart.com/ip/Culligan-Under-Sink-Drinking-Water-Filter-with-Cartridge/15552368?wl13=1176&amp;selectedSellerId=0&amp;wmlspartner=wlpa&amp;gStoreCode=1176&amp;gQT=1</a:t>
            </a:r>
          </a:p>
          <a:p>
            <a:pPr marL="0" indent="0">
              <a:buNone/>
            </a:pPr>
            <a:endParaRPr lang="en-US" dirty="0"/>
          </a:p>
          <a:p>
            <a:pPr marL="0" indent="0">
              <a:buNone/>
            </a:pPr>
            <a:r>
              <a:rPr lang="en-US" dirty="0"/>
              <a:t>       Culligan D-40A filter (rated for lead)   $52.77    https://www.walmart.com/search?q=culligan+D-40+water+filter</a:t>
            </a:r>
          </a:p>
          <a:p>
            <a:pPr marL="0" indent="0">
              <a:buNone/>
            </a:pPr>
            <a:endParaRPr lang="en-US" dirty="0"/>
          </a:p>
          <a:p>
            <a:pPr marL="0" indent="0">
              <a:buNone/>
            </a:pPr>
            <a:r>
              <a:rPr lang="en-US" dirty="0"/>
              <a:t>       This filter alone will reduce lead substantially, likely near elimination       </a:t>
            </a:r>
          </a:p>
          <a:p>
            <a:endParaRPr lang="en-US" dirty="0"/>
          </a:p>
          <a:p>
            <a:pPr marL="228600" indent="-228600">
              <a:buAutoNum type="arabicParenR" startAt="2"/>
            </a:pPr>
            <a:r>
              <a:rPr lang="en-US" dirty="0"/>
              <a:t>Zero Water (Culligan) filtration system.  I like the seal on this unit (O-ring seal near top of filter).  That’s a snug junction, and also on a stationary unit.  Pitcher filters are OK, but I’m not fond of the filter being able to slip around as you use the pitcher.  This unit is also nice for monitoring performance.  If it takes a longer time to filter your water, you know your filter is loading, and it’s time to replace it.  There’s a smaller/cheaper unit too.</a:t>
            </a:r>
          </a:p>
          <a:p>
            <a:pPr marL="228600" indent="-228600">
              <a:buAutoNum type="arabicParenR" startAt="2"/>
            </a:pPr>
            <a:endParaRPr lang="en-US" dirty="0"/>
          </a:p>
          <a:p>
            <a:pPr marL="0" indent="0">
              <a:buNone/>
            </a:pPr>
            <a:r>
              <a:rPr lang="en-US" dirty="0"/>
              <a:t>https://www.zerowater.com/collections/all-water-filter-products</a:t>
            </a:r>
          </a:p>
          <a:p>
            <a:pPr marL="0" indent="0">
              <a:buNone/>
            </a:pPr>
            <a:endParaRPr lang="en-US" dirty="0"/>
          </a:p>
          <a:p>
            <a:pPr marL="228600" indent="-228600">
              <a:buAutoNum type="arabicParenR" startAt="3"/>
            </a:pPr>
            <a:r>
              <a:rPr lang="en-US" dirty="0"/>
              <a:t>So, we have a lead rated under sink, high capacity 10 inch filter housing ($31.85), plus a higher rated filter than the included one ($52.77), plus a 52 cup ready read dispenser (comes with 2 filters, $64.99).  </a:t>
            </a:r>
            <a:r>
              <a:rPr lang="en-US" b="1" dirty="0"/>
              <a:t>Grand total = $149.61</a:t>
            </a:r>
          </a:p>
          <a:p>
            <a:pPr marL="0" indent="0">
              <a:buNone/>
            </a:pPr>
            <a:endParaRPr lang="en-US" b="1" dirty="0"/>
          </a:p>
          <a:p>
            <a:pPr marL="0" indent="0">
              <a:buNone/>
            </a:pPr>
            <a:r>
              <a:rPr lang="en-US" b="0" dirty="0"/>
              <a:t>4)   Reverse Osmosis (RO) units are nice, and certainly get one if you want.  I think most people will find that these two options (under sink filter, and filter reservoir) are Economical, easy to manage/install, and extremely effective.  It’s nice to have 2 of them, which give you some surety in case one fails for some reason.  Even better, stagger the filter change dates by ½ year.  That way, the filters don’t age at the same time.</a:t>
            </a:r>
          </a:p>
          <a:p>
            <a:pPr marL="0" indent="0">
              <a:buNone/>
            </a:pPr>
            <a:endParaRPr lang="en-US"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5)   WELL, SINCE WE’VE SPENT SO LITTLE MONEY ON FILTRATION, LET’S GO WHOLE HOG AND GET A HEPA VACUUM TOO!</a:t>
            </a:r>
          </a:p>
          <a:p>
            <a:pPr marL="228600" indent="-228600">
              <a:buAutoNum type="arabicParenR" startAt="3"/>
            </a:pPr>
            <a:endParaRPr lang="en-US" b="0" dirty="0"/>
          </a:p>
          <a:p>
            <a:pPr marL="228600" indent="-228600">
              <a:buAutoNum type="arabicParenR" startAt="2"/>
            </a:pPr>
            <a:endParaRPr lang="en-US" dirty="0"/>
          </a:p>
          <a:p>
            <a:endParaRPr lang="en-US" dirty="0"/>
          </a:p>
        </p:txBody>
      </p:sp>
      <p:sp>
        <p:nvSpPr>
          <p:cNvPr id="4" name="Slide Number Placeholder 3">
            <a:extLst>
              <a:ext uri="{FF2B5EF4-FFF2-40B4-BE49-F238E27FC236}">
                <a16:creationId xmlns:a16="http://schemas.microsoft.com/office/drawing/2014/main" id="{C46D8F34-2C82-17CE-856E-A298AF5BA6FC}"/>
              </a:ext>
            </a:extLst>
          </p:cNvPr>
          <p:cNvSpPr>
            <a:spLocks noGrp="1"/>
          </p:cNvSpPr>
          <p:nvPr>
            <p:ph type="sldNum" sz="quarter" idx="5"/>
          </p:nvPr>
        </p:nvSpPr>
        <p:spPr/>
        <p:txBody>
          <a:bodyPr/>
          <a:lstStyle/>
          <a:p>
            <a:fld id="{74E8BD9B-2A2F-494A-A6AA-7B0C58709D3C}" type="slidenum">
              <a:rPr lang="en-US" smtClean="0"/>
              <a:pPr/>
              <a:t>15</a:t>
            </a:fld>
            <a:endParaRPr lang="en-US" dirty="0"/>
          </a:p>
        </p:txBody>
      </p:sp>
    </p:spTree>
    <p:extLst>
      <p:ext uri="{BB962C8B-B14F-4D97-AF65-F5344CB8AC3E}">
        <p14:creationId xmlns:p14="http://schemas.microsoft.com/office/powerpoint/2010/main" val="307648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3EBA7C-F862-4EBC-F3FB-6F9298E327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136C48-244D-52EF-68D0-1790A5A0C4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C9D955-CDEA-5036-445F-59AEFAD36FAA}"/>
              </a:ext>
            </a:extLst>
          </p:cNvPr>
          <p:cNvSpPr>
            <a:spLocks noGrp="1"/>
          </p:cNvSpPr>
          <p:nvPr>
            <p:ph type="body" idx="1"/>
          </p:nvPr>
        </p:nvSpPr>
        <p:spPr/>
        <p:txBody>
          <a:bodyPr/>
          <a:lstStyle/>
          <a:p>
            <a:pPr marL="0" indent="0">
              <a:buNone/>
            </a:pPr>
            <a:r>
              <a:rPr lang="en-US" dirty="0"/>
              <a:t>1)  I liked this vacuum because </a:t>
            </a:r>
            <a:r>
              <a:rPr lang="en-US" b="1" dirty="0"/>
              <a:t>the filter is washable/reusable</a:t>
            </a:r>
            <a:r>
              <a:rPr lang="en-US" dirty="0"/>
              <a:t>, and it’s more of an industrial/commercial design.  Little nervous about the crevice tool though : )  </a:t>
            </a:r>
          </a:p>
          <a:p>
            <a:pPr marL="0" indent="0">
              <a:buNone/>
            </a:pPr>
            <a:endParaRPr lang="en-US" dirty="0"/>
          </a:p>
          <a:p>
            <a:pPr marL="0" indent="0">
              <a:buNone/>
            </a:pPr>
            <a:r>
              <a:rPr lang="en-US" dirty="0"/>
              <a:t> https://www.uline.com/Product/Detail/H-2665/Upright-Vacuums/Sanitaire-Bagless-HEPA-Vacuum?pricode=WA9442&amp;gadtype=pla&amp;id=H-2665&amp;gad_source=1&amp;gclid=Cj0KCQiA8q--BhDiARIsAP9tKI1Lf8vmwh8iJZW6Vjnadhk8qh9eF6_nZagXjFZQysxpfTEEPApR1W8aAleXEALw_wcB</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Total for filtration = 	$149.61</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Vacuum		$365</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Total		$514.61</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1" dirty="0"/>
          </a:p>
          <a:p>
            <a:pPr marL="228600" marR="0" lvl="0" indent="-228600" algn="l" defTabSz="914400" rtl="0" eaLnBrk="1" fontAlgn="base" latinLnBrk="0" hangingPunct="1">
              <a:lnSpc>
                <a:spcPct val="100000"/>
              </a:lnSpc>
              <a:spcBef>
                <a:spcPct val="30000"/>
              </a:spcBef>
              <a:spcAft>
                <a:spcPct val="0"/>
              </a:spcAft>
              <a:buClrTx/>
              <a:buSzTx/>
              <a:buFontTx/>
              <a:buAutoNum type="arabicParenR" startAt="2"/>
              <a:tabLst/>
              <a:defRPr/>
            </a:pPr>
            <a:r>
              <a:rPr lang="en-US" b="1" dirty="0"/>
              <a:t>I’ll bet </a:t>
            </a:r>
            <a:r>
              <a:rPr lang="en-US" b="0" dirty="0"/>
              <a:t>any of these </a:t>
            </a:r>
            <a:r>
              <a:rPr lang="en-US" b="1" dirty="0"/>
              <a:t>*** clowns from the EPA </a:t>
            </a:r>
            <a:r>
              <a:rPr lang="en-US" b="0" dirty="0"/>
              <a:t>that I can go into a home in </a:t>
            </a:r>
            <a:r>
              <a:rPr lang="en-US" b="1" dirty="0"/>
              <a:t>Milwaukee’s interior</a:t>
            </a:r>
            <a:r>
              <a:rPr lang="en-US" b="0" dirty="0"/>
              <a:t>, get this </a:t>
            </a:r>
            <a:r>
              <a:rPr lang="en-US" b="1" dirty="0"/>
              <a:t>done within 2 hours (filters) </a:t>
            </a:r>
            <a:r>
              <a:rPr lang="en-US" b="0" dirty="0"/>
              <a:t>and </a:t>
            </a:r>
            <a:r>
              <a:rPr lang="en-US" b="1" dirty="0"/>
              <a:t>prove a Lead reduction in drinking water that is better than their stinking LSL replacement</a:t>
            </a:r>
            <a:r>
              <a:rPr lang="en-US" b="0" dirty="0"/>
              <a:t>.</a:t>
            </a:r>
          </a:p>
          <a:p>
            <a:pPr marL="228600" marR="0" lvl="0" indent="-228600" algn="l" defTabSz="914400" rtl="0" eaLnBrk="1" fontAlgn="base" latinLnBrk="0" hangingPunct="1">
              <a:lnSpc>
                <a:spcPct val="100000"/>
              </a:lnSpc>
              <a:spcBef>
                <a:spcPct val="30000"/>
              </a:spcBef>
              <a:spcAft>
                <a:spcPct val="0"/>
              </a:spcAft>
              <a:buClrTx/>
              <a:buSzTx/>
              <a:buFontTx/>
              <a:buAutoNum type="arabicParenR" startAt="2"/>
              <a:tabLst/>
              <a:defRPr/>
            </a:pPr>
            <a:r>
              <a:rPr lang="en-US" b="0" dirty="0"/>
              <a:t>Moreover, the </a:t>
            </a:r>
            <a:r>
              <a:rPr lang="en-US" b="1" dirty="0"/>
              <a:t>vacuum will greatly reduce </a:t>
            </a:r>
            <a:r>
              <a:rPr lang="en-US" b="0" dirty="0"/>
              <a:t>the exposure that is </a:t>
            </a:r>
            <a:r>
              <a:rPr lang="en-US" b="1" dirty="0"/>
              <a:t>most important Lead contaminant, Dust, and lead based paint</a:t>
            </a:r>
            <a:r>
              <a:rPr lang="en-US" b="0" dirty="0"/>
              <a:t>.  The HEPA (High Efficiency Particle air) is a nice filter.</a:t>
            </a:r>
          </a:p>
          <a:p>
            <a:pPr marL="228600" marR="0" lvl="0" indent="-228600" algn="l" defTabSz="914400" rtl="0" eaLnBrk="1" fontAlgn="base" latinLnBrk="0" hangingPunct="1">
              <a:lnSpc>
                <a:spcPct val="100000"/>
              </a:lnSpc>
              <a:spcBef>
                <a:spcPct val="30000"/>
              </a:spcBef>
              <a:spcAft>
                <a:spcPct val="0"/>
              </a:spcAft>
              <a:buClrTx/>
              <a:buSzTx/>
              <a:buFontTx/>
              <a:buAutoNum type="arabicParenR" startAt="2"/>
              <a:tabLst/>
              <a:defRPr/>
            </a:pPr>
            <a:r>
              <a:rPr lang="en-US" b="0" dirty="0"/>
              <a:t>After vacuuming, wipe down window sills, and floorboards, then seal them with caulk.  </a:t>
            </a:r>
            <a:r>
              <a:rPr lang="en-US" b="1" dirty="0"/>
              <a:t>Easy </a:t>
            </a:r>
            <a:r>
              <a:rPr lang="en-US" b="1" dirty="0" err="1"/>
              <a:t>peasy</a:t>
            </a:r>
            <a:r>
              <a:rPr lang="en-US" b="1" dirty="0"/>
              <a:t>.</a:t>
            </a:r>
          </a:p>
          <a:p>
            <a:pPr marL="228600" marR="0" lvl="0" indent="-228600" algn="l" defTabSz="914400" rtl="0" eaLnBrk="1" fontAlgn="base" latinLnBrk="0" hangingPunct="1">
              <a:lnSpc>
                <a:spcPct val="100000"/>
              </a:lnSpc>
              <a:spcBef>
                <a:spcPct val="30000"/>
              </a:spcBef>
              <a:spcAft>
                <a:spcPct val="0"/>
              </a:spcAft>
              <a:buClrTx/>
              <a:buSzTx/>
              <a:buFontTx/>
              <a:buAutoNum type="arabicParenR" startAt="2"/>
              <a:tabLst/>
              <a:defRPr/>
            </a:pPr>
            <a:r>
              <a:rPr lang="en-US" b="0" dirty="0"/>
              <a:t>By the way, you </a:t>
            </a:r>
            <a:r>
              <a:rPr lang="en-US" b="1" dirty="0"/>
              <a:t>don’t need </a:t>
            </a:r>
            <a:r>
              <a:rPr lang="en-US" b="0" dirty="0"/>
              <a:t>a stinking </a:t>
            </a:r>
            <a:r>
              <a:rPr lang="en-US" b="1" dirty="0"/>
              <a:t>“Lead professional” </a:t>
            </a:r>
            <a:r>
              <a:rPr lang="en-US" b="0" dirty="0"/>
              <a:t>to do this.  You need </a:t>
            </a:r>
            <a:r>
              <a:rPr lang="en-US" b="1" dirty="0"/>
              <a:t>someone from the neighborhood, someone people trust in their homes</a:t>
            </a:r>
            <a:r>
              <a:rPr lang="en-US" b="0" dirty="0"/>
              <a:t>.  You can easily get proper protective equipment.  Please </a:t>
            </a:r>
            <a:r>
              <a:rPr lang="en-US" b="1" dirty="0"/>
              <a:t>advise the EPA </a:t>
            </a:r>
            <a:r>
              <a:rPr lang="en-US" b="0" dirty="0"/>
              <a:t>to stick their </a:t>
            </a:r>
            <a:r>
              <a:rPr lang="en-US" b="1" dirty="0"/>
              <a:t>Lead professional up their Lead Pipe</a:t>
            </a:r>
            <a:r>
              <a:rPr lang="en-US" b="0" dirty="0"/>
              <a:t>.</a:t>
            </a:r>
            <a:endParaRPr lang="en-US" b="1" dirty="0"/>
          </a:p>
          <a:p>
            <a:endParaRPr lang="en-US" dirty="0"/>
          </a:p>
        </p:txBody>
      </p:sp>
      <p:sp>
        <p:nvSpPr>
          <p:cNvPr id="4" name="Slide Number Placeholder 3">
            <a:extLst>
              <a:ext uri="{FF2B5EF4-FFF2-40B4-BE49-F238E27FC236}">
                <a16:creationId xmlns:a16="http://schemas.microsoft.com/office/drawing/2014/main" id="{9F2B303B-F307-FE56-E472-9BC63C763689}"/>
              </a:ext>
            </a:extLst>
          </p:cNvPr>
          <p:cNvSpPr>
            <a:spLocks noGrp="1"/>
          </p:cNvSpPr>
          <p:nvPr>
            <p:ph type="sldNum" sz="quarter" idx="5"/>
          </p:nvPr>
        </p:nvSpPr>
        <p:spPr/>
        <p:txBody>
          <a:bodyPr/>
          <a:lstStyle/>
          <a:p>
            <a:fld id="{74E8BD9B-2A2F-494A-A6AA-7B0C58709D3C}" type="slidenum">
              <a:rPr lang="en-US" smtClean="0"/>
              <a:pPr/>
              <a:t>16</a:t>
            </a:fld>
            <a:endParaRPr lang="en-US" dirty="0"/>
          </a:p>
        </p:txBody>
      </p:sp>
    </p:spTree>
    <p:extLst>
      <p:ext uri="{BB962C8B-B14F-4D97-AF65-F5344CB8AC3E}">
        <p14:creationId xmlns:p14="http://schemas.microsoft.com/office/powerpoint/2010/main" val="15202181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22EF3-3A4D-2FF0-7957-D757EE6296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0C3ED3-CF6E-DF24-5A68-D97C4CAB2B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4590C7-685B-D945-A273-1176AC9B693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F297B28-C6F8-D273-867D-519F5B4E9A96}"/>
              </a:ext>
            </a:extLst>
          </p:cNvPr>
          <p:cNvSpPr>
            <a:spLocks noGrp="1"/>
          </p:cNvSpPr>
          <p:nvPr>
            <p:ph type="sldNum" sz="quarter" idx="5"/>
          </p:nvPr>
        </p:nvSpPr>
        <p:spPr/>
        <p:txBody>
          <a:bodyPr/>
          <a:lstStyle/>
          <a:p>
            <a:fld id="{74E8BD9B-2A2F-494A-A6AA-7B0C58709D3C}" type="slidenum">
              <a:rPr lang="en-US" smtClean="0"/>
              <a:pPr/>
              <a:t>17</a:t>
            </a:fld>
            <a:endParaRPr lang="en-US"/>
          </a:p>
        </p:txBody>
      </p:sp>
    </p:spTree>
    <p:extLst>
      <p:ext uri="{BB962C8B-B14F-4D97-AF65-F5344CB8AC3E}">
        <p14:creationId xmlns:p14="http://schemas.microsoft.com/office/powerpoint/2010/main" val="32641002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News Segment, aired on Channel 3, Madison WI, 10pm, October 10, 2024 (</a:t>
            </a:r>
            <a:r>
              <a:rPr lang="en-US" b="1" i="0" dirty="0">
                <a:solidFill>
                  <a:srgbClr val="0F0F0F"/>
                </a:solidFill>
                <a:effectLst/>
                <a:latin typeface="Roboto" panose="02000000000000000000" pitchFamily="2" charset="0"/>
              </a:rPr>
              <a:t>News 3 Now at Ten: October 10, 2024) </a:t>
            </a:r>
          </a:p>
          <a:p>
            <a:pPr algn="l"/>
            <a:endParaRPr lang="en-US" b="1" i="0" dirty="0">
              <a:solidFill>
                <a:srgbClr val="0F0F0F"/>
              </a:solidFill>
              <a:effectLst/>
              <a:latin typeface="Roboto" panose="02000000000000000000" pitchFamily="2" charset="0"/>
            </a:endParaRPr>
          </a:p>
          <a:p>
            <a:pPr algn="l"/>
            <a:r>
              <a:rPr lang="en-US" b="1" i="0" dirty="0">
                <a:solidFill>
                  <a:srgbClr val="0F0F0F"/>
                </a:solidFill>
                <a:effectLst/>
                <a:latin typeface="Roboto" panose="02000000000000000000" pitchFamily="2" charset="0"/>
              </a:rPr>
              <a:t>If the video is removed from </a:t>
            </a:r>
            <a:r>
              <a:rPr lang="en-US" b="1" i="0" dirty="0" err="1">
                <a:solidFill>
                  <a:srgbClr val="0F0F0F"/>
                </a:solidFill>
                <a:effectLst/>
                <a:latin typeface="Roboto" panose="02000000000000000000" pitchFamily="2" charset="0"/>
              </a:rPr>
              <a:t>Youtube</a:t>
            </a:r>
            <a:r>
              <a:rPr lang="en-US" b="1" i="0" dirty="0">
                <a:solidFill>
                  <a:srgbClr val="0F0F0F"/>
                </a:solidFill>
                <a:effectLst/>
                <a:latin typeface="Roboto" panose="02000000000000000000" pitchFamily="2" charset="0"/>
              </a:rPr>
              <a:t> for any reason, I have a backup copy stored in several places.</a:t>
            </a:r>
          </a:p>
          <a:p>
            <a:pPr algn="l"/>
            <a:endParaRPr lang="en-US" b="1" i="0" dirty="0">
              <a:solidFill>
                <a:srgbClr val="0F0F0F"/>
              </a:solidFill>
              <a:effectLst/>
              <a:latin typeface="Roboto" panose="02000000000000000000" pitchFamily="2"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This News segment gives a brief summary, and some of the documentation of the mess in my City (</a:t>
            </a:r>
            <a:r>
              <a:rPr lang="en-US" b="1" dirty="0"/>
              <a:t>Evansville Wisconsin</a:t>
            </a:r>
            <a:r>
              <a:rPr lang="en-US" dirty="0"/>
              <a:t>) and the resultant desire of mine to get to the bottom of the Science and rationale behind the </a:t>
            </a:r>
            <a:r>
              <a:rPr lang="en-US" b="1" dirty="0"/>
              <a:t>illegal police action </a:t>
            </a:r>
            <a:r>
              <a:rPr lang="en-US" dirty="0"/>
              <a:t>and </a:t>
            </a:r>
            <a:r>
              <a:rPr lang="en-US" b="1" dirty="0"/>
              <a:t>illegal threats </a:t>
            </a:r>
            <a:r>
              <a:rPr lang="en-US" dirty="0"/>
              <a:t>of the  	</a:t>
            </a:r>
            <a:r>
              <a:rPr lang="en-US" b="1" dirty="0"/>
              <a:t>Federal Environmental Protection Agency</a:t>
            </a:r>
            <a:r>
              <a:rPr lang="en-US" dirty="0"/>
              <a:t>, and the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		</a:t>
            </a:r>
            <a:r>
              <a:rPr lang="en-US" b="1" dirty="0"/>
              <a:t>Wisconsin State government (Department of Natural Resources)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		</a:t>
            </a:r>
            <a:r>
              <a:rPr lang="en-US" b="1" dirty="0"/>
              <a:t>City of Evansville WI</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to </a:t>
            </a:r>
            <a:r>
              <a:rPr lang="en-US" b="1" dirty="0"/>
              <a:t>force people </a:t>
            </a:r>
            <a:r>
              <a:rPr lang="en-US" dirty="0"/>
              <a:t>to pay to replace their Lead Service Laterals (LSLs)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https://www.youtube.com/watch?v=3Mdi3HCSIKk&amp;ab_channel=Channel3000%2FNews3Now</a:t>
            </a:r>
          </a:p>
          <a:p>
            <a:endParaRPr lang="en-US" dirty="0"/>
          </a:p>
        </p:txBody>
      </p:sp>
      <p:sp>
        <p:nvSpPr>
          <p:cNvPr id="4" name="Slide Number Placeholder 3"/>
          <p:cNvSpPr>
            <a:spLocks noGrp="1"/>
          </p:cNvSpPr>
          <p:nvPr>
            <p:ph type="sldNum" sz="quarter" idx="5"/>
          </p:nvPr>
        </p:nvSpPr>
        <p:spPr/>
        <p:txBody>
          <a:bodyPr/>
          <a:lstStyle/>
          <a:p>
            <a:fld id="{74E8BD9B-2A2F-494A-A6AA-7B0C58709D3C}" type="slidenum">
              <a:rPr lang="en-US" smtClean="0"/>
              <a:pPr/>
              <a:t>18</a:t>
            </a:fld>
            <a:endParaRPr lang="en-US"/>
          </a:p>
        </p:txBody>
      </p:sp>
    </p:spTree>
    <p:extLst>
      <p:ext uri="{BB962C8B-B14F-4D97-AF65-F5344CB8AC3E}">
        <p14:creationId xmlns:p14="http://schemas.microsoft.com/office/powerpoint/2010/main" val="7935791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How this all started:</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We had road work on our street and a neighboring street in 2024.  The initial information from the City of Evansville was that the LSL/Galvanized steel water supply would be OPTIONAL (letter in </a:t>
            </a:r>
            <a:r>
              <a:rPr lang="en-US" dirty="0" err="1"/>
              <a:t>Youtube</a:t>
            </a:r>
            <a:r>
              <a:rPr lang="en-US" dirty="0"/>
              <a:t> video, and a slide later)</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Sept. 6 2024, the </a:t>
            </a:r>
            <a:r>
              <a:rPr lang="en-US" b="1" dirty="0"/>
              <a:t>Cowardly Moronic letter </a:t>
            </a:r>
            <a:r>
              <a:rPr lang="en-US" dirty="0"/>
              <a:t>(</a:t>
            </a:r>
            <a:r>
              <a:rPr lang="en-US" b="1" dirty="0"/>
              <a:t>CML</a:t>
            </a:r>
            <a:r>
              <a:rPr lang="en-US" dirty="0"/>
              <a:t>, Left Side).  was taped to our doors This happened to roughly 23 residences on my street (</a:t>
            </a:r>
            <a:r>
              <a:rPr lang="en-US" dirty="0" err="1"/>
              <a:t>Almeron</a:t>
            </a:r>
            <a:r>
              <a:rPr lang="en-US" dirty="0"/>
              <a:t> Street), in Evansville, Wisconsin.  My neighborhood is economically disadvantaged.  Not only was our city threatening to shut off our water, but also this would put any scheduled shut off in December, which is expressly illegal in Wisconsin.</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The City of Evansville has neither the jurisdiction, nor the authority to shut off water for any reason other than non payment, or emergency (repair).  Even then, the customer can appeal to the Public Services Commission of Madison WI.  The appeal is lengthy and detailed.  This is to give the customer every opportunity to keep their utilities on.</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My home was </a:t>
            </a:r>
            <a:r>
              <a:rPr lang="en-US" b="1" dirty="0"/>
              <a:t>built in 1890</a:t>
            </a:r>
            <a:r>
              <a:rPr lang="en-US" dirty="0"/>
              <a:t>.  The City </a:t>
            </a:r>
            <a:r>
              <a:rPr lang="en-US" b="1" dirty="0"/>
              <a:t>ripped out</a:t>
            </a:r>
            <a:r>
              <a:rPr lang="en-US" dirty="0"/>
              <a:t> most of my west </a:t>
            </a:r>
            <a:r>
              <a:rPr lang="en-US" b="1" dirty="0"/>
              <a:t>sidewalk</a:t>
            </a:r>
            <a:r>
              <a:rPr lang="en-US" dirty="0"/>
              <a:t> and </a:t>
            </a:r>
            <a:r>
              <a:rPr lang="en-US" b="1" dirty="0"/>
              <a:t>forced</a:t>
            </a:r>
            <a:r>
              <a:rPr lang="en-US" dirty="0"/>
              <a:t> me to build a </a:t>
            </a:r>
            <a:r>
              <a:rPr lang="en-US" b="1" dirty="0"/>
              <a:t>brand-new</a:t>
            </a:r>
            <a:r>
              <a:rPr lang="en-US" dirty="0"/>
              <a:t> sidewalk on my south side, where none had existed for 130 years.  </a:t>
            </a:r>
            <a:r>
              <a:rPr lang="en-US" b="1" dirty="0"/>
              <a:t>Total = $4,800</a:t>
            </a:r>
            <a:r>
              <a:rPr lang="en-US" dirty="0"/>
              <a:t>.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As mentioned in the video, my quote for lateral replacement was </a:t>
            </a:r>
            <a:r>
              <a:rPr lang="en-US" b="1" dirty="0"/>
              <a:t>$3,500</a:t>
            </a:r>
            <a:r>
              <a:rPr lang="en-US" dirty="0"/>
              <a:t>, bringing my total to </a:t>
            </a:r>
            <a:r>
              <a:rPr lang="en-US" b="1" dirty="0"/>
              <a:t>$8,300</a:t>
            </a:r>
            <a:r>
              <a:rPr lang="en-US" dirty="0"/>
              <a:t>.  This </a:t>
            </a:r>
            <a:r>
              <a:rPr lang="en-US" b="1" dirty="0"/>
              <a:t>was $8,300 in extra taxes, in one year</a:t>
            </a:r>
            <a:r>
              <a:rPr lang="en-US" dirty="0"/>
              <a:t>.  We were </a:t>
            </a:r>
            <a:r>
              <a:rPr lang="en-US" b="1" dirty="0"/>
              <a:t>offered no money </a:t>
            </a:r>
            <a:r>
              <a:rPr lang="en-US" dirty="0"/>
              <a:t>for compensation, whereas just </a:t>
            </a:r>
            <a:r>
              <a:rPr lang="en-US" b="1" dirty="0"/>
              <a:t>last resurfacing project (2023)</a:t>
            </a:r>
            <a:r>
              <a:rPr lang="en-US" dirty="0"/>
              <a:t>, about 3 streets over </a:t>
            </a:r>
            <a:r>
              <a:rPr lang="en-US" dirty="0" err="1"/>
              <a:t>recieved</a:t>
            </a:r>
            <a:r>
              <a:rPr lang="en-US" dirty="0"/>
              <a:t> a </a:t>
            </a:r>
            <a:r>
              <a:rPr lang="en-US" b="1" dirty="0"/>
              <a:t>$2,000 subsidy (Department of Natural Resources, Wisconsin).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Evansville </a:t>
            </a:r>
            <a:r>
              <a:rPr lang="en-US" b="0" dirty="0"/>
              <a:t>Mayor</a:t>
            </a:r>
            <a:r>
              <a:rPr lang="en-US" b="1" dirty="0"/>
              <a:t> Dianne Duggan</a:t>
            </a:r>
            <a:r>
              <a:rPr lang="en-US" dirty="0"/>
              <a:t>, Evansville City Administrator </a:t>
            </a:r>
            <a:r>
              <a:rPr lang="en-US" b="1" dirty="0"/>
              <a:t>Jason Sergeant</a:t>
            </a:r>
            <a:r>
              <a:rPr lang="en-US" dirty="0"/>
              <a:t>, Evansville City Engineer </a:t>
            </a:r>
            <a:r>
              <a:rPr lang="en-US" b="1" dirty="0"/>
              <a:t>Brian Berquist</a:t>
            </a:r>
            <a:r>
              <a:rPr lang="en-US" dirty="0"/>
              <a:t>, Former head of Evansville City Council </a:t>
            </a:r>
            <a:r>
              <a:rPr lang="en-US" b="1" dirty="0"/>
              <a:t>Cory Neeley</a:t>
            </a:r>
            <a:r>
              <a:rPr lang="en-US" dirty="0"/>
              <a:t>, and Evansville City Councilman </a:t>
            </a:r>
            <a:r>
              <a:rPr lang="en-US" b="1" dirty="0"/>
              <a:t>Jim Brooks </a:t>
            </a:r>
            <a:r>
              <a:rPr lang="en-US" dirty="0"/>
              <a:t>have all maintained since Sept. 6 2024, that the letter on the left is the responsibility of Town and Country Engineering, who wrote the letter on the right.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The numbers on the Cowardly Moronic letter (CML)  are the number of references to the City, the number 1 near the bottom is the sole reference to Town and Country, with “City” two words to the left.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There will be more detail on this later, and the respective chronology.  It’s important to get to the science, and get the facts out to the people as soon as possible, pending corroboration</a:t>
            </a:r>
          </a:p>
          <a:p>
            <a:endParaRPr lang="en-US" dirty="0"/>
          </a:p>
        </p:txBody>
      </p:sp>
      <p:sp>
        <p:nvSpPr>
          <p:cNvPr id="4" name="Slide Number Placeholder 3"/>
          <p:cNvSpPr>
            <a:spLocks noGrp="1"/>
          </p:cNvSpPr>
          <p:nvPr>
            <p:ph type="sldNum" sz="quarter" idx="5"/>
          </p:nvPr>
        </p:nvSpPr>
        <p:spPr/>
        <p:txBody>
          <a:bodyPr/>
          <a:lstStyle/>
          <a:p>
            <a:fld id="{74E8BD9B-2A2F-494A-A6AA-7B0C58709D3C}" type="slidenum">
              <a:rPr lang="en-US" smtClean="0"/>
              <a:pPr/>
              <a:t>19</a:t>
            </a:fld>
            <a:endParaRPr lang="en-US"/>
          </a:p>
        </p:txBody>
      </p:sp>
    </p:spTree>
    <p:extLst>
      <p:ext uri="{BB962C8B-B14F-4D97-AF65-F5344CB8AC3E}">
        <p14:creationId xmlns:p14="http://schemas.microsoft.com/office/powerpoint/2010/main" val="38704325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03987A-8E4D-A50E-D88F-B50EF421F6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753291-F290-ECCB-D197-91656300C1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BAA7DB-2DBE-3AA8-681A-6687BC321602}"/>
              </a:ext>
            </a:extLst>
          </p:cNvPr>
          <p:cNvSpPr>
            <a:spLocks noGrp="1"/>
          </p:cNvSpPr>
          <p:nvPr>
            <p:ph type="body" idx="1"/>
          </p:nvPr>
        </p:nvSpPr>
        <p:spPr/>
        <p:txBody>
          <a:bodyPr/>
          <a:lstStyle/>
          <a:p>
            <a:r>
              <a:rPr lang="en-US" dirty="0"/>
              <a:t>Google “Are lead and calcium similar”</a:t>
            </a:r>
          </a:p>
          <a:p>
            <a:endParaRPr lang="en-US" dirty="0"/>
          </a:p>
          <a:p>
            <a:r>
              <a:rPr lang="en-US" b="1" dirty="0"/>
              <a:t>Neurotoxicology review:</a:t>
            </a:r>
          </a:p>
          <a:p>
            <a:r>
              <a:rPr lang="en-US" dirty="0"/>
              <a:t>https://pubmed.ncbi.nlm.nih.gov/8247416/</a:t>
            </a:r>
          </a:p>
          <a:p>
            <a:endParaRPr lang="en-US" dirty="0"/>
          </a:p>
          <a:p>
            <a:r>
              <a:rPr lang="en-US" b="1" dirty="0"/>
              <a:t>Tufts Edu lead and calcium</a:t>
            </a:r>
          </a:p>
          <a:p>
            <a:r>
              <a:rPr lang="en-US" dirty="0"/>
              <a:t>https://sites.tufts.edu/leadpoisoning/pathways/lead-and-calcium/#:~:text=Lead%20can%20mimic%20calcium%20because,a%20radius%20of%20106%20pm.&amp;text=In%20their%20elemental%20forms%2C%20lead,a%20radius%20of%20197%20pm.</a:t>
            </a:r>
          </a:p>
          <a:p>
            <a:endParaRPr lang="en-US" dirty="0"/>
          </a:p>
          <a:p>
            <a:r>
              <a:rPr lang="en-US" b="1" dirty="0"/>
              <a:t>Unraveling….</a:t>
            </a:r>
          </a:p>
          <a:p>
            <a:r>
              <a:rPr lang="en-US" b="0" dirty="0"/>
              <a:t>https://pubmed.ncbi.nlm.nih.gov/37889332/</a:t>
            </a:r>
          </a:p>
          <a:p>
            <a:endParaRPr lang="en-US" b="0" dirty="0"/>
          </a:p>
        </p:txBody>
      </p:sp>
      <p:sp>
        <p:nvSpPr>
          <p:cNvPr id="4" name="Slide Number Placeholder 3">
            <a:extLst>
              <a:ext uri="{FF2B5EF4-FFF2-40B4-BE49-F238E27FC236}">
                <a16:creationId xmlns:a16="http://schemas.microsoft.com/office/drawing/2014/main" id="{9A7034A9-EC15-F44E-97B3-994D5FFD9420}"/>
              </a:ext>
            </a:extLst>
          </p:cNvPr>
          <p:cNvSpPr>
            <a:spLocks noGrp="1"/>
          </p:cNvSpPr>
          <p:nvPr>
            <p:ph type="sldNum" sz="quarter" idx="5"/>
          </p:nvPr>
        </p:nvSpPr>
        <p:spPr/>
        <p:txBody>
          <a:bodyPr/>
          <a:lstStyle/>
          <a:p>
            <a:fld id="{74E8BD9B-2A2F-494A-A6AA-7B0C58709D3C}" type="slidenum">
              <a:rPr lang="en-US" smtClean="0"/>
              <a:pPr/>
              <a:t>20</a:t>
            </a:fld>
            <a:endParaRPr lang="en-US"/>
          </a:p>
        </p:txBody>
      </p:sp>
    </p:spTree>
    <p:extLst>
      <p:ext uri="{BB962C8B-B14F-4D97-AF65-F5344CB8AC3E}">
        <p14:creationId xmlns:p14="http://schemas.microsoft.com/office/powerpoint/2010/main" val="1995616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look down here for notes on slides.  Don’t forget to scroll all of the way down.  Thank you so much.  We need your help.</a:t>
            </a:r>
          </a:p>
        </p:txBody>
      </p:sp>
      <p:sp>
        <p:nvSpPr>
          <p:cNvPr id="4" name="Slide Number Placeholder 3"/>
          <p:cNvSpPr>
            <a:spLocks noGrp="1"/>
          </p:cNvSpPr>
          <p:nvPr>
            <p:ph type="sldNum" sz="quarter" idx="5"/>
          </p:nvPr>
        </p:nvSpPr>
        <p:spPr/>
        <p:txBody>
          <a:bodyPr/>
          <a:lstStyle/>
          <a:p>
            <a:fld id="{74E8BD9B-2A2F-494A-A6AA-7B0C58709D3C}" type="slidenum">
              <a:rPr lang="en-US" smtClean="0"/>
              <a:pPr/>
              <a:t>3</a:t>
            </a:fld>
            <a:endParaRPr lang="en-US"/>
          </a:p>
        </p:txBody>
      </p:sp>
    </p:spTree>
    <p:extLst>
      <p:ext uri="{BB962C8B-B14F-4D97-AF65-F5344CB8AC3E}">
        <p14:creationId xmlns:p14="http://schemas.microsoft.com/office/powerpoint/2010/main" val="17015885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62D03B-C6A8-685C-C5F6-1FB1F97C90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5D15DE-308A-8210-F520-F9A4528BF3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F01112-2182-F8CE-6669-66A27679D0AC}"/>
              </a:ext>
            </a:extLst>
          </p:cNvPr>
          <p:cNvSpPr>
            <a:spLocks noGrp="1"/>
          </p:cNvSpPr>
          <p:nvPr>
            <p:ph type="body" idx="1"/>
          </p:nvPr>
        </p:nvSpPr>
        <p:spPr/>
        <p:txBody>
          <a:bodyPr/>
          <a:lstStyle/>
          <a:p>
            <a:r>
              <a:rPr lang="en-US" dirty="0"/>
              <a:t>https://nieonline.com/downloads/fighting_with_food/get_the_lead_out.pdf</a:t>
            </a:r>
          </a:p>
        </p:txBody>
      </p:sp>
      <p:sp>
        <p:nvSpPr>
          <p:cNvPr id="4" name="Slide Number Placeholder 3">
            <a:extLst>
              <a:ext uri="{FF2B5EF4-FFF2-40B4-BE49-F238E27FC236}">
                <a16:creationId xmlns:a16="http://schemas.microsoft.com/office/drawing/2014/main" id="{D8A2DE2F-3B6B-7D9E-7DA8-1890A40B4EFA}"/>
              </a:ext>
            </a:extLst>
          </p:cNvPr>
          <p:cNvSpPr>
            <a:spLocks noGrp="1"/>
          </p:cNvSpPr>
          <p:nvPr>
            <p:ph type="sldNum" sz="quarter" idx="5"/>
          </p:nvPr>
        </p:nvSpPr>
        <p:spPr/>
        <p:txBody>
          <a:bodyPr/>
          <a:lstStyle/>
          <a:p>
            <a:fld id="{74E8BD9B-2A2F-494A-A6AA-7B0C58709D3C}" type="slidenum">
              <a:rPr lang="en-US" smtClean="0"/>
              <a:pPr/>
              <a:t>21</a:t>
            </a:fld>
            <a:endParaRPr lang="en-US"/>
          </a:p>
        </p:txBody>
      </p:sp>
    </p:spTree>
    <p:extLst>
      <p:ext uri="{BB962C8B-B14F-4D97-AF65-F5344CB8AC3E}">
        <p14:creationId xmlns:p14="http://schemas.microsoft.com/office/powerpoint/2010/main" val="29611552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33141-2D92-7911-8424-88E9F8C44D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7935CE-BFEF-BD40-2D9F-0A79CE4D23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E56CE5-36F7-3876-6C88-C22CE3AD6A2C}"/>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https://nieonline.com/downloads/fighting_with_food/get_the_lead_out.pdf</a:t>
            </a:r>
          </a:p>
          <a:p>
            <a:endParaRPr lang="en-US" dirty="0"/>
          </a:p>
        </p:txBody>
      </p:sp>
      <p:sp>
        <p:nvSpPr>
          <p:cNvPr id="4" name="Slide Number Placeholder 3">
            <a:extLst>
              <a:ext uri="{FF2B5EF4-FFF2-40B4-BE49-F238E27FC236}">
                <a16:creationId xmlns:a16="http://schemas.microsoft.com/office/drawing/2014/main" id="{762EA495-FA17-C16F-C050-2C806FDDFDDC}"/>
              </a:ext>
            </a:extLst>
          </p:cNvPr>
          <p:cNvSpPr>
            <a:spLocks noGrp="1"/>
          </p:cNvSpPr>
          <p:nvPr>
            <p:ph type="sldNum" sz="quarter" idx="5"/>
          </p:nvPr>
        </p:nvSpPr>
        <p:spPr/>
        <p:txBody>
          <a:bodyPr/>
          <a:lstStyle/>
          <a:p>
            <a:fld id="{74E8BD9B-2A2F-494A-A6AA-7B0C58709D3C}" type="slidenum">
              <a:rPr lang="en-US" smtClean="0"/>
              <a:pPr/>
              <a:t>22</a:t>
            </a:fld>
            <a:endParaRPr lang="en-US"/>
          </a:p>
        </p:txBody>
      </p:sp>
    </p:spTree>
    <p:extLst>
      <p:ext uri="{BB962C8B-B14F-4D97-AF65-F5344CB8AC3E}">
        <p14:creationId xmlns:p14="http://schemas.microsoft.com/office/powerpoint/2010/main" val="10438623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DBAD77-DB6D-F16F-9119-36406B7879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6CCE66-78F2-EA0C-9464-7A7A6320B3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539350-5407-2139-7DFE-07384C6A7E17}"/>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https://nieonline.com/downloads/fighting_with_food/get_the_lead_out.pdf</a:t>
            </a:r>
          </a:p>
          <a:p>
            <a:endParaRPr lang="en-US" dirty="0"/>
          </a:p>
        </p:txBody>
      </p:sp>
      <p:sp>
        <p:nvSpPr>
          <p:cNvPr id="4" name="Slide Number Placeholder 3">
            <a:extLst>
              <a:ext uri="{FF2B5EF4-FFF2-40B4-BE49-F238E27FC236}">
                <a16:creationId xmlns:a16="http://schemas.microsoft.com/office/drawing/2014/main" id="{CAE081A6-0E0D-BEC6-D6DA-84698C364EDA}"/>
              </a:ext>
            </a:extLst>
          </p:cNvPr>
          <p:cNvSpPr>
            <a:spLocks noGrp="1"/>
          </p:cNvSpPr>
          <p:nvPr>
            <p:ph type="sldNum" sz="quarter" idx="5"/>
          </p:nvPr>
        </p:nvSpPr>
        <p:spPr/>
        <p:txBody>
          <a:bodyPr/>
          <a:lstStyle/>
          <a:p>
            <a:fld id="{74E8BD9B-2A2F-494A-A6AA-7B0C58709D3C}" type="slidenum">
              <a:rPr lang="en-US" smtClean="0"/>
              <a:pPr/>
              <a:t>23</a:t>
            </a:fld>
            <a:endParaRPr lang="en-US"/>
          </a:p>
        </p:txBody>
      </p:sp>
    </p:spTree>
    <p:extLst>
      <p:ext uri="{BB962C8B-B14F-4D97-AF65-F5344CB8AC3E}">
        <p14:creationId xmlns:p14="http://schemas.microsoft.com/office/powerpoint/2010/main" val="32249925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9AF96-9229-7E4C-E9B1-E18FB339B9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3A13D4-6D3E-F3CC-076B-498B99E680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61648C-EDD5-0E9E-34FB-0B80C34F1793}"/>
              </a:ext>
            </a:extLst>
          </p:cNvPr>
          <p:cNvSpPr>
            <a:spLocks noGrp="1"/>
          </p:cNvSpPr>
          <p:nvPr>
            <p:ph type="body" idx="1"/>
          </p:nvPr>
        </p:nvSpPr>
        <p:spPr/>
        <p:txBody>
          <a:bodyPr/>
          <a:lstStyle/>
          <a:p>
            <a:r>
              <a:rPr lang="en-US" dirty="0"/>
              <a:t>Figure on the left:  https://www.researchgate.net/figure/The-Hofmeister-and-lyotropic-series-of-ions-in-water-The-ions-of-the-Hofmeister-series_fig1_319223676</a:t>
            </a:r>
          </a:p>
          <a:p>
            <a:endParaRPr lang="en-US" dirty="0"/>
          </a:p>
          <a:p>
            <a:r>
              <a:rPr lang="en-US" dirty="0"/>
              <a:t>Key points, </a:t>
            </a:r>
          </a:p>
          <a:p>
            <a:endParaRPr lang="en-US" dirty="0"/>
          </a:p>
          <a:p>
            <a:r>
              <a:rPr lang="en-US" b="1" dirty="0"/>
              <a:t>Calcium salts and lead salts (Carbonate, Phosphate, Sulfate) </a:t>
            </a:r>
            <a:r>
              <a:rPr lang="en-US" dirty="0"/>
              <a:t>all have </a:t>
            </a:r>
            <a:r>
              <a:rPr lang="en-US" b="1" dirty="0"/>
              <a:t>low solubility </a:t>
            </a:r>
            <a:r>
              <a:rPr lang="en-US" dirty="0"/>
              <a:t>(Form silt or chalky gunk, and fall out of solution).  </a:t>
            </a:r>
          </a:p>
          <a:p>
            <a:r>
              <a:rPr lang="en-US" dirty="0"/>
              <a:t>Calcium and Lead are similar in size/strength (ionic charge)</a:t>
            </a:r>
          </a:p>
        </p:txBody>
      </p:sp>
      <p:sp>
        <p:nvSpPr>
          <p:cNvPr id="4" name="Slide Number Placeholder 3">
            <a:extLst>
              <a:ext uri="{FF2B5EF4-FFF2-40B4-BE49-F238E27FC236}">
                <a16:creationId xmlns:a16="http://schemas.microsoft.com/office/drawing/2014/main" id="{C105CF7C-EC4F-DFD5-EE42-EEAD49D16E4A}"/>
              </a:ext>
            </a:extLst>
          </p:cNvPr>
          <p:cNvSpPr>
            <a:spLocks noGrp="1"/>
          </p:cNvSpPr>
          <p:nvPr>
            <p:ph type="sldNum" sz="quarter" idx="5"/>
          </p:nvPr>
        </p:nvSpPr>
        <p:spPr/>
        <p:txBody>
          <a:bodyPr/>
          <a:lstStyle/>
          <a:p>
            <a:fld id="{74E8BD9B-2A2F-494A-A6AA-7B0C58709D3C}" type="slidenum">
              <a:rPr lang="en-US" smtClean="0"/>
              <a:pPr/>
              <a:t>24</a:t>
            </a:fld>
            <a:endParaRPr lang="en-US"/>
          </a:p>
        </p:txBody>
      </p:sp>
    </p:spTree>
    <p:extLst>
      <p:ext uri="{BB962C8B-B14F-4D97-AF65-F5344CB8AC3E}">
        <p14:creationId xmlns:p14="http://schemas.microsoft.com/office/powerpoint/2010/main" val="5156416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9B5E0C-6977-968B-C794-541473CB7B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7DC176-9477-F55D-90FC-866DC75E13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84BAFB-AB45-376E-1AE7-CD67D55FB978}"/>
              </a:ext>
            </a:extLst>
          </p:cNvPr>
          <p:cNvSpPr>
            <a:spLocks noGrp="1"/>
          </p:cNvSpPr>
          <p:nvPr>
            <p:ph type="body" idx="1"/>
          </p:nvPr>
        </p:nvSpPr>
        <p:spPr/>
        <p:txBody>
          <a:bodyPr/>
          <a:lstStyle/>
          <a:p>
            <a:r>
              <a:rPr lang="en-US" dirty="0"/>
              <a:t>Abigail Cantor, et.al.</a:t>
            </a:r>
          </a:p>
          <a:p>
            <a:endParaRPr lang="en-US" dirty="0"/>
          </a:p>
          <a:p>
            <a:r>
              <a:rPr lang="en-US" dirty="0"/>
              <a:t>It looks like collaborative publications (Abigail Cantor with the EPA) stop in 2014 (Flint MI water crisis)</a:t>
            </a:r>
          </a:p>
          <a:p>
            <a:endParaRPr lang="en-US" dirty="0"/>
          </a:p>
          <a:p>
            <a:r>
              <a:rPr lang="en-US" dirty="0"/>
              <a:t>Was Abigail Cantor was a proponent of “eliminating chemicals” like corrosion control (Phosphates), and replacing lead pipes as corrosion control?</a:t>
            </a:r>
          </a:p>
          <a:p>
            <a:r>
              <a:rPr lang="en-US" dirty="0"/>
              <a:t>Were the EPA on board until the Flint water Crisis?</a:t>
            </a:r>
          </a:p>
        </p:txBody>
      </p:sp>
      <p:sp>
        <p:nvSpPr>
          <p:cNvPr id="4" name="Slide Number Placeholder 3">
            <a:extLst>
              <a:ext uri="{FF2B5EF4-FFF2-40B4-BE49-F238E27FC236}">
                <a16:creationId xmlns:a16="http://schemas.microsoft.com/office/drawing/2014/main" id="{0351CA65-CC22-AEDB-74DC-D2D964C2C104}"/>
              </a:ext>
            </a:extLst>
          </p:cNvPr>
          <p:cNvSpPr>
            <a:spLocks noGrp="1"/>
          </p:cNvSpPr>
          <p:nvPr>
            <p:ph type="sldNum" sz="quarter" idx="5"/>
          </p:nvPr>
        </p:nvSpPr>
        <p:spPr/>
        <p:txBody>
          <a:bodyPr/>
          <a:lstStyle/>
          <a:p>
            <a:fld id="{74E8BD9B-2A2F-494A-A6AA-7B0C58709D3C}" type="slidenum">
              <a:rPr lang="en-US" smtClean="0"/>
              <a:pPr/>
              <a:t>25</a:t>
            </a:fld>
            <a:endParaRPr lang="en-US"/>
          </a:p>
        </p:txBody>
      </p:sp>
    </p:spTree>
    <p:extLst>
      <p:ext uri="{BB962C8B-B14F-4D97-AF65-F5344CB8AC3E}">
        <p14:creationId xmlns:p14="http://schemas.microsoft.com/office/powerpoint/2010/main" val="12864399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CA45FA-2CE0-96B5-845D-0E538D4413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C4D103-127F-32E4-0F0D-D981C64292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536FE7-67CF-16BD-F866-326E61DE5E6C}"/>
              </a:ext>
            </a:extLst>
          </p:cNvPr>
          <p:cNvSpPr>
            <a:spLocks noGrp="1"/>
          </p:cNvSpPr>
          <p:nvPr>
            <p:ph type="body" idx="1"/>
          </p:nvPr>
        </p:nvSpPr>
        <p:spPr/>
        <p:txBody>
          <a:bodyPr/>
          <a:lstStyle/>
          <a:p>
            <a:r>
              <a:rPr lang="en-US" dirty="0"/>
              <a:t>Abigail Cantor – Process Research Solutions, LLC</a:t>
            </a:r>
          </a:p>
          <a:p>
            <a:r>
              <a:rPr lang="en-US" dirty="0"/>
              <a:t>PO Box 5593</a:t>
            </a:r>
          </a:p>
          <a:p>
            <a:r>
              <a:rPr lang="en-US" dirty="0"/>
              <a:t>Madison, WI 53705</a:t>
            </a:r>
          </a:p>
          <a:p>
            <a:endParaRPr lang="en-US" dirty="0"/>
          </a:p>
          <a:p>
            <a:r>
              <a:rPr lang="en-US" dirty="0"/>
              <a:t>“About” link in Process Research Solutions website</a:t>
            </a:r>
          </a:p>
          <a:p>
            <a:endParaRPr lang="en-US" dirty="0"/>
          </a:p>
          <a:p>
            <a:r>
              <a:rPr lang="en-US" dirty="0"/>
              <a:t>Current, 01 Mar 2025</a:t>
            </a:r>
          </a:p>
          <a:p>
            <a:endParaRPr lang="en-US" dirty="0"/>
          </a:p>
          <a:p>
            <a:r>
              <a:rPr lang="en-US" dirty="0"/>
              <a:t>https://www.processresearch.net</a:t>
            </a:r>
          </a:p>
          <a:p>
            <a:endParaRPr lang="en-US" dirty="0"/>
          </a:p>
        </p:txBody>
      </p:sp>
      <p:sp>
        <p:nvSpPr>
          <p:cNvPr id="4" name="Slide Number Placeholder 3">
            <a:extLst>
              <a:ext uri="{FF2B5EF4-FFF2-40B4-BE49-F238E27FC236}">
                <a16:creationId xmlns:a16="http://schemas.microsoft.com/office/drawing/2014/main" id="{C494A676-5D3D-92C1-F46B-76DFFB2E2F18}"/>
              </a:ext>
            </a:extLst>
          </p:cNvPr>
          <p:cNvSpPr>
            <a:spLocks noGrp="1"/>
          </p:cNvSpPr>
          <p:nvPr>
            <p:ph type="sldNum" sz="quarter" idx="5"/>
          </p:nvPr>
        </p:nvSpPr>
        <p:spPr/>
        <p:txBody>
          <a:bodyPr/>
          <a:lstStyle/>
          <a:p>
            <a:fld id="{74E8BD9B-2A2F-494A-A6AA-7B0C58709D3C}" type="slidenum">
              <a:rPr lang="en-US" smtClean="0"/>
              <a:pPr/>
              <a:t>26</a:t>
            </a:fld>
            <a:endParaRPr lang="en-US"/>
          </a:p>
        </p:txBody>
      </p:sp>
    </p:spTree>
    <p:extLst>
      <p:ext uri="{BB962C8B-B14F-4D97-AF65-F5344CB8AC3E}">
        <p14:creationId xmlns:p14="http://schemas.microsoft.com/office/powerpoint/2010/main" val="19003571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30A42-02CC-37F6-110D-2B7E5D4372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994515-BFE0-8D68-2A5B-F554601CF4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4FF6F2-CADC-0B67-6C3A-A170CEEF13CA}"/>
              </a:ext>
            </a:extLst>
          </p:cNvPr>
          <p:cNvSpPr>
            <a:spLocks noGrp="1"/>
          </p:cNvSpPr>
          <p:nvPr>
            <p:ph type="body" idx="1"/>
          </p:nvPr>
        </p:nvSpPr>
        <p:spPr/>
        <p:txBody>
          <a:bodyPr/>
          <a:lstStyle/>
          <a:p>
            <a:r>
              <a:rPr lang="en-US" dirty="0"/>
              <a:t>file:///C:/Users/trini/Downloads/CORROSION%20TEST%20METHODS%20REVIEW%20OF%20BENCH%20TOP%20AND%20PILOT%20LEAD%20CORROSION%20ASSESSMENT%20STUDIES.PDF</a:t>
            </a:r>
          </a:p>
          <a:p>
            <a:endParaRPr lang="en-US" dirty="0"/>
          </a:p>
          <a:p>
            <a:r>
              <a:rPr lang="en-US" dirty="0"/>
              <a:t>Picture of pipe rig used to simulate Lead Corrosion given different Corrosion inhibition chemicals, Abigail Cantor’s rig, EPA literature </a:t>
            </a:r>
          </a:p>
          <a:p>
            <a:endParaRPr lang="en-US" dirty="0"/>
          </a:p>
          <a:p>
            <a:r>
              <a:rPr lang="en-US" dirty="0"/>
              <a:t>This is a 2</a:t>
            </a:r>
            <a:r>
              <a:rPr lang="en-US" baseline="30000" dirty="0"/>
              <a:t>nd</a:t>
            </a:r>
            <a:r>
              <a:rPr lang="en-US" dirty="0"/>
              <a:t> generation rig, with the cards in the pipe.</a:t>
            </a:r>
          </a:p>
        </p:txBody>
      </p:sp>
      <p:sp>
        <p:nvSpPr>
          <p:cNvPr id="4" name="Slide Number Placeholder 3">
            <a:extLst>
              <a:ext uri="{FF2B5EF4-FFF2-40B4-BE49-F238E27FC236}">
                <a16:creationId xmlns:a16="http://schemas.microsoft.com/office/drawing/2014/main" id="{EDCDFDEE-25FE-C27E-D141-6DB0A2047A81}"/>
              </a:ext>
            </a:extLst>
          </p:cNvPr>
          <p:cNvSpPr>
            <a:spLocks noGrp="1"/>
          </p:cNvSpPr>
          <p:nvPr>
            <p:ph type="sldNum" sz="quarter" idx="5"/>
          </p:nvPr>
        </p:nvSpPr>
        <p:spPr/>
        <p:txBody>
          <a:bodyPr/>
          <a:lstStyle/>
          <a:p>
            <a:fld id="{74E8BD9B-2A2F-494A-A6AA-7B0C58709D3C}" type="slidenum">
              <a:rPr lang="en-US" smtClean="0"/>
              <a:pPr/>
              <a:t>27</a:t>
            </a:fld>
            <a:endParaRPr lang="en-US"/>
          </a:p>
        </p:txBody>
      </p:sp>
    </p:spTree>
    <p:extLst>
      <p:ext uri="{BB962C8B-B14F-4D97-AF65-F5344CB8AC3E}">
        <p14:creationId xmlns:p14="http://schemas.microsoft.com/office/powerpoint/2010/main" val="38980100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https://www.cityofmadison.com/water/documents/2010LCRSamplingACfinal.pdf</a:t>
            </a:r>
          </a:p>
          <a:p>
            <a:endParaRPr lang="en-US" dirty="0"/>
          </a:p>
          <a:p>
            <a:r>
              <a:rPr lang="en-US" dirty="0"/>
              <a:t>Abigail Cantor – Process Research Solutions, LLC</a:t>
            </a:r>
          </a:p>
          <a:p>
            <a:r>
              <a:rPr lang="en-US" dirty="0"/>
              <a:t>PO Box 5593</a:t>
            </a:r>
          </a:p>
          <a:p>
            <a:r>
              <a:rPr lang="en-US" dirty="0"/>
              <a:t>Madison, WI 53705</a:t>
            </a:r>
          </a:p>
          <a:p>
            <a:endParaRPr lang="en-US" dirty="0"/>
          </a:p>
          <a:p>
            <a:r>
              <a:rPr lang="en-US" dirty="0"/>
              <a:t>https://www.processresearch.net</a:t>
            </a:r>
          </a:p>
          <a:p>
            <a:endParaRPr lang="en-US" dirty="0"/>
          </a:p>
          <a:p>
            <a:r>
              <a:rPr lang="en-US" b="1" dirty="0"/>
              <a:t>1991</a:t>
            </a:r>
            <a:r>
              <a:rPr lang="en-US" dirty="0"/>
              <a:t> – LCR new 15ppb Lead Federal allowable level (From previous 50 ppb)</a:t>
            </a:r>
          </a:p>
          <a:p>
            <a:r>
              <a:rPr lang="en-US" b="1" dirty="0"/>
              <a:t>1992</a:t>
            </a:r>
            <a:r>
              <a:rPr lang="en-US" dirty="0"/>
              <a:t> – </a:t>
            </a:r>
            <a:r>
              <a:rPr lang="en-US" b="1" dirty="0"/>
              <a:t>Madison WI lights up at 16ppb lead</a:t>
            </a:r>
          </a:p>
          <a:p>
            <a:r>
              <a:rPr lang="en-US" dirty="0"/>
              <a:t>1997 – Process Research solutions founded</a:t>
            </a:r>
          </a:p>
          <a:p>
            <a:r>
              <a:rPr lang="en-US" dirty="0"/>
              <a:t>2000 – Madison WI starts LSL replacement</a:t>
            </a:r>
          </a:p>
          <a:p>
            <a:r>
              <a:rPr lang="en-US" b="1" dirty="0"/>
              <a:t>2010</a:t>
            </a:r>
            <a:r>
              <a:rPr lang="en-US" dirty="0"/>
              <a:t> – </a:t>
            </a:r>
            <a:r>
              <a:rPr lang="en-US" b="1" dirty="0"/>
              <a:t>This report (Lead and Copper Rule Compliance Sampling)</a:t>
            </a:r>
          </a:p>
          <a:p>
            <a:r>
              <a:rPr lang="en-US" dirty="0"/>
              <a:t>2011 – </a:t>
            </a:r>
            <a:r>
              <a:rPr lang="en-US" b="1" dirty="0"/>
              <a:t>Madison WI finishes LSL replacement</a:t>
            </a:r>
          </a:p>
          <a:p>
            <a:r>
              <a:rPr lang="en-US" b="1" dirty="0"/>
              <a:t>2014 </a:t>
            </a:r>
            <a:r>
              <a:rPr lang="en-US" dirty="0"/>
              <a:t>– </a:t>
            </a:r>
            <a:r>
              <a:rPr lang="en-US" b="1" dirty="0"/>
              <a:t>Flint MI water Crisis</a:t>
            </a:r>
          </a:p>
          <a:p>
            <a:endParaRPr lang="en-US" dirty="0"/>
          </a:p>
          <a:p>
            <a:endParaRPr lang="en-US" dirty="0"/>
          </a:p>
        </p:txBody>
      </p:sp>
      <p:sp>
        <p:nvSpPr>
          <p:cNvPr id="4" name="Slide Number Placeholder 3"/>
          <p:cNvSpPr>
            <a:spLocks noGrp="1"/>
          </p:cNvSpPr>
          <p:nvPr>
            <p:ph type="sldNum" sz="quarter" idx="5"/>
          </p:nvPr>
        </p:nvSpPr>
        <p:spPr/>
        <p:txBody>
          <a:bodyPr/>
          <a:lstStyle/>
          <a:p>
            <a:fld id="{74E8BD9B-2A2F-494A-A6AA-7B0C58709D3C}" type="slidenum">
              <a:rPr lang="en-US" smtClean="0"/>
              <a:pPr/>
              <a:t>28</a:t>
            </a:fld>
            <a:endParaRPr lang="en-US"/>
          </a:p>
        </p:txBody>
      </p:sp>
    </p:spTree>
    <p:extLst>
      <p:ext uri="{BB962C8B-B14F-4D97-AF65-F5344CB8AC3E}">
        <p14:creationId xmlns:p14="http://schemas.microsoft.com/office/powerpoint/2010/main" val="34594260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C8190F-9272-5314-1A49-28608C8164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715CB2-CEFC-E0B8-8ED2-7A7B75400A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ADAE6F-C56C-83E7-625C-26339AAB5A6A}"/>
              </a:ext>
            </a:extLst>
          </p:cNvPr>
          <p:cNvSpPr>
            <a:spLocks noGrp="1"/>
          </p:cNvSpPr>
          <p:nvPr>
            <p:ph type="body" idx="1"/>
          </p:nvPr>
        </p:nvSpPr>
        <p:spPr/>
        <p:txBody>
          <a:bodyPr/>
          <a:lstStyle/>
          <a:p>
            <a:r>
              <a:rPr lang="en-US" b="1" dirty="0"/>
              <a:t>Wisconsin Department of Natural Resources (WNDR) </a:t>
            </a:r>
            <a:r>
              <a:rPr lang="en-US" dirty="0"/>
              <a:t>figures heavily in:</a:t>
            </a:r>
          </a:p>
          <a:p>
            <a:r>
              <a:rPr lang="en-US" dirty="0"/>
              <a:t>	Treating Citizens of the State of Wisconsin terribly in terms of</a:t>
            </a:r>
          </a:p>
          <a:p>
            <a:r>
              <a:rPr lang="en-US" dirty="0"/>
              <a:t>		Creating a new police enforcement activity </a:t>
            </a:r>
            <a:r>
              <a:rPr lang="en-US" b="1" dirty="0"/>
              <a:t>(The pipe police?)</a:t>
            </a:r>
          </a:p>
          <a:p>
            <a:r>
              <a:rPr lang="en-US" dirty="0"/>
              <a:t>		</a:t>
            </a:r>
            <a:r>
              <a:rPr lang="en-US" b="1" dirty="0"/>
              <a:t>Threatening</a:t>
            </a:r>
            <a:r>
              <a:rPr lang="en-US" dirty="0"/>
              <a:t> with </a:t>
            </a:r>
            <a:r>
              <a:rPr lang="en-US" b="1" dirty="0"/>
              <a:t>fines, and water shut off</a:t>
            </a:r>
          </a:p>
          <a:p>
            <a:r>
              <a:rPr lang="en-US" dirty="0"/>
              <a:t>		Nefarious </a:t>
            </a:r>
            <a:r>
              <a:rPr lang="en-US" b="1" dirty="0"/>
              <a:t>changing of grant award money from my community, mid stream</a:t>
            </a:r>
          </a:p>
          <a:p>
            <a:r>
              <a:rPr lang="en-US" dirty="0"/>
              <a:t>		</a:t>
            </a:r>
            <a:r>
              <a:rPr lang="en-US" b="1" dirty="0"/>
              <a:t>Telling Citizens “There’s no money”.  </a:t>
            </a:r>
          </a:p>
          <a:p>
            <a:r>
              <a:rPr lang="en-US" dirty="0"/>
              <a:t>			</a:t>
            </a:r>
          </a:p>
          <a:p>
            <a:r>
              <a:rPr lang="en-US" dirty="0"/>
              <a:t>Throughout this document, the Scientific literature, and government proceedings, you see, </a:t>
            </a:r>
            <a:r>
              <a:rPr lang="en-US" b="1" dirty="0"/>
              <a:t>Abigail Cantor</a:t>
            </a:r>
            <a:r>
              <a:rPr lang="en-US" dirty="0"/>
              <a:t>, the </a:t>
            </a:r>
            <a:r>
              <a:rPr lang="en-US" b="1" dirty="0"/>
              <a:t>EPA officials (Michael Schock, Simoni </a:t>
            </a:r>
            <a:r>
              <a:rPr lang="en-US" b="1" dirty="0" err="1"/>
              <a:t>Triantafyllidou</a:t>
            </a:r>
            <a:r>
              <a:rPr lang="en-US" b="1" dirty="0"/>
              <a:t>, Michael Desantis, Kirk Scheckel)</a:t>
            </a:r>
            <a:r>
              <a:rPr lang="en-US" dirty="0"/>
              <a:t>, and the </a:t>
            </a:r>
            <a:r>
              <a:rPr lang="en-US" b="1" dirty="0"/>
              <a:t>Wisconsin Department of Natural Resources.</a:t>
            </a:r>
          </a:p>
          <a:p>
            <a:endParaRPr lang="en-US" b="1" dirty="0"/>
          </a:p>
          <a:p>
            <a:r>
              <a:rPr lang="en-US" dirty="0"/>
              <a:t>Later in “Lead and Copper Rule Compliance Sampling”, you see </a:t>
            </a:r>
            <a:r>
              <a:rPr lang="en-US" b="1" dirty="0"/>
              <a:t>City of Madison Charter</a:t>
            </a:r>
            <a:r>
              <a:rPr lang="en-US" dirty="0"/>
              <a:t>, and City documents showing the </a:t>
            </a:r>
            <a:r>
              <a:rPr lang="en-US" b="1" dirty="0"/>
              <a:t>creation of a “Water Authority” position</a:t>
            </a:r>
            <a:r>
              <a:rPr lang="en-US" dirty="0"/>
              <a:t>, from the </a:t>
            </a:r>
            <a:r>
              <a:rPr lang="en-US" b="1" dirty="0"/>
              <a:t>Wisconsin Department of Natural Resources</a:t>
            </a:r>
          </a:p>
          <a:p>
            <a:endParaRPr lang="en-US" dirty="0"/>
          </a:p>
          <a:p>
            <a:r>
              <a:rPr lang="en-US" b="1" dirty="0"/>
              <a:t>Curiously absent</a:t>
            </a:r>
            <a:r>
              <a:rPr lang="en-US" dirty="0"/>
              <a:t>, is any </a:t>
            </a:r>
            <a:r>
              <a:rPr lang="en-US" b="1" dirty="0"/>
              <a:t>thought</a:t>
            </a:r>
            <a:r>
              <a:rPr lang="en-US" dirty="0"/>
              <a:t> or </a:t>
            </a:r>
            <a:r>
              <a:rPr lang="en-US" b="1" dirty="0"/>
              <a:t>knowledge base</a:t>
            </a:r>
            <a:r>
              <a:rPr lang="en-US" dirty="0"/>
              <a:t>, and fundamental </a:t>
            </a:r>
            <a:r>
              <a:rPr lang="en-US" b="1" dirty="0"/>
              <a:t>water system experience </a:t>
            </a:r>
            <a:r>
              <a:rPr lang="en-US" dirty="0"/>
              <a:t>from the division of State Government, that oversees:</a:t>
            </a:r>
          </a:p>
          <a:p>
            <a:r>
              <a:rPr lang="en-US" dirty="0"/>
              <a:t>	1)	Water</a:t>
            </a:r>
          </a:p>
          <a:p>
            <a:r>
              <a:rPr lang="en-US" dirty="0"/>
              <a:t>	2)	Electricity</a:t>
            </a:r>
          </a:p>
          <a:p>
            <a:r>
              <a:rPr lang="en-US" dirty="0"/>
              <a:t>	3)	Gas</a:t>
            </a:r>
          </a:p>
          <a:p>
            <a:endParaRPr lang="en-US" dirty="0"/>
          </a:p>
          <a:p>
            <a:r>
              <a:rPr lang="en-US" sz="2000" b="1" dirty="0"/>
              <a:t>The Public Services Commission</a:t>
            </a:r>
          </a:p>
          <a:p>
            <a:endParaRPr lang="en-US" sz="2000" b="1" dirty="0"/>
          </a:p>
          <a:p>
            <a:r>
              <a:rPr lang="en-US" sz="2000" b="1" dirty="0"/>
              <a:t>  That’s a very curious thing.  More on that later</a:t>
            </a:r>
          </a:p>
          <a:p>
            <a:endParaRPr lang="en-US" sz="2000"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2000" dirty="0"/>
              <a:t>https://www.cityofmadison.com/water/documents/2010LCRSamplingACfinal.pdf   Page 3</a:t>
            </a:r>
          </a:p>
          <a:p>
            <a:endParaRPr lang="en-US" sz="2000" b="1" dirty="0"/>
          </a:p>
        </p:txBody>
      </p:sp>
      <p:sp>
        <p:nvSpPr>
          <p:cNvPr id="4" name="Slide Number Placeholder 3">
            <a:extLst>
              <a:ext uri="{FF2B5EF4-FFF2-40B4-BE49-F238E27FC236}">
                <a16:creationId xmlns:a16="http://schemas.microsoft.com/office/drawing/2014/main" id="{A8E656E4-A712-5CFA-6F34-5DDEA6710942}"/>
              </a:ext>
            </a:extLst>
          </p:cNvPr>
          <p:cNvSpPr>
            <a:spLocks noGrp="1"/>
          </p:cNvSpPr>
          <p:nvPr>
            <p:ph type="sldNum" sz="quarter" idx="5"/>
          </p:nvPr>
        </p:nvSpPr>
        <p:spPr/>
        <p:txBody>
          <a:bodyPr/>
          <a:lstStyle/>
          <a:p>
            <a:fld id="{74E8BD9B-2A2F-494A-A6AA-7B0C58709D3C}" type="slidenum">
              <a:rPr lang="en-US" smtClean="0"/>
              <a:pPr/>
              <a:t>29</a:t>
            </a:fld>
            <a:endParaRPr lang="en-US"/>
          </a:p>
        </p:txBody>
      </p:sp>
    </p:spTree>
    <p:extLst>
      <p:ext uri="{BB962C8B-B14F-4D97-AF65-F5344CB8AC3E}">
        <p14:creationId xmlns:p14="http://schemas.microsoft.com/office/powerpoint/2010/main" val="14393058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9191A5-2DB1-4B39-F9F0-07F4561C00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742BDF-82D8-3CFE-C6BC-5AD9FAADDB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05F0AD-15EA-B84F-86D7-FDFF8DEC01A3}"/>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https://www.cityofmadison.com/water/documents/2010LCRSamplingACfinal.pdf   Page 4</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228600" marR="0" lvl="0" indent="-228600" algn="l" defTabSz="914400" rtl="0" eaLnBrk="1" fontAlgn="base" latinLnBrk="0" hangingPunct="1">
              <a:lnSpc>
                <a:spcPct val="100000"/>
              </a:lnSpc>
              <a:spcBef>
                <a:spcPct val="30000"/>
              </a:spcBef>
              <a:spcAft>
                <a:spcPct val="0"/>
              </a:spcAft>
              <a:buClrTx/>
              <a:buSzTx/>
              <a:buFontTx/>
              <a:buAutoNum type="arabicPeriod"/>
              <a:tabLst/>
              <a:defRPr/>
            </a:pPr>
            <a:r>
              <a:rPr lang="en-US" dirty="0"/>
              <a:t>“</a:t>
            </a:r>
            <a:r>
              <a:rPr lang="en-US" b="1" dirty="0"/>
              <a:t>True nature of Madison’s water</a:t>
            </a:r>
            <a:r>
              <a:rPr lang="en-US" dirty="0"/>
              <a:t>” – This is good writing.  She’s got something new and exciting coming up.</a:t>
            </a:r>
          </a:p>
          <a:p>
            <a:pPr marL="228600" marR="0" lvl="0" indent="-228600" algn="l" defTabSz="914400" rtl="0" eaLnBrk="1" fontAlgn="base" latinLnBrk="0" hangingPunct="1">
              <a:lnSpc>
                <a:spcPct val="100000"/>
              </a:lnSpc>
              <a:spcBef>
                <a:spcPct val="30000"/>
              </a:spcBef>
              <a:spcAft>
                <a:spcPct val="0"/>
              </a:spcAft>
              <a:buClrTx/>
              <a:buSzTx/>
              <a:buFontTx/>
              <a:buAutoNum type="arabicPeriod"/>
              <a:tabLst/>
              <a:defRPr/>
            </a:pPr>
            <a:r>
              <a:rPr lang="en-US" dirty="0"/>
              <a:t> “Logical decisions….popular anecdotal opinion”  This is excellent writing again.  This is a jab at the current thinking.  She is equating the existing thought, experience, trending, and knowledge base to popular anecdotal opinion.  In other words, </a:t>
            </a:r>
            <a:r>
              <a:rPr lang="en-US" b="1" dirty="0"/>
              <a:t>She’s a bit smarter than everyone established in the Water Quality System</a:t>
            </a:r>
            <a:r>
              <a:rPr lang="en-US" dirty="0"/>
              <a:t>.  </a:t>
            </a:r>
            <a:r>
              <a:rPr lang="en-US" b="1" dirty="0"/>
              <a:t>They are the dinosaurs, and she’s cutting edge</a:t>
            </a:r>
            <a:r>
              <a:rPr lang="en-US" dirty="0"/>
              <a:t>.</a:t>
            </a:r>
          </a:p>
          <a:p>
            <a:pPr marL="228600" marR="0" lvl="0" indent="-228600" algn="l" defTabSz="914400" rtl="0" eaLnBrk="1" fontAlgn="base" latinLnBrk="0" hangingPunct="1">
              <a:lnSpc>
                <a:spcPct val="100000"/>
              </a:lnSpc>
              <a:spcBef>
                <a:spcPct val="30000"/>
              </a:spcBef>
              <a:spcAft>
                <a:spcPct val="0"/>
              </a:spcAft>
              <a:buClrTx/>
              <a:buSzTx/>
              <a:buFontTx/>
              <a:buAutoNum type="arabicPeriod"/>
              <a:tabLst/>
              <a:defRPr/>
            </a:pPr>
            <a:r>
              <a:rPr lang="en-US" dirty="0"/>
              <a:t>“Jar Tests”, Statistical design.  This is where things started to </a:t>
            </a:r>
            <a:r>
              <a:rPr lang="en-US" b="1" dirty="0"/>
              <a:t>smell funny</a:t>
            </a:r>
            <a:r>
              <a:rPr lang="en-US" dirty="0"/>
              <a:t>.  Jar tests would give you a yes or no answer, in a </a:t>
            </a:r>
            <a:r>
              <a:rPr lang="en-US" b="1" dirty="0"/>
              <a:t>stagnant environment</a:t>
            </a:r>
            <a:r>
              <a:rPr lang="en-US" dirty="0"/>
              <a:t>, which would </a:t>
            </a:r>
            <a:r>
              <a:rPr lang="en-US" b="1" dirty="0"/>
              <a:t>never occur in a water system</a:t>
            </a:r>
            <a:r>
              <a:rPr lang="en-US" dirty="0"/>
              <a:t>.  The whole point of a water system is to keep it moving.  Lines that branch and are not used (Dead ends) are the death knell of any water system.  </a:t>
            </a:r>
            <a:r>
              <a:rPr lang="en-US" b="1" dirty="0"/>
              <a:t>Stagnancy in water analysis is only appropriate if you’re studying a pond</a:t>
            </a:r>
            <a:r>
              <a:rPr lang="en-US" dirty="0"/>
              <a:t>.  Statistical design likely refers to setting up experiments using DOE (Design of experiment) software.  It’s useful in the right hands, but minimally useful when you have an inappropriate model.  In other words, “</a:t>
            </a:r>
            <a:r>
              <a:rPr lang="en-US" b="1" dirty="0"/>
              <a:t>Statistical design” means I’m trying to impress someone </a:t>
            </a:r>
            <a:r>
              <a:rPr lang="en-US" dirty="0"/>
              <a:t>who doesn’t know what they’re doing.</a:t>
            </a:r>
          </a:p>
          <a:p>
            <a:pPr marL="228600" marR="0" lvl="0" indent="-228600" algn="l" defTabSz="914400" rtl="0" eaLnBrk="1" fontAlgn="base" latinLnBrk="0" hangingPunct="1">
              <a:lnSpc>
                <a:spcPct val="100000"/>
              </a:lnSpc>
              <a:spcBef>
                <a:spcPct val="30000"/>
              </a:spcBef>
              <a:spcAft>
                <a:spcPct val="0"/>
              </a:spcAft>
              <a:buClrTx/>
              <a:buSzTx/>
              <a:buFontTx/>
              <a:buAutoNum type="arabicPeriod"/>
              <a:tabLst/>
              <a:defRPr/>
            </a:pPr>
            <a:r>
              <a:rPr lang="en-US" b="1" dirty="0"/>
              <a:t>Polyphosphate</a:t>
            </a:r>
            <a:r>
              <a:rPr lang="en-US" dirty="0"/>
              <a:t>, and polyphosphate/Orthophosphate blend are used </a:t>
            </a:r>
            <a:r>
              <a:rPr lang="en-US" b="1" dirty="0"/>
              <a:t>frequently in water processing</a:t>
            </a:r>
            <a:r>
              <a:rPr lang="en-US" dirty="0"/>
              <a:t>.  There’s lots of names for poly phosphate, like polymer, etc.  </a:t>
            </a:r>
            <a:r>
              <a:rPr lang="en-US" b="1" dirty="0"/>
              <a:t>Abigail Cantor says the polyphosphate INCREASES the LEAD </a:t>
            </a:r>
            <a:r>
              <a:rPr lang="en-US" dirty="0"/>
              <a:t>in her experiment, then </a:t>
            </a:r>
            <a:r>
              <a:rPr lang="en-US" b="1" dirty="0"/>
              <a:t>doubles down </a:t>
            </a:r>
            <a:r>
              <a:rPr lang="en-US" dirty="0"/>
              <a:t>and mentions it again for emphasis.</a:t>
            </a:r>
          </a:p>
          <a:p>
            <a:pPr marL="685800" marR="0" lvl="1" indent="-228600" algn="l" defTabSz="914400" rtl="0" eaLnBrk="1" fontAlgn="base" latinLnBrk="0" hangingPunct="1">
              <a:lnSpc>
                <a:spcPct val="100000"/>
              </a:lnSpc>
              <a:spcBef>
                <a:spcPct val="30000"/>
              </a:spcBef>
              <a:spcAft>
                <a:spcPct val="0"/>
              </a:spcAft>
              <a:buClrTx/>
              <a:buSzTx/>
              <a:buFontTx/>
              <a:buAutoNum type="alphaLcPeriod"/>
              <a:tabLst/>
              <a:defRPr/>
            </a:pPr>
            <a:r>
              <a:rPr lang="en-US" dirty="0"/>
              <a:t>If you have a </a:t>
            </a:r>
            <a:r>
              <a:rPr lang="en-US" b="1" dirty="0"/>
              <a:t>model/result </a:t>
            </a:r>
            <a:r>
              <a:rPr lang="en-US" dirty="0"/>
              <a:t>that is </a:t>
            </a:r>
            <a:r>
              <a:rPr lang="en-US" b="1" dirty="0"/>
              <a:t>different from accepted theory</a:t>
            </a:r>
            <a:r>
              <a:rPr lang="en-US" dirty="0"/>
              <a:t>, you don’t report it, you </a:t>
            </a:r>
            <a:r>
              <a:rPr lang="en-US" b="1" dirty="0"/>
              <a:t>troubleshoot it</a:t>
            </a:r>
            <a:r>
              <a:rPr lang="en-US" dirty="0"/>
              <a:t>.  You certainly don’t report it in a review.  You go </a:t>
            </a:r>
            <a:r>
              <a:rPr lang="en-US" b="1" dirty="0"/>
              <a:t>back to your model and see what went wrong</a:t>
            </a:r>
            <a:r>
              <a:rPr lang="en-US" dirty="0"/>
              <a:t>.  Unless, you don’t understand what went wrong……	</a:t>
            </a:r>
          </a:p>
          <a:p>
            <a:pPr marL="228600" marR="0" lvl="0" indent="-228600" algn="l" defTabSz="914400" rtl="0" eaLnBrk="1" fontAlgn="base" latinLnBrk="0" hangingPunct="1">
              <a:lnSpc>
                <a:spcPct val="100000"/>
              </a:lnSpc>
              <a:spcBef>
                <a:spcPct val="30000"/>
              </a:spcBef>
              <a:spcAft>
                <a:spcPct val="0"/>
              </a:spcAft>
              <a:buClrTx/>
              <a:buSzTx/>
              <a:buFontTx/>
              <a:buAutoNum type="arabicPeriod"/>
              <a:tabLst/>
              <a:defRPr/>
            </a:pPr>
            <a:r>
              <a:rPr lang="en-US" dirty="0"/>
              <a:t> More </a:t>
            </a:r>
            <a:r>
              <a:rPr lang="en-US" b="1" dirty="0"/>
              <a:t>condescending crap</a:t>
            </a:r>
            <a:r>
              <a:rPr lang="en-US" dirty="0"/>
              <a:t>, this time to Chemical Companies.  </a:t>
            </a:r>
            <a:r>
              <a:rPr lang="en-US" b="1" dirty="0"/>
              <a:t>Chemical companies help me in my work</a:t>
            </a:r>
            <a:r>
              <a:rPr lang="en-US" dirty="0"/>
              <a:t>.  They have </a:t>
            </a:r>
            <a:r>
              <a:rPr lang="en-US" b="1" dirty="0"/>
              <a:t>data, technical people </a:t>
            </a:r>
            <a:r>
              <a:rPr lang="en-US" dirty="0"/>
              <a:t>who help me figure out things, and are </a:t>
            </a:r>
            <a:r>
              <a:rPr lang="en-US" b="1" dirty="0"/>
              <a:t>generally quite courteous</a:t>
            </a:r>
            <a:r>
              <a:rPr lang="en-US" dirty="0"/>
              <a:t>, even if your question doesn’t sell them a product.  “Ambiguous Efficacy” – This is BS.  No one posts contradictory scientific data on the efficacy of their product.  She is saying that the chemical company is shooting itself in the foot with it’s own experimental results.  It looks like Abigail Cantor may not understand the data they present.  “Jar tests did not represent actual piping system”.  Well, no duh.</a:t>
            </a:r>
          </a:p>
          <a:p>
            <a:pPr marL="228600" marR="0" lvl="0" indent="-228600" algn="l" defTabSz="914400" rtl="0" eaLnBrk="1" fontAlgn="base" latinLnBrk="0" hangingPunct="1">
              <a:lnSpc>
                <a:spcPct val="100000"/>
              </a:lnSpc>
              <a:spcBef>
                <a:spcPct val="30000"/>
              </a:spcBef>
              <a:spcAft>
                <a:spcPct val="0"/>
              </a:spcAft>
              <a:buClrTx/>
              <a:buSzTx/>
              <a:buFontTx/>
              <a:buAutoNum type="arabicPeriod"/>
              <a:tabLst/>
              <a:defRPr/>
            </a:pPr>
            <a:r>
              <a:rPr lang="en-US" dirty="0"/>
              <a:t>Bagging on smaller communities for not testing polyphosphate prior to using it. </a:t>
            </a:r>
          </a:p>
          <a:p>
            <a:pPr marL="228600" marR="0" lvl="0" indent="-228600" algn="l" defTabSz="914400" rtl="0" eaLnBrk="1" fontAlgn="base" latinLnBrk="0" hangingPunct="1">
              <a:lnSpc>
                <a:spcPct val="100000"/>
              </a:lnSpc>
              <a:spcBef>
                <a:spcPct val="30000"/>
              </a:spcBef>
              <a:spcAft>
                <a:spcPct val="0"/>
              </a:spcAft>
              <a:buClrTx/>
              <a:buSzTx/>
              <a:buFontTx/>
              <a:buAutoNum type="arabicPeriod"/>
              <a:tabLst/>
              <a:defRPr/>
            </a:pPr>
            <a:r>
              <a:rPr lang="en-US" dirty="0"/>
              <a:t>“It was rumored that pure orthophosphate would form a precipitate with calcium”  Yes, I’ve heard that rumor.  It stated in problems sets I worked through in Freshman Chemistry.  Calcium readily precipitates with phosphate.  So do </a:t>
            </a:r>
            <a:r>
              <a:rPr lang="en-US" dirty="0" err="1"/>
              <a:t>Magneisum</a:t>
            </a:r>
            <a:r>
              <a:rPr lang="en-US" dirty="0"/>
              <a:t>, and lead.  Phosphate is a really good thing to have around, as a co-precipitant to both Calcium and lead.  That way it falls out of solution, and you become less likely to drink it.  You see Calcium phosphate show up in literature on waste water analysis.  It’s called </a:t>
            </a:r>
            <a:r>
              <a:rPr lang="en-US" b="1" dirty="0"/>
              <a:t>ACP</a:t>
            </a:r>
            <a:r>
              <a:rPr lang="en-US" dirty="0"/>
              <a:t>, or </a:t>
            </a:r>
            <a:r>
              <a:rPr lang="en-US" b="1" dirty="0" err="1"/>
              <a:t>Amorphus</a:t>
            </a:r>
            <a:r>
              <a:rPr lang="en-US" b="1" dirty="0"/>
              <a:t> Calcium Phosphate.  This is critically important later.  As well, when in precipitated form, the phosphates are easily filtered.</a:t>
            </a:r>
          </a:p>
          <a:p>
            <a:pPr marL="228600" marR="0" lvl="0" indent="-228600" algn="l" defTabSz="914400" rtl="0" eaLnBrk="1" fontAlgn="base" latinLnBrk="0" hangingPunct="1">
              <a:lnSpc>
                <a:spcPct val="100000"/>
              </a:lnSpc>
              <a:spcBef>
                <a:spcPct val="30000"/>
              </a:spcBef>
              <a:spcAft>
                <a:spcPct val="0"/>
              </a:spcAft>
              <a:buClrTx/>
              <a:buSzTx/>
              <a:buFontTx/>
              <a:buAutoNum type="arabicPeriod"/>
              <a:tabLst/>
              <a:defRPr/>
            </a:pPr>
            <a:r>
              <a:rPr lang="en-US" b="1" dirty="0"/>
              <a:t> ”</a:t>
            </a:r>
            <a:r>
              <a:rPr lang="en-US" b="0" dirty="0"/>
              <a:t>pH </a:t>
            </a:r>
            <a:r>
              <a:rPr lang="en-US" b="0" dirty="0" err="1"/>
              <a:t>adjujstment</a:t>
            </a:r>
            <a:r>
              <a:rPr lang="en-US" b="0" dirty="0"/>
              <a:t> with sodium hydroxide, high pH problems”.  Most of the drinking water literature is consistent regarding higher pH being favorable in prevention of pipe corrosion.  Everyone knows that intuitively.  High pH is like baking soda, which is OK on metal.  Low pH is acid, or sour, and can corrode metal.  Like muriatic acid (synonym for Hydrochloric acid).  Like Sulfuric acid (Battery acid), like bleach (Sodium Hypochlorite).  Very corrosive.   Bad for metal, bad for pipes. </a:t>
            </a:r>
          </a:p>
          <a:p>
            <a:pPr marL="228600" marR="0" lvl="0" indent="-228600" algn="l" defTabSz="914400" rtl="0" eaLnBrk="1" fontAlgn="base" latinLnBrk="0" hangingPunct="1">
              <a:lnSpc>
                <a:spcPct val="100000"/>
              </a:lnSpc>
              <a:spcBef>
                <a:spcPct val="30000"/>
              </a:spcBef>
              <a:spcAft>
                <a:spcPct val="0"/>
              </a:spcAft>
              <a:buClrTx/>
              <a:buSzTx/>
              <a:buFontTx/>
              <a:buAutoNum type="arabicPeriod"/>
              <a:tabLst/>
              <a:defRPr/>
            </a:pPr>
            <a:r>
              <a:rPr lang="en-US" b="0" dirty="0"/>
              <a:t>“Precipitation of Calcium and magnesium, causing hydraulic problems”.  This observation is very strange.  This could only happen if the water in the pipe rigs were changed repeatedly without the pipes being cleaned.  It’s pretty shocking that they’re not looking at the lead in the precipitate, vs. released lead</a:t>
            </a:r>
            <a:r>
              <a:rPr lang="en-US" b="1" dirty="0"/>
              <a:t>.  In this literature, you seldom see anything distinguishing ionic from elemental, nor discussion on the relevancy thereof</a:t>
            </a:r>
            <a:r>
              <a:rPr lang="en-US" b="0" dirty="0"/>
              <a:t>.  That type of data is in verbiage, </a:t>
            </a:r>
            <a:r>
              <a:rPr lang="en-US" b="1" dirty="0"/>
              <a:t>but they don’t show numbers</a:t>
            </a:r>
            <a:r>
              <a:rPr lang="en-US" b="0" dirty="0"/>
              <a:t>.</a:t>
            </a:r>
          </a:p>
          <a:p>
            <a:pPr marL="228600" marR="0" lvl="0" indent="-228600" algn="l" defTabSz="914400" rtl="0" eaLnBrk="1" fontAlgn="base" latinLnBrk="0" hangingPunct="1">
              <a:lnSpc>
                <a:spcPct val="100000"/>
              </a:lnSpc>
              <a:spcBef>
                <a:spcPct val="30000"/>
              </a:spcBef>
              <a:spcAft>
                <a:spcPct val="0"/>
              </a:spcAft>
              <a:buClrTx/>
              <a:buSzTx/>
              <a:buFontTx/>
              <a:buAutoNum type="arabicPeriod"/>
              <a:tabLst/>
              <a:defRPr/>
            </a:pPr>
            <a:r>
              <a:rPr lang="en-US" b="0" dirty="0"/>
              <a:t> </a:t>
            </a:r>
            <a:r>
              <a:rPr lang="en-US" b="1" i="0" dirty="0">
                <a:solidFill>
                  <a:srgbClr val="1F1F1F"/>
                </a:solidFill>
                <a:effectLst/>
                <a:latin typeface="Roboto" panose="02000000000000000000" pitchFamily="2" charset="0"/>
              </a:rPr>
              <a:t>appurtenances – “</a:t>
            </a:r>
            <a:r>
              <a:rPr lang="en-US" b="0" i="0" dirty="0">
                <a:solidFill>
                  <a:srgbClr val="1F1F1F"/>
                </a:solidFill>
                <a:effectLst/>
                <a:latin typeface="Roboto" panose="02000000000000000000" pitchFamily="2" charset="0"/>
              </a:rPr>
              <a:t>an accessory or other item associated with a particular activity or style of living”.  I didn’t know pipes had appurtenances.  Had to look that word up.</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0"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9C843315-E533-7F2D-3906-900F64E52F32}"/>
              </a:ext>
            </a:extLst>
          </p:cNvPr>
          <p:cNvSpPr>
            <a:spLocks noGrp="1"/>
          </p:cNvSpPr>
          <p:nvPr>
            <p:ph type="sldNum" sz="quarter" idx="5"/>
          </p:nvPr>
        </p:nvSpPr>
        <p:spPr/>
        <p:txBody>
          <a:bodyPr/>
          <a:lstStyle/>
          <a:p>
            <a:fld id="{74E8BD9B-2A2F-494A-A6AA-7B0C58709D3C}" type="slidenum">
              <a:rPr lang="en-US" smtClean="0"/>
              <a:pPr/>
              <a:t>30</a:t>
            </a:fld>
            <a:endParaRPr lang="en-US"/>
          </a:p>
        </p:txBody>
      </p:sp>
    </p:spTree>
    <p:extLst>
      <p:ext uri="{BB962C8B-B14F-4D97-AF65-F5344CB8AC3E}">
        <p14:creationId xmlns:p14="http://schemas.microsoft.com/office/powerpoint/2010/main" val="2549199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6F512-AE34-2033-1F97-CDDFB3FDE1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92EDEF-CC57-A21E-6EB6-4F75D25EEA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030709-4A97-5C7A-17F0-7DD9C7FDF3A4}"/>
              </a:ext>
            </a:extLst>
          </p:cNvPr>
          <p:cNvSpPr>
            <a:spLocks noGrp="1"/>
          </p:cNvSpPr>
          <p:nvPr>
            <p:ph type="body" idx="1"/>
          </p:nvPr>
        </p:nvSpPr>
        <p:spPr/>
        <p:txBody>
          <a:bodyPr/>
          <a:lstStyle/>
          <a:p>
            <a:r>
              <a:rPr lang="en-US" dirty="0"/>
              <a:t>Hi, look down here for notes on slides.  Don’t forget to scroll all of the way down.  Thank you so much.  We need your help.</a:t>
            </a:r>
          </a:p>
        </p:txBody>
      </p:sp>
      <p:sp>
        <p:nvSpPr>
          <p:cNvPr id="4" name="Slide Number Placeholder 3">
            <a:extLst>
              <a:ext uri="{FF2B5EF4-FFF2-40B4-BE49-F238E27FC236}">
                <a16:creationId xmlns:a16="http://schemas.microsoft.com/office/drawing/2014/main" id="{46E98729-E1F4-DCBB-79EC-0BAA6A157ACD}"/>
              </a:ext>
            </a:extLst>
          </p:cNvPr>
          <p:cNvSpPr>
            <a:spLocks noGrp="1"/>
          </p:cNvSpPr>
          <p:nvPr>
            <p:ph type="sldNum" sz="quarter" idx="5"/>
          </p:nvPr>
        </p:nvSpPr>
        <p:spPr/>
        <p:txBody>
          <a:bodyPr/>
          <a:lstStyle/>
          <a:p>
            <a:fld id="{74E8BD9B-2A2F-494A-A6AA-7B0C58709D3C}" type="slidenum">
              <a:rPr lang="en-US" smtClean="0"/>
              <a:pPr/>
              <a:t>4</a:t>
            </a:fld>
            <a:endParaRPr lang="en-US"/>
          </a:p>
        </p:txBody>
      </p:sp>
    </p:spTree>
    <p:extLst>
      <p:ext uri="{BB962C8B-B14F-4D97-AF65-F5344CB8AC3E}">
        <p14:creationId xmlns:p14="http://schemas.microsoft.com/office/powerpoint/2010/main" val="2462599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9E4B81-1879-CD20-C4F4-113081520C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08AA2F-36AB-E8B7-4E61-1E405BA657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A82455-E797-070F-9E22-7DC57D49DDDF}"/>
              </a:ext>
            </a:extLst>
          </p:cNvPr>
          <p:cNvSpPr>
            <a:spLocks noGrp="1"/>
          </p:cNvSpPr>
          <p:nvPr>
            <p:ph type="body" idx="1"/>
          </p:nvPr>
        </p:nvSpPr>
        <p:spPr/>
        <p:txBody>
          <a:bodyPr/>
          <a:lstStyle/>
          <a:p>
            <a:r>
              <a:rPr lang="en-US" dirty="0"/>
              <a:t>https://www.cityofmadison.com/water/documents/2010LCRSamplingACfinal.pdf  page 5</a:t>
            </a:r>
          </a:p>
          <a:p>
            <a:r>
              <a:rPr lang="en-US" dirty="0"/>
              <a:t>4) Kept the number four, transferred from the last page that mentioned </a:t>
            </a:r>
            <a:r>
              <a:rPr lang="en-US" b="1" dirty="0"/>
              <a:t>Polyphosphate increasing lead</a:t>
            </a:r>
            <a:r>
              <a:rPr lang="en-US" dirty="0"/>
              <a:t> (two times).  Polyphosphate here 2 times, for </a:t>
            </a:r>
            <a:r>
              <a:rPr lang="en-US" b="1" dirty="0"/>
              <a:t>a total of four times in two pages</a:t>
            </a:r>
            <a:r>
              <a:rPr lang="en-US" dirty="0"/>
              <a:t>.</a:t>
            </a:r>
          </a:p>
          <a:p>
            <a:pPr marL="228600" indent="-228600">
              <a:buAutoNum type="arabicParenR"/>
            </a:pPr>
            <a:r>
              <a:rPr lang="en-US" b="1" dirty="0"/>
              <a:t>It looks like they’re advocating no phosphorus</a:t>
            </a:r>
            <a:r>
              <a:rPr lang="en-US" dirty="0"/>
              <a:t>, but also </a:t>
            </a:r>
            <a:r>
              <a:rPr lang="en-US" b="1" dirty="0"/>
              <a:t>say that orthophosphate decreases lead</a:t>
            </a:r>
            <a:r>
              <a:rPr lang="en-US" dirty="0"/>
              <a:t>.  Precipitate of lead is a good thing.  You </a:t>
            </a:r>
            <a:r>
              <a:rPr lang="en-US" b="1" dirty="0"/>
              <a:t>want Lead insoluble</a:t>
            </a:r>
            <a:r>
              <a:rPr lang="en-US" dirty="0"/>
              <a:t>.</a:t>
            </a:r>
          </a:p>
          <a:p>
            <a:pPr marL="228600" indent="-228600">
              <a:buAutoNum type="arabicParenR"/>
            </a:pPr>
            <a:r>
              <a:rPr lang="en-US" b="1" dirty="0"/>
              <a:t>Sounds like they’re taking Poly, and/or orthophosphate out of the drinking water processing</a:t>
            </a:r>
            <a:r>
              <a:rPr lang="en-US" dirty="0"/>
              <a:t>.  If they did that, I wonder if that was when they were getting Color/Manganese/Iron in the drinking water?</a:t>
            </a:r>
          </a:p>
          <a:p>
            <a:pPr marL="228600" indent="-228600">
              <a:buAutoNum type="arabicParenR"/>
            </a:pPr>
            <a:r>
              <a:rPr lang="en-US" b="1" dirty="0"/>
              <a:t>EPA/DNR/Cantor all want to ban phosphorus</a:t>
            </a:r>
            <a:r>
              <a:rPr lang="en-US" dirty="0"/>
              <a:t>?</a:t>
            </a:r>
          </a:p>
          <a:p>
            <a:pPr marL="228600" indent="-228600">
              <a:buAutoNum type="arabicParenR"/>
            </a:pPr>
            <a:endParaRPr lang="en-US" dirty="0"/>
          </a:p>
        </p:txBody>
      </p:sp>
      <p:sp>
        <p:nvSpPr>
          <p:cNvPr id="4" name="Slide Number Placeholder 3">
            <a:extLst>
              <a:ext uri="{FF2B5EF4-FFF2-40B4-BE49-F238E27FC236}">
                <a16:creationId xmlns:a16="http://schemas.microsoft.com/office/drawing/2014/main" id="{33A6F0F1-1813-1D47-D4BC-FB8E82B414EB}"/>
              </a:ext>
            </a:extLst>
          </p:cNvPr>
          <p:cNvSpPr>
            <a:spLocks noGrp="1"/>
          </p:cNvSpPr>
          <p:nvPr>
            <p:ph type="sldNum" sz="quarter" idx="5"/>
          </p:nvPr>
        </p:nvSpPr>
        <p:spPr/>
        <p:txBody>
          <a:bodyPr/>
          <a:lstStyle/>
          <a:p>
            <a:fld id="{74E8BD9B-2A2F-494A-A6AA-7B0C58709D3C}" type="slidenum">
              <a:rPr lang="en-US" smtClean="0"/>
              <a:pPr/>
              <a:t>31</a:t>
            </a:fld>
            <a:endParaRPr lang="en-US"/>
          </a:p>
        </p:txBody>
      </p:sp>
    </p:spTree>
    <p:extLst>
      <p:ext uri="{BB962C8B-B14F-4D97-AF65-F5344CB8AC3E}">
        <p14:creationId xmlns:p14="http://schemas.microsoft.com/office/powerpoint/2010/main" val="39872703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F2F945-1EA3-F5D3-E70F-CFFED6B515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BB9356-7714-3913-1BAE-5F61A18FAF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8C664C-D532-C244-66D3-BC5154D15E3E}"/>
              </a:ext>
            </a:extLst>
          </p:cNvPr>
          <p:cNvSpPr>
            <a:spLocks noGrp="1"/>
          </p:cNvSpPr>
          <p:nvPr>
            <p:ph type="body" idx="1"/>
          </p:nvPr>
        </p:nvSpPr>
        <p:spPr/>
        <p:txBody>
          <a:bodyPr/>
          <a:lstStyle/>
          <a:p>
            <a:pPr marL="0" indent="0">
              <a:buNone/>
            </a:pPr>
            <a:r>
              <a:rPr lang="en-US" dirty="0"/>
              <a:t>https://www.cityofmadison.com/water/documents/2010LCRSamplingACfinal.pdf  page 6</a:t>
            </a:r>
          </a:p>
          <a:p>
            <a:pPr marL="228600" indent="-228600">
              <a:buAutoNum type="arabicParenR"/>
            </a:pPr>
            <a:r>
              <a:rPr lang="en-US" dirty="0"/>
              <a:t>Several problems here.  Why is the </a:t>
            </a:r>
            <a:r>
              <a:rPr lang="en-US" b="1" dirty="0"/>
              <a:t>Wisconsin Department of Natural resources regulating </a:t>
            </a:r>
            <a:r>
              <a:rPr lang="en-US" dirty="0"/>
              <a:t>what is in the pipe, rather than the Public Services Commission, which has jurisdiction, authority, expertise, and experience?  Why is the WNDR </a:t>
            </a:r>
            <a:r>
              <a:rPr lang="en-US" b="1" dirty="0"/>
              <a:t>pulling a number out of their *** </a:t>
            </a:r>
            <a:r>
              <a:rPr lang="en-US" dirty="0"/>
              <a:t>that is different from the Federal Allowable level, without justification in the Science?  </a:t>
            </a:r>
            <a:r>
              <a:rPr lang="en-US" b="1" dirty="0"/>
              <a:t>Why on earth would you use the term “optimized</a:t>
            </a:r>
            <a:r>
              <a:rPr lang="en-US" dirty="0"/>
              <a:t>”?</a:t>
            </a:r>
          </a:p>
          <a:p>
            <a:pPr marL="228600" indent="-228600">
              <a:buAutoNum type="arabicParenR"/>
            </a:pPr>
            <a:r>
              <a:rPr lang="en-US" dirty="0"/>
              <a:t>“Encouraged” comes up in the DNR/City of Evansville letters early on.  “Encouraged” became “mandatory” (like in the video segment), or we shut your water off, in December.  </a:t>
            </a:r>
            <a:r>
              <a:rPr lang="en-US" b="1" dirty="0"/>
              <a:t>Isn’t it great to have a government POLICE FORCE that’s so in tune with water quality</a:t>
            </a:r>
            <a:r>
              <a:rPr lang="en-US" dirty="0"/>
              <a:t>?</a:t>
            </a:r>
          </a:p>
          <a:p>
            <a:pPr marL="228600" indent="-228600">
              <a:buAutoNum type="arabicParenR"/>
            </a:pPr>
            <a:r>
              <a:rPr lang="en-US" dirty="0"/>
              <a:t>Madison Water Utility?  Is that the Public Services Commission?  Is it the new DNR “Water authority”?  They’re saying Later replacement (LSL), “Good for the Customer”, “Good for the community”, “Good for the Utility”  </a:t>
            </a:r>
            <a:r>
              <a:rPr lang="en-US" b="1" dirty="0"/>
              <a:t>TRIPLE WIN</a:t>
            </a:r>
          </a:p>
          <a:p>
            <a:pPr marL="228600" indent="-228600">
              <a:buAutoNum type="arabicParenR"/>
            </a:pPr>
            <a:r>
              <a:rPr lang="en-US" b="1" dirty="0"/>
              <a:t>VERY IMPORTANT</a:t>
            </a:r>
            <a:r>
              <a:rPr lang="en-US" b="0" dirty="0"/>
              <a:t>  This is </a:t>
            </a:r>
            <a:r>
              <a:rPr lang="en-US" b="1" dirty="0"/>
              <a:t>Process Research Solutions, and the EPA’s goal</a:t>
            </a:r>
            <a:r>
              <a:rPr lang="en-US" b="0" dirty="0"/>
              <a:t>.  They want to </a:t>
            </a:r>
            <a:r>
              <a:rPr lang="en-US" b="1" dirty="0"/>
              <a:t>eliminate phosphorus </a:t>
            </a:r>
            <a:r>
              <a:rPr lang="en-US" b="0" dirty="0"/>
              <a:t>from waste water streams.  Good rationale? Is </a:t>
            </a:r>
            <a:r>
              <a:rPr lang="en-US" b="1" dirty="0"/>
              <a:t>corrosion control the only thing phosphorus does in our water? </a:t>
            </a:r>
          </a:p>
          <a:p>
            <a:pPr marL="685800" lvl="1" indent="-228600">
              <a:buAutoNum type="arabicParenR"/>
            </a:pPr>
            <a:r>
              <a:rPr lang="en-US" b="0" dirty="0"/>
              <a:t>Is </a:t>
            </a:r>
            <a:r>
              <a:rPr lang="en-US" b="1" dirty="0"/>
              <a:t>phosphorus </a:t>
            </a:r>
            <a:r>
              <a:rPr lang="en-US" b="0" dirty="0"/>
              <a:t>beneficial as a </a:t>
            </a:r>
            <a:r>
              <a:rPr lang="en-US" b="1" dirty="0"/>
              <a:t>buffer?,</a:t>
            </a:r>
            <a:r>
              <a:rPr lang="en-US" b="0" dirty="0"/>
              <a:t> keeping the pipes from experiencing acidic conditions and corrosion?  </a:t>
            </a:r>
          </a:p>
          <a:p>
            <a:pPr marL="685800" lvl="1" indent="-228600">
              <a:buAutoNum type="arabicParenR"/>
            </a:pPr>
            <a:r>
              <a:rPr lang="en-US" b="0" dirty="0"/>
              <a:t>Why do they think Corrosion control is not necessary for Copper? </a:t>
            </a:r>
          </a:p>
          <a:p>
            <a:pPr marL="685800" lvl="1" indent="-228600">
              <a:buAutoNum type="arabicParenR"/>
            </a:pPr>
            <a:r>
              <a:rPr lang="en-US" b="1" dirty="0"/>
              <a:t>Does phosphate precipitate Lead?  Yes, it does.  </a:t>
            </a:r>
            <a:r>
              <a:rPr lang="en-US" b="0" dirty="0"/>
              <a:t>Therefore, </a:t>
            </a:r>
            <a:r>
              <a:rPr lang="en-US" b="1" dirty="0"/>
              <a:t>lead is much less likely to be consumed</a:t>
            </a:r>
            <a:r>
              <a:rPr lang="en-US" b="0" dirty="0"/>
              <a:t>.  </a:t>
            </a:r>
          </a:p>
          <a:p>
            <a:pPr marL="685800" lvl="1" indent="-228600">
              <a:buAutoNum type="arabicParenR"/>
            </a:pPr>
            <a:r>
              <a:rPr lang="en-US" b="1" dirty="0"/>
              <a:t>How does a Chemical Engineer not know these things</a:t>
            </a:r>
            <a:r>
              <a:rPr lang="en-US" b="0" dirty="0"/>
              <a:t>?</a:t>
            </a:r>
            <a:endParaRPr lang="en-US" b="1" dirty="0"/>
          </a:p>
          <a:p>
            <a:pPr marL="685800" lvl="1" indent="-228600">
              <a:buAutoNum type="arabicParenR"/>
            </a:pPr>
            <a:r>
              <a:rPr lang="en-US" b="0" dirty="0"/>
              <a:t>Environmental impact – https://www.cleanlakesalliance.org/state-of-the-lakes/  2023, Lake Monona (Madison, WI) rated Excellent for Phosphorus, and Good for Clarity.  Oh, here’s </a:t>
            </a:r>
            <a:r>
              <a:rPr lang="en-US" b="1" dirty="0"/>
              <a:t>another thing</a:t>
            </a:r>
            <a:r>
              <a:rPr lang="en-US" b="0" dirty="0"/>
              <a:t>, </a:t>
            </a:r>
          </a:p>
          <a:p>
            <a:pPr marL="457200" lvl="1" indent="0">
              <a:buNone/>
            </a:pPr>
            <a:r>
              <a:rPr lang="en-US" b="1" dirty="0"/>
              <a:t>Synonyms for Phosphate:</a:t>
            </a:r>
          </a:p>
          <a:p>
            <a:pPr marL="457200" lvl="1" indent="0">
              <a:buNone/>
            </a:pPr>
            <a:r>
              <a:rPr lang="en-US" b="0" dirty="0"/>
              <a:t>	Sodium Phosphate (Dibasic, and monobasic)</a:t>
            </a:r>
          </a:p>
          <a:p>
            <a:pPr marL="457200" lvl="1" indent="0">
              <a:buNone/>
            </a:pPr>
            <a:r>
              <a:rPr lang="en-US" b="0" dirty="0"/>
              <a:t>	Disodium Phosphate, monosodium Phosphate</a:t>
            </a:r>
          </a:p>
          <a:p>
            <a:pPr marL="457200" lvl="1" indent="0">
              <a:buNone/>
            </a:pPr>
            <a:r>
              <a:rPr lang="en-US" b="0" dirty="0"/>
              <a:t>	Orthophosphate (single phosphate ion)</a:t>
            </a:r>
          </a:p>
          <a:p>
            <a:pPr marL="457200" lvl="1" indent="0">
              <a:buNone/>
            </a:pPr>
            <a:r>
              <a:rPr lang="en-US" b="0" dirty="0"/>
              <a:t>	Corrosion chemical</a:t>
            </a:r>
          </a:p>
          <a:p>
            <a:pPr marL="457200" lvl="1" indent="0">
              <a:buNone/>
            </a:pPr>
            <a:r>
              <a:rPr lang="en-US" b="0" dirty="0"/>
              <a:t>	Phosphorus</a:t>
            </a:r>
          </a:p>
          <a:p>
            <a:pPr marL="457200" lvl="1" indent="0">
              <a:buNone/>
            </a:pPr>
            <a:r>
              <a:rPr lang="en-US" b="0" dirty="0"/>
              <a:t>	Inorganic Phosphorus</a:t>
            </a:r>
          </a:p>
          <a:p>
            <a:pPr marL="457200" lvl="1" indent="0">
              <a:buNone/>
            </a:pPr>
            <a:endParaRPr lang="en-US" b="0" dirty="0"/>
          </a:p>
          <a:p>
            <a:pPr marL="457200" lvl="1" indent="0">
              <a:buNone/>
            </a:pPr>
            <a:r>
              <a:rPr lang="en-US" b="0" dirty="0"/>
              <a:t>Scientists love synonyms.  Make it less likely that we’ll be replaced by monkeys.  Point being:  </a:t>
            </a:r>
            <a:r>
              <a:rPr lang="en-US" b="1" dirty="0"/>
              <a:t>Phosphate is in just about every processed food and drink.  That means excess phosphate is excreted to wastewater</a:t>
            </a:r>
            <a:r>
              <a:rPr lang="en-US" b="0" dirty="0"/>
              <a:t>.  </a:t>
            </a:r>
          </a:p>
          <a:p>
            <a:pPr marL="457200" lvl="1" indent="0">
              <a:buNone/>
            </a:pPr>
            <a:r>
              <a:rPr lang="en-US" b="0" dirty="0"/>
              <a:t>Then you have livestock and farming runoff….</a:t>
            </a:r>
          </a:p>
          <a:p>
            <a:pPr marL="457200" lvl="1" indent="0">
              <a:buNone/>
            </a:pPr>
            <a:endParaRPr lang="en-US" b="0" dirty="0"/>
          </a:p>
          <a:p>
            <a:pPr marL="457200" lvl="1" indent="0">
              <a:buNone/>
            </a:pPr>
            <a:r>
              <a:rPr lang="en-US" b="0" dirty="0"/>
              <a:t>A typical </a:t>
            </a:r>
            <a:r>
              <a:rPr lang="en-US" b="1" dirty="0"/>
              <a:t>Soy/Corn fertilizer is 18/18/18</a:t>
            </a:r>
            <a:r>
              <a:rPr lang="en-US" b="0" dirty="0"/>
              <a:t>.  That’s percent Nitrogen/</a:t>
            </a:r>
            <a:r>
              <a:rPr lang="en-US" b="1" dirty="0"/>
              <a:t>Phosphorus</a:t>
            </a:r>
            <a:r>
              <a:rPr lang="en-US" b="0" dirty="0"/>
              <a:t>/Potassium. </a:t>
            </a:r>
          </a:p>
          <a:p>
            <a:pPr marL="457200" lvl="1" indent="0">
              <a:buNone/>
            </a:pPr>
            <a:endParaRPr lang="en-US" b="0" dirty="0"/>
          </a:p>
          <a:p>
            <a:pPr marL="457200" lvl="1" indent="0">
              <a:buNone/>
            </a:pPr>
            <a:r>
              <a:rPr lang="en-US" b="0" dirty="0"/>
              <a:t>https://www.cleanlakesalliance.org/wp-content/uploads/2020/05/2021-State-of-the-Lakes-Report-Compressed.pdf  (estimates </a:t>
            </a:r>
            <a:r>
              <a:rPr lang="en-US" b="1" dirty="0"/>
              <a:t>16,500 POUNDS </a:t>
            </a:r>
            <a:r>
              <a:rPr lang="en-US" b="0" dirty="0"/>
              <a:t>of phosphate </a:t>
            </a:r>
            <a:r>
              <a:rPr lang="en-US" b="1" dirty="0"/>
              <a:t>to lake Monona </a:t>
            </a:r>
            <a:r>
              <a:rPr lang="en-US" b="0" dirty="0"/>
              <a:t>from farm run off.</a:t>
            </a:r>
          </a:p>
          <a:p>
            <a:pPr marL="457200" lvl="1" indent="0">
              <a:buNone/>
            </a:pPr>
            <a:endParaRPr lang="en-US" b="0" dirty="0"/>
          </a:p>
          <a:p>
            <a:pPr marL="457200" lvl="1" indent="0">
              <a:buNone/>
            </a:pPr>
            <a:r>
              <a:rPr lang="en-US" b="1" dirty="0"/>
              <a:t>Did they try eliminating Phosphate/corrosion control in Madison’s drinking water?</a:t>
            </a:r>
          </a:p>
          <a:p>
            <a:pPr marL="457200" lvl="1" indent="0">
              <a:buNone/>
            </a:pPr>
            <a:endParaRPr lang="en-US" b="0" dirty="0"/>
          </a:p>
          <a:p>
            <a:pPr marL="457200" lvl="1" indent="0">
              <a:buNone/>
            </a:pPr>
            <a:r>
              <a:rPr lang="en-US" b="0" dirty="0"/>
              <a:t>What was the </a:t>
            </a:r>
            <a:r>
              <a:rPr lang="en-US" b="1" dirty="0"/>
              <a:t>cost and environmental impact of eliminating corrosion control in Flint Michigan, in 2014?</a:t>
            </a:r>
            <a:r>
              <a:rPr lang="en-US" b="0" dirty="0"/>
              <a:t>  </a:t>
            </a:r>
            <a:r>
              <a:rPr lang="en-US" b="1" dirty="0"/>
              <a:t>Did they get the idea from this paper?</a:t>
            </a:r>
          </a:p>
          <a:p>
            <a:pPr marL="457200" lvl="1" indent="0">
              <a:buNone/>
            </a:pPr>
            <a:endParaRPr lang="en-US" b="1" dirty="0"/>
          </a:p>
          <a:p>
            <a:pPr marL="457200" lvl="1" indent="0">
              <a:buNone/>
            </a:pPr>
            <a:r>
              <a:rPr lang="en-US" b="1" dirty="0"/>
              <a:t>5)  Classic technique for science BS.  </a:t>
            </a:r>
            <a:r>
              <a:rPr lang="en-US" b="0" dirty="0"/>
              <a:t>Put </a:t>
            </a:r>
            <a:r>
              <a:rPr lang="en-US" b="1" dirty="0"/>
              <a:t>text prior to the data</a:t>
            </a:r>
            <a:r>
              <a:rPr lang="en-US" b="0" dirty="0"/>
              <a:t>.  Separate the data from the text</a:t>
            </a:r>
            <a:r>
              <a:rPr lang="en-US" b="1" dirty="0"/>
              <a:t>.  Best way to conceal that you have crappy data</a:t>
            </a:r>
            <a:r>
              <a:rPr lang="en-US" b="0" dirty="0"/>
              <a:t>.  </a:t>
            </a:r>
            <a:r>
              <a:rPr lang="en-US" b="1" dirty="0"/>
              <a:t>Admit it, but be sly</a:t>
            </a:r>
            <a:r>
              <a:rPr lang="en-US" b="0" dirty="0"/>
              <a:t>.</a:t>
            </a:r>
            <a:endParaRPr lang="en-US" b="1" dirty="0"/>
          </a:p>
        </p:txBody>
      </p:sp>
      <p:sp>
        <p:nvSpPr>
          <p:cNvPr id="4" name="Slide Number Placeholder 3">
            <a:extLst>
              <a:ext uri="{FF2B5EF4-FFF2-40B4-BE49-F238E27FC236}">
                <a16:creationId xmlns:a16="http://schemas.microsoft.com/office/drawing/2014/main" id="{4C0A7BDF-8866-BC2B-8BA1-3E57927E377F}"/>
              </a:ext>
            </a:extLst>
          </p:cNvPr>
          <p:cNvSpPr>
            <a:spLocks noGrp="1"/>
          </p:cNvSpPr>
          <p:nvPr>
            <p:ph type="sldNum" sz="quarter" idx="5"/>
          </p:nvPr>
        </p:nvSpPr>
        <p:spPr/>
        <p:txBody>
          <a:bodyPr/>
          <a:lstStyle/>
          <a:p>
            <a:fld id="{74E8BD9B-2A2F-494A-A6AA-7B0C58709D3C}" type="slidenum">
              <a:rPr lang="en-US" smtClean="0"/>
              <a:pPr/>
              <a:t>32</a:t>
            </a:fld>
            <a:endParaRPr lang="en-US" dirty="0"/>
          </a:p>
        </p:txBody>
      </p:sp>
    </p:spTree>
    <p:extLst>
      <p:ext uri="{BB962C8B-B14F-4D97-AF65-F5344CB8AC3E}">
        <p14:creationId xmlns:p14="http://schemas.microsoft.com/office/powerpoint/2010/main" val="24807193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CB6C09-47E6-C761-46C8-3B5D79298F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DE9E65-F3B4-52BA-0F73-9A4B6BA44D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A9B301-55F9-DFC7-4469-9C47556A8F41}"/>
              </a:ext>
            </a:extLst>
          </p:cNvPr>
          <p:cNvSpPr>
            <a:spLocks noGrp="1"/>
          </p:cNvSpPr>
          <p:nvPr>
            <p:ph type="body" idx="1"/>
          </p:nvPr>
        </p:nvSpPr>
        <p:spPr/>
        <p:txBody>
          <a:bodyPr/>
          <a:lstStyle/>
          <a:p>
            <a:r>
              <a:rPr lang="en-US" dirty="0"/>
              <a:t>https://www.cityofmadison.com/water/documents/2010LCRSamplingACfinal.pdf   Page  </a:t>
            </a:r>
          </a:p>
          <a:p>
            <a:endParaRPr lang="en-US" dirty="0"/>
          </a:p>
          <a:p>
            <a:pPr marL="228600" indent="-228600">
              <a:buAutoNum type="arabicPeriod"/>
            </a:pPr>
            <a:r>
              <a:rPr lang="en-US" dirty="0"/>
              <a:t>“It </a:t>
            </a:r>
            <a:r>
              <a:rPr lang="en-US" b="1" dirty="0"/>
              <a:t>was surprising </a:t>
            </a:r>
            <a:r>
              <a:rPr lang="en-US" dirty="0"/>
              <a:t>finding to see that </a:t>
            </a:r>
            <a:r>
              <a:rPr lang="en-US" b="1" dirty="0"/>
              <a:t>lead can persist in a plumbing system several years </a:t>
            </a:r>
            <a:r>
              <a:rPr lang="en-US" dirty="0"/>
              <a:t>after the </a:t>
            </a:r>
            <a:r>
              <a:rPr lang="en-US" b="1" dirty="0"/>
              <a:t>source of lead has been removed</a:t>
            </a:r>
            <a:r>
              <a:rPr lang="en-US" dirty="0"/>
              <a:t>”.  </a:t>
            </a:r>
            <a:r>
              <a:rPr lang="en-US" b="0" dirty="0"/>
              <a:t>Yes, I can see how that might be surprising, considering how </a:t>
            </a:r>
            <a:r>
              <a:rPr lang="en-US" b="1" dirty="0"/>
              <a:t>you just made Madison WI replace 9,000 pipes for a whopping 30ish million dollars.</a:t>
            </a:r>
          </a:p>
          <a:p>
            <a:pPr marL="228600" indent="-228600">
              <a:buAutoNum type="arabicPeriod"/>
            </a:pPr>
            <a:endParaRPr lang="en-US" b="1" dirty="0"/>
          </a:p>
          <a:p>
            <a:pPr marL="228600" indent="-228600">
              <a:buAutoNum type="arabicPeriod"/>
            </a:pPr>
            <a:r>
              <a:rPr lang="en-US" b="0" dirty="0"/>
              <a:t>“</a:t>
            </a:r>
            <a:r>
              <a:rPr lang="en-US" b="1" dirty="0"/>
              <a:t>Erratic Lead</a:t>
            </a:r>
            <a:r>
              <a:rPr lang="en-US" b="0" dirty="0"/>
              <a:t>”  The root of Erratic is Err, or </a:t>
            </a:r>
            <a:r>
              <a:rPr lang="en-US" b="1" dirty="0"/>
              <a:t>Error</a:t>
            </a:r>
            <a:r>
              <a:rPr lang="en-US" b="0" dirty="0"/>
              <a:t>.  “</a:t>
            </a:r>
            <a:r>
              <a:rPr lang="en-US" b="1" dirty="0"/>
              <a:t>Arbitrarily becoming entrained</a:t>
            </a:r>
            <a:r>
              <a:rPr lang="en-US" b="0" dirty="0"/>
              <a:t>”.  That’s Scientific Academy Award writing.  If you </a:t>
            </a:r>
            <a:r>
              <a:rPr lang="en-US" b="1" dirty="0"/>
              <a:t>give an arbitrary mechanism, for arbitrary data, then the arbitrary data is “explained”.  Get it?</a:t>
            </a:r>
          </a:p>
          <a:p>
            <a:pPr marL="0" indent="0">
              <a:buNone/>
            </a:pPr>
            <a:endParaRPr lang="en-US" b="1" dirty="0"/>
          </a:p>
          <a:p>
            <a:pPr marL="228600" indent="-228600">
              <a:buAutoNum type="arabicPeriod" startAt="3"/>
            </a:pPr>
            <a:r>
              <a:rPr lang="en-US" b="0" dirty="0"/>
              <a:t>Hey, now the </a:t>
            </a:r>
            <a:r>
              <a:rPr lang="en-US" b="1" dirty="0"/>
              <a:t>Department of Natural Resources agrees</a:t>
            </a:r>
            <a:r>
              <a:rPr lang="en-US" b="0" dirty="0"/>
              <a:t>.  We got </a:t>
            </a:r>
            <a:r>
              <a:rPr lang="en-US" b="1" dirty="0"/>
              <a:t>buy in from the Bear/Moose/Deer/Fish people.  We’re going with “random release of Lead</a:t>
            </a:r>
            <a:r>
              <a:rPr lang="en-US" b="0" dirty="0"/>
              <a:t>”</a:t>
            </a:r>
          </a:p>
          <a:p>
            <a:pPr marL="228600" indent="-228600">
              <a:buAutoNum type="arabicPeriod" startAt="3"/>
            </a:pPr>
            <a:endParaRPr lang="en-US" b="0" dirty="0"/>
          </a:p>
          <a:p>
            <a:pPr marL="228600" indent="-228600">
              <a:buAutoNum type="arabicPeriod" startAt="3"/>
            </a:pPr>
            <a:r>
              <a:rPr lang="en-US" b="0" dirty="0"/>
              <a:t>Pipe film Analysis – One of Michael Schock’s papers will be later.  </a:t>
            </a:r>
            <a:r>
              <a:rPr lang="en-US" b="0" dirty="0" err="1"/>
              <a:t>Mr</a:t>
            </a:r>
            <a:r>
              <a:rPr lang="en-US" b="0" dirty="0"/>
              <a:t> Schock (EPA) says, “</a:t>
            </a:r>
            <a:r>
              <a:rPr lang="en-US" b="1" dirty="0"/>
              <a:t>lead concentrations found in Madison </a:t>
            </a:r>
            <a:r>
              <a:rPr lang="en-US" b="0" dirty="0"/>
              <a:t>are more than </a:t>
            </a:r>
            <a:r>
              <a:rPr lang="en-US" b="1" dirty="0"/>
              <a:t>a factor of 10 below the expected lead concentrations from the theoretical model </a:t>
            </a:r>
            <a:r>
              <a:rPr lang="en-US" b="0" dirty="0"/>
              <a:t>(Lytle and Schock, 2005).  What that means, is that they </a:t>
            </a:r>
            <a:r>
              <a:rPr lang="en-US" b="1" dirty="0"/>
              <a:t>were expecting much larger release of Lead from the pipes</a:t>
            </a:r>
            <a:r>
              <a:rPr lang="en-US" b="0" dirty="0"/>
              <a:t>, but weren’t seeing it.  That </a:t>
            </a:r>
            <a:r>
              <a:rPr lang="en-US" b="1" dirty="0"/>
              <a:t>means, Lead is coming from somewhere they either don’t know, or won’t say</a:t>
            </a:r>
            <a:r>
              <a:rPr lang="en-US" b="0" dirty="0"/>
              <a:t>.</a:t>
            </a:r>
          </a:p>
          <a:p>
            <a:pPr marL="228600" indent="-228600">
              <a:buAutoNum type="arabicPeriod" startAt="3"/>
            </a:pPr>
            <a:endParaRPr lang="en-US" b="0" dirty="0"/>
          </a:p>
          <a:p>
            <a:pPr marL="228600" indent="-228600">
              <a:buAutoNum type="arabicPeriod" startAt="3"/>
            </a:pPr>
            <a:r>
              <a:rPr lang="en-US" b="0" dirty="0"/>
              <a:t>Again, and admission that the </a:t>
            </a:r>
            <a:r>
              <a:rPr lang="en-US" b="1" dirty="0"/>
              <a:t>lead in drinking water is </a:t>
            </a:r>
            <a:r>
              <a:rPr lang="en-US" b="1" dirty="0">
                <a:solidFill>
                  <a:schemeClr val="tx1"/>
                </a:solidFill>
              </a:rPr>
              <a:t>primarily Particulate/Metallic/inorganic</a:t>
            </a:r>
            <a:r>
              <a:rPr lang="en-US" b="0" dirty="0"/>
              <a:t>.   That means, it’s </a:t>
            </a:r>
            <a:r>
              <a:rPr lang="en-US" b="1" dirty="0">
                <a:solidFill>
                  <a:schemeClr val="tx1"/>
                </a:solidFill>
              </a:rPr>
              <a:t>not potent biologically</a:t>
            </a:r>
            <a:r>
              <a:rPr lang="en-US" b="0" dirty="0"/>
              <a:t>, and that it can be </a:t>
            </a:r>
            <a:r>
              <a:rPr lang="en-US" b="1" dirty="0"/>
              <a:t>easily filtered out of drinking water.  Wow Cantor/EPA.  Just WOW.</a:t>
            </a:r>
          </a:p>
          <a:p>
            <a:pPr marL="228600" indent="-228600">
              <a:buAutoNum type="arabicPeriod" startAt="3"/>
            </a:pPr>
            <a:endParaRPr lang="en-US" b="1" dirty="0"/>
          </a:p>
          <a:p>
            <a:pPr marL="228600" indent="-228600">
              <a:buAutoNum type="arabicPeriod" startAt="3"/>
            </a:pPr>
            <a:r>
              <a:rPr lang="en-US" b="1" dirty="0"/>
              <a:t>SO, EPA/CANTOR do not recommend the LEAST EXPENSIVE/MOST EFFECTIVE </a:t>
            </a:r>
            <a:r>
              <a:rPr lang="en-US" b="0" dirty="0"/>
              <a:t>OPTION OF </a:t>
            </a:r>
            <a:r>
              <a:rPr lang="en-US" b="1" dirty="0"/>
              <a:t>FILTRATION.  </a:t>
            </a:r>
            <a:r>
              <a:rPr lang="en-US" b="0" dirty="0"/>
              <a:t>Rather, they continue to </a:t>
            </a:r>
            <a:r>
              <a:rPr lang="en-US" b="1" dirty="0"/>
              <a:t>recommend the MOST EXPENSIVE/LEAST EFFECTIVE </a:t>
            </a:r>
            <a:r>
              <a:rPr lang="en-US" b="0" dirty="0"/>
              <a:t>method of </a:t>
            </a:r>
            <a:r>
              <a:rPr lang="en-US" b="1" dirty="0"/>
              <a:t>Lead/Galvanized steel lateral water supply replacement.</a:t>
            </a:r>
          </a:p>
          <a:p>
            <a:pPr marL="228600" indent="-228600">
              <a:buAutoNum type="arabicPeriod" startAt="3"/>
            </a:pPr>
            <a:endParaRPr lang="en-US" b="1" dirty="0"/>
          </a:p>
          <a:p>
            <a:pPr marL="228600" indent="-228600">
              <a:buAutoNum type="arabicPeriod" startAt="3"/>
            </a:pPr>
            <a:r>
              <a:rPr lang="en-US" b="0" dirty="0"/>
              <a:t>This paper is 2010, </a:t>
            </a:r>
          </a:p>
          <a:p>
            <a:pPr marL="228600" indent="-228600">
              <a:buAutoNum type="arabicPeriod" startAt="3"/>
            </a:pPr>
            <a:endParaRPr lang="en-US" b="0" dirty="0"/>
          </a:p>
          <a:p>
            <a:pPr marL="228600" indent="-228600">
              <a:buAutoNum type="arabicPeriod" startAt="3"/>
            </a:pPr>
            <a:r>
              <a:rPr lang="en-US" b="0" dirty="0"/>
              <a:t>Flint Water Crisis, Shock’s paper (EPA), and yet another Madison City Infomercial (EPA seeks details of Madison’s Lead Service Replacement Program) are in 2014</a:t>
            </a:r>
          </a:p>
          <a:p>
            <a:pPr marL="228600" indent="-228600">
              <a:buAutoNum type="arabicPeriod" startAt="3"/>
            </a:pPr>
            <a:endParaRPr lang="en-US" b="0" dirty="0"/>
          </a:p>
          <a:p>
            <a:pPr marL="228600" indent="-228600">
              <a:buAutoNum type="arabicPeriod" startAt="3"/>
            </a:pPr>
            <a:r>
              <a:rPr lang="en-US" b="0" dirty="0"/>
              <a:t>Intriguingly, </a:t>
            </a:r>
            <a:r>
              <a:rPr lang="en-US" b="1" dirty="0"/>
              <a:t>Cantor/Maynard/Mast part company with the EPA in 2014 with regard to publishing</a:t>
            </a:r>
            <a:r>
              <a:rPr lang="en-US" b="0" dirty="0"/>
              <a:t>.  Do you think that may have been because one, or the other, wanted to distance themselves from the potential that Madison had no corrosion control (phosphate) in the water supply for a period, under the “recommendation” of Cantor/EPA/WDNR?  This is a suspicion of mine.  This work seems to indicate that direction of thought.</a:t>
            </a:r>
          </a:p>
          <a:p>
            <a:pPr marL="228600" indent="-228600">
              <a:buAutoNum type="arabicPeriod" startAt="3"/>
            </a:pPr>
            <a:endParaRPr lang="en-US" b="1" dirty="0"/>
          </a:p>
          <a:p>
            <a:pPr marL="228600" indent="-228600">
              <a:buAutoNum type="arabicPeriod" startAt="3"/>
            </a:pPr>
            <a:endParaRPr lang="en-US" b="0" dirty="0"/>
          </a:p>
          <a:p>
            <a:pPr marL="228600" indent="-228600">
              <a:buAutoNum type="arabicPeriod"/>
            </a:pPr>
            <a:endParaRPr lang="en-US" b="0" dirty="0"/>
          </a:p>
          <a:p>
            <a:pPr marL="228600" indent="-228600">
              <a:buAutoNum type="arabicPeriod"/>
            </a:pPr>
            <a:endParaRPr lang="en-US" b="0" dirty="0"/>
          </a:p>
        </p:txBody>
      </p:sp>
      <p:sp>
        <p:nvSpPr>
          <p:cNvPr id="4" name="Slide Number Placeholder 3">
            <a:extLst>
              <a:ext uri="{FF2B5EF4-FFF2-40B4-BE49-F238E27FC236}">
                <a16:creationId xmlns:a16="http://schemas.microsoft.com/office/drawing/2014/main" id="{803F7E7D-7139-14CB-F67B-B8C922DABC6A}"/>
              </a:ext>
            </a:extLst>
          </p:cNvPr>
          <p:cNvSpPr>
            <a:spLocks noGrp="1"/>
          </p:cNvSpPr>
          <p:nvPr>
            <p:ph type="sldNum" sz="quarter" idx="5"/>
          </p:nvPr>
        </p:nvSpPr>
        <p:spPr/>
        <p:txBody>
          <a:bodyPr/>
          <a:lstStyle/>
          <a:p>
            <a:fld id="{74E8BD9B-2A2F-494A-A6AA-7B0C58709D3C}" type="slidenum">
              <a:rPr lang="en-US" smtClean="0"/>
              <a:pPr/>
              <a:t>33</a:t>
            </a:fld>
            <a:endParaRPr lang="en-US" dirty="0"/>
          </a:p>
        </p:txBody>
      </p:sp>
    </p:spTree>
    <p:extLst>
      <p:ext uri="{BB962C8B-B14F-4D97-AF65-F5344CB8AC3E}">
        <p14:creationId xmlns:p14="http://schemas.microsoft.com/office/powerpoint/2010/main" val="6900343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383343-C017-D5B4-FCD9-E17D15DDBB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B2D343-58E7-58AB-BE7C-A04ACB604D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F05CFA-98D4-C968-88B6-D5E5028D2CCF}"/>
              </a:ext>
            </a:extLst>
          </p:cNvPr>
          <p:cNvSpPr>
            <a:spLocks noGrp="1"/>
          </p:cNvSpPr>
          <p:nvPr>
            <p:ph type="body" idx="1"/>
          </p:nvPr>
        </p:nvSpPr>
        <p:spPr/>
        <p:txBody>
          <a:bodyPr/>
          <a:lstStyle/>
          <a:p>
            <a:r>
              <a:rPr lang="en-US" dirty="0"/>
              <a:t>https://www.cityofmadison.com/water/documents/2010LCRSamplingACfinal.pdf  Page 8</a:t>
            </a:r>
          </a:p>
          <a:p>
            <a:endParaRPr lang="en-US" dirty="0"/>
          </a:p>
          <a:p>
            <a:pPr marL="228600" indent="-228600">
              <a:buAutoNum type="arabicParenR"/>
            </a:pPr>
            <a:r>
              <a:rPr lang="en-US" b="1" dirty="0"/>
              <a:t>Figure one, barely mentioned </a:t>
            </a:r>
            <a:r>
              <a:rPr lang="en-US" dirty="0"/>
              <a:t>at the bottom of Page 6 (two pages ago).</a:t>
            </a:r>
          </a:p>
          <a:p>
            <a:pPr marL="228600" indent="-228600">
              <a:buAutoNum type="arabicParenR"/>
            </a:pPr>
            <a:r>
              <a:rPr lang="en-US" dirty="0"/>
              <a:t>Keep in mind, it is </a:t>
            </a:r>
            <a:r>
              <a:rPr lang="en-US" b="1" dirty="0"/>
              <a:t>being said </a:t>
            </a:r>
            <a:r>
              <a:rPr lang="en-US" dirty="0"/>
              <a:t>that this data </a:t>
            </a:r>
            <a:r>
              <a:rPr lang="en-US" b="1" dirty="0"/>
              <a:t>substantiates the point that the laterals </a:t>
            </a:r>
            <a:r>
              <a:rPr lang="en-US" b="0" dirty="0"/>
              <a:t>are causing lead levels in </a:t>
            </a:r>
            <a:r>
              <a:rPr lang="en-US" b="1" dirty="0"/>
              <a:t>excess of the Federal allowable Limit of 15ppb</a:t>
            </a:r>
            <a:r>
              <a:rPr lang="en-US" dirty="0"/>
              <a:t>.</a:t>
            </a:r>
          </a:p>
          <a:p>
            <a:pPr marL="228600" indent="-228600">
              <a:buAutoNum type="arabicParenR"/>
            </a:pPr>
            <a:r>
              <a:rPr lang="en-US" dirty="0"/>
              <a:t>First of all, </a:t>
            </a:r>
            <a:r>
              <a:rPr lang="en-US" b="1" dirty="0"/>
              <a:t>why the Scatter</a:t>
            </a:r>
            <a:r>
              <a:rPr lang="en-US" dirty="0"/>
              <a:t>?  Does that </a:t>
            </a:r>
            <a:r>
              <a:rPr lang="en-US" b="1" dirty="0"/>
              <a:t>increase data confidence</a:t>
            </a:r>
            <a:r>
              <a:rPr lang="en-US" dirty="0"/>
              <a:t>?</a:t>
            </a:r>
          </a:p>
          <a:p>
            <a:pPr marL="0" indent="0">
              <a:buNone/>
            </a:pPr>
            <a:r>
              <a:rPr lang="en-US" dirty="0"/>
              <a:t>	Previously Abigail Cantor mentions </a:t>
            </a:r>
            <a:r>
              <a:rPr lang="en-US" b="1" dirty="0"/>
              <a:t>Statistical methods </a:t>
            </a:r>
            <a:r>
              <a:rPr lang="en-US" dirty="0"/>
              <a:t>in setting up Jar experiments (static samples)</a:t>
            </a:r>
          </a:p>
          <a:p>
            <a:pPr marL="0" indent="0">
              <a:buNone/>
            </a:pPr>
            <a:r>
              <a:rPr lang="en-US" dirty="0"/>
              <a:t>	</a:t>
            </a:r>
            <a:r>
              <a:rPr lang="en-US" b="1" dirty="0"/>
              <a:t>Where is the statistical work here</a:t>
            </a:r>
            <a:r>
              <a:rPr lang="en-US" dirty="0"/>
              <a:t>?</a:t>
            </a:r>
          </a:p>
          <a:p>
            <a:pPr marL="0" indent="0">
              <a:buNone/>
            </a:pPr>
            <a:r>
              <a:rPr lang="en-US" dirty="0"/>
              <a:t>	Typically we express </a:t>
            </a:r>
            <a:r>
              <a:rPr lang="en-US" b="1" dirty="0"/>
              <a:t>confidence</a:t>
            </a:r>
            <a:r>
              <a:rPr lang="en-US" dirty="0"/>
              <a:t> in our data with a ratio.  It’s called </a:t>
            </a:r>
            <a:r>
              <a:rPr lang="en-US" b="1" dirty="0"/>
              <a:t>confidence, R squared</a:t>
            </a:r>
            <a:r>
              <a:rPr lang="en-US" dirty="0"/>
              <a:t>, </a:t>
            </a:r>
            <a:r>
              <a:rPr lang="en-US" b="1" dirty="0"/>
              <a:t>correlation coefficient</a:t>
            </a:r>
            <a:r>
              <a:rPr lang="en-US" dirty="0"/>
              <a:t>, again with the synonyms….</a:t>
            </a:r>
          </a:p>
          <a:p>
            <a:pPr marL="0" indent="0">
              <a:buNone/>
            </a:pPr>
            <a:r>
              <a:rPr lang="en-US" dirty="0"/>
              <a:t>	This </a:t>
            </a:r>
            <a:r>
              <a:rPr lang="en-US" b="1" dirty="0"/>
              <a:t>data</a:t>
            </a:r>
            <a:r>
              <a:rPr lang="en-US" dirty="0"/>
              <a:t> would have </a:t>
            </a:r>
            <a:r>
              <a:rPr lang="en-US" b="1" dirty="0"/>
              <a:t>low confidence</a:t>
            </a:r>
            <a:r>
              <a:rPr lang="en-US" dirty="0"/>
              <a:t>.  The </a:t>
            </a:r>
            <a:r>
              <a:rPr lang="en-US" b="1" dirty="0"/>
              <a:t>scatter is not explained</a:t>
            </a:r>
            <a:r>
              <a:rPr lang="en-US" dirty="0"/>
              <a:t>.</a:t>
            </a:r>
          </a:p>
          <a:p>
            <a:pPr marL="0" indent="0">
              <a:buNone/>
            </a:pPr>
            <a:endParaRPr lang="en-US" dirty="0"/>
          </a:p>
          <a:p>
            <a:pPr marL="0" indent="0">
              <a:buNone/>
            </a:pPr>
            <a:r>
              <a:rPr lang="en-US" dirty="0"/>
              <a:t>	Another </a:t>
            </a:r>
            <a:r>
              <a:rPr lang="en-US" b="1" dirty="0"/>
              <a:t>data trick </a:t>
            </a:r>
            <a:r>
              <a:rPr lang="en-US" dirty="0"/>
              <a:t>of questionable science, </a:t>
            </a:r>
            <a:r>
              <a:rPr lang="en-US" b="1" dirty="0"/>
              <a:t>CONTRACT THE SCALE OF SUSPECT DATA.  </a:t>
            </a:r>
            <a:r>
              <a:rPr lang="en-US" b="0" dirty="0"/>
              <a:t>That makes the </a:t>
            </a:r>
            <a:r>
              <a:rPr lang="en-US" b="1" dirty="0"/>
              <a:t>points below 5 ppb hard to see</a:t>
            </a:r>
            <a:r>
              <a:rPr lang="en-US" b="0" dirty="0"/>
              <a:t>.</a:t>
            </a:r>
            <a:endParaRPr lang="en-US" b="1" dirty="0"/>
          </a:p>
          <a:p>
            <a:pPr marL="0" indent="0">
              <a:buNone/>
            </a:pPr>
            <a:endParaRPr lang="en-US" b="1" dirty="0"/>
          </a:p>
          <a:p>
            <a:pPr marL="228600" indent="-228600">
              <a:buAutoNum type="arabicParenR" startAt="4"/>
            </a:pPr>
            <a:r>
              <a:rPr lang="en-US" dirty="0"/>
              <a:t>~27/48 points start out below the Federal Allowable limit of 15 ppb (Roughly 56%).  That’s why the “OPTIMIZED” level is lower at 5ppb.  They don’t want to point out that at the beginning of their study, the </a:t>
            </a:r>
            <a:r>
              <a:rPr lang="en-US" b="1" dirty="0"/>
              <a:t>MAJORITY OF POINTS WERE BELOW THE FEDERAL ALLOWABLE LIMIT OF 15 ppb</a:t>
            </a:r>
            <a:r>
              <a:rPr lang="en-US" dirty="0"/>
              <a:t>.  IN OTHER WORDS, </a:t>
            </a:r>
            <a:r>
              <a:rPr lang="en-US" b="1" dirty="0"/>
              <a:t>THE MAJORITY OF LEAD PIPES GAVE LEVELS OF LEAD BELOW THE FEDERAL ACCEPTABLE LIMIT.</a:t>
            </a:r>
          </a:p>
          <a:p>
            <a:pPr marL="228600" indent="-228600">
              <a:buAutoNum type="arabicParenR" startAt="4"/>
            </a:pPr>
            <a:r>
              <a:rPr lang="en-US" dirty="0"/>
              <a:t>This is a big principle in Science.  </a:t>
            </a:r>
            <a:r>
              <a:rPr lang="en-US" b="1" dirty="0"/>
              <a:t>Correlation does not imply causation</a:t>
            </a:r>
            <a:r>
              <a:rPr lang="en-US" dirty="0"/>
              <a:t>.  Much like the pipe rig data that supposedly showed that polyphosphate increases lead:</a:t>
            </a:r>
          </a:p>
          <a:p>
            <a:pPr marL="0" indent="0">
              <a:buNone/>
            </a:pPr>
            <a:endParaRPr lang="en-US" dirty="0"/>
          </a:p>
          <a:p>
            <a:pPr marL="0" indent="0">
              <a:buNone/>
            </a:pPr>
            <a:r>
              <a:rPr lang="en-US" dirty="0"/>
              <a:t>	You </a:t>
            </a:r>
            <a:r>
              <a:rPr lang="en-US" b="1" dirty="0"/>
              <a:t>cannot explain the 6 data points below the “optimized” level of 5ppb</a:t>
            </a:r>
          </a:p>
          <a:p>
            <a:pPr marL="0" indent="0">
              <a:buNone/>
            </a:pPr>
            <a:endParaRPr lang="en-US" dirty="0"/>
          </a:p>
          <a:p>
            <a:pPr marL="0" indent="0">
              <a:buNone/>
            </a:pPr>
            <a:r>
              <a:rPr lang="en-US" dirty="0"/>
              <a:t>	</a:t>
            </a:r>
            <a:r>
              <a:rPr lang="en-US" b="1" u="sng" dirty="0"/>
              <a:t>Unless you THINK</a:t>
            </a:r>
          </a:p>
          <a:p>
            <a:pPr marL="0" indent="0">
              <a:buNone/>
            </a:pPr>
            <a:endParaRPr lang="en-US" dirty="0"/>
          </a:p>
          <a:p>
            <a:pPr marL="0" indent="0">
              <a:buNone/>
            </a:pPr>
            <a:r>
              <a:rPr lang="en-US" dirty="0"/>
              <a:t>	Do any of those homes have an </a:t>
            </a:r>
            <a:r>
              <a:rPr lang="en-US" b="1" dirty="0"/>
              <a:t>elderly person</a:t>
            </a:r>
            <a:r>
              <a:rPr lang="en-US" dirty="0"/>
              <a:t>, or a </a:t>
            </a:r>
            <a:r>
              <a:rPr lang="en-US" b="1" dirty="0"/>
              <a:t>small child </a:t>
            </a:r>
            <a:r>
              <a:rPr lang="en-US" dirty="0"/>
              <a:t>who </a:t>
            </a:r>
            <a:r>
              <a:rPr lang="en-US" b="1" dirty="0"/>
              <a:t>gets up in the early morning</a:t>
            </a:r>
            <a:r>
              <a:rPr lang="en-US" dirty="0"/>
              <a:t>.  It’s really </a:t>
            </a:r>
            <a:r>
              <a:rPr lang="en-US" b="1" dirty="0"/>
              <a:t>hard to un-flush</a:t>
            </a:r>
            <a:r>
              <a:rPr lang="en-US" dirty="0"/>
              <a:t>.  That </a:t>
            </a:r>
            <a:r>
              <a:rPr lang="en-US" b="1" dirty="0"/>
              <a:t>Lead would be in/near a bathroom, or in the sewer</a:t>
            </a:r>
          </a:p>
          <a:p>
            <a:pPr marL="0" indent="0">
              <a:buNone/>
            </a:pPr>
            <a:r>
              <a:rPr lang="en-US" dirty="0"/>
              <a:t>	</a:t>
            </a:r>
            <a:r>
              <a:rPr lang="en-US" b="1" dirty="0"/>
              <a:t>OR</a:t>
            </a:r>
            <a:r>
              <a:rPr lang="en-US" dirty="0"/>
              <a:t>, have you ever gotten up in the </a:t>
            </a:r>
            <a:r>
              <a:rPr lang="en-US" b="1" dirty="0"/>
              <a:t>middle of the night </a:t>
            </a:r>
            <a:r>
              <a:rPr lang="en-US" dirty="0"/>
              <a:t>and heard </a:t>
            </a:r>
            <a:r>
              <a:rPr lang="en-US" b="1" dirty="0" err="1"/>
              <a:t>Sssssssssssssssssssshhhhhhhhhclunk</a:t>
            </a:r>
            <a:r>
              <a:rPr lang="en-US" dirty="0"/>
              <a:t>?  That’s your </a:t>
            </a:r>
            <a:r>
              <a:rPr lang="en-US" b="1" dirty="0"/>
              <a:t>toilet reservoir filling after water seeped under your flapper valve</a:t>
            </a:r>
            <a:r>
              <a:rPr lang="en-US" dirty="0"/>
              <a:t>.  	That would </a:t>
            </a:r>
            <a:r>
              <a:rPr lang="en-US" b="1" dirty="0"/>
              <a:t>definitely explain the “Optimized” level of Lead showing up in the initial data points</a:t>
            </a:r>
            <a:r>
              <a:rPr lang="en-US" dirty="0"/>
              <a:t>.    </a:t>
            </a:r>
          </a:p>
          <a:p>
            <a:pPr marL="0" indent="0">
              <a:buNone/>
            </a:pPr>
            <a:endParaRPr lang="en-US" dirty="0"/>
          </a:p>
          <a:p>
            <a:pPr marL="0" indent="0">
              <a:buNone/>
            </a:pPr>
            <a:r>
              <a:rPr lang="en-US" b="1" dirty="0"/>
              <a:t>Either, or both of these scenario’s explain the starting data which is well below the “</a:t>
            </a:r>
            <a:r>
              <a:rPr lang="en-US" b="1" dirty="0" err="1"/>
              <a:t>Optimzed</a:t>
            </a:r>
            <a:r>
              <a:rPr lang="en-US" b="1" dirty="0"/>
              <a:t>” level of 5ppb Lead.</a:t>
            </a:r>
          </a:p>
          <a:p>
            <a:pPr marL="0" indent="0">
              <a:buNone/>
            </a:pPr>
            <a:endParaRPr lang="en-US" b="1" dirty="0"/>
          </a:p>
          <a:p>
            <a:pPr marL="0" indent="0">
              <a:buNone/>
            </a:pPr>
            <a:r>
              <a:rPr lang="en-US" dirty="0"/>
              <a:t>	Now, the </a:t>
            </a:r>
            <a:r>
              <a:rPr lang="en-US" b="1" dirty="0"/>
              <a:t>author can’t use a valid explanation</a:t>
            </a:r>
            <a:r>
              <a:rPr lang="en-US" dirty="0"/>
              <a:t>, because if she does, people will say, “</a:t>
            </a:r>
            <a:r>
              <a:rPr lang="en-US" b="1" dirty="0"/>
              <a:t>so, we can just run the water?”  The answer is, YES</a:t>
            </a:r>
          </a:p>
          <a:p>
            <a:pPr marL="0" indent="0">
              <a:buNone/>
            </a:pPr>
            <a:r>
              <a:rPr lang="en-US" dirty="0"/>
              <a:t>		So, we can tell the average American, </a:t>
            </a:r>
            <a:r>
              <a:rPr lang="en-US" b="1" dirty="0"/>
              <a:t>continue using the restroom first thing in the morning </a:t>
            </a:r>
            <a:r>
              <a:rPr lang="en-US" dirty="0"/>
              <a:t>to reduce your exposure to lead under the “Optimized” level.  Even </a:t>
            </a:r>
            <a:r>
              <a:rPr lang="en-US" b="1" dirty="0"/>
              <a:t>better yet, 			take a shower</a:t>
            </a:r>
            <a:r>
              <a:rPr lang="en-US" dirty="0"/>
              <a:t>.  </a:t>
            </a:r>
          </a:p>
          <a:p>
            <a:pPr marL="0" indent="0">
              <a:buNone/>
            </a:pPr>
            <a:r>
              <a:rPr lang="en-US" dirty="0"/>
              <a:t>			</a:t>
            </a:r>
            <a:r>
              <a:rPr lang="en-US" b="1" dirty="0"/>
              <a:t>Yes, you already do that.</a:t>
            </a:r>
            <a:r>
              <a:rPr lang="en-US" dirty="0"/>
              <a:t>  </a:t>
            </a:r>
          </a:p>
          <a:p>
            <a:pPr marL="0" indent="0">
              <a:buNone/>
            </a:pPr>
            <a:r>
              <a:rPr lang="en-US" dirty="0"/>
              <a:t>		</a:t>
            </a:r>
            <a:r>
              <a:rPr lang="en-US" b="1" dirty="0"/>
              <a:t>No one grabs a liter of water first thing in the morning and drinks it.</a:t>
            </a:r>
          </a:p>
          <a:p>
            <a:pPr marL="0" indent="0">
              <a:buNone/>
            </a:pPr>
            <a:r>
              <a:rPr lang="en-US" dirty="0"/>
              <a:t>		</a:t>
            </a:r>
            <a:r>
              <a:rPr lang="en-US" b="1" dirty="0"/>
              <a:t>No one drinks the </a:t>
            </a:r>
            <a:r>
              <a:rPr lang="en-US" b="1" dirty="0" err="1"/>
              <a:t>brakish</a:t>
            </a:r>
            <a:r>
              <a:rPr lang="en-US" b="1" dirty="0"/>
              <a:t> water that first comes out of a fountain, sink, hose, or whatever.  </a:t>
            </a:r>
            <a:r>
              <a:rPr lang="en-US" b="0" dirty="0"/>
              <a:t>By nature</a:t>
            </a:r>
            <a:r>
              <a:rPr lang="en-US" b="1" dirty="0"/>
              <a:t>, we like the FRESH WATER.  And that, folks, explains the starting 			</a:t>
            </a:r>
            <a:r>
              <a:rPr lang="en-US" b="1" dirty="0" err="1"/>
              <a:t>amples</a:t>
            </a:r>
            <a:r>
              <a:rPr lang="en-US" b="1" dirty="0"/>
              <a:t> below 5 ppb.  </a:t>
            </a:r>
          </a:p>
          <a:p>
            <a:pPr marL="0" indent="0">
              <a:buNone/>
            </a:pPr>
            <a:r>
              <a:rPr lang="en-US" b="1" dirty="0"/>
              <a:t>	</a:t>
            </a:r>
          </a:p>
          <a:p>
            <a:pPr marL="0" indent="0">
              <a:buNone/>
            </a:pPr>
            <a:r>
              <a:rPr lang="en-US" b="1" dirty="0"/>
              <a:t>		But, neither Abigail Cantor, or the EPA want you to know that.</a:t>
            </a:r>
          </a:p>
          <a:p>
            <a:pPr marL="0" indent="0">
              <a:buNone/>
            </a:pPr>
            <a:endParaRPr lang="en-US" b="1" dirty="0"/>
          </a:p>
          <a:p>
            <a:pPr marL="0" indent="0">
              <a:buNone/>
            </a:pPr>
            <a:r>
              <a:rPr lang="en-US" b="1" dirty="0"/>
              <a:t>	The reason for that is, their revenue is proportional to the Public Outcry for Clean Drinking water</a:t>
            </a:r>
          </a:p>
          <a:p>
            <a:pPr marL="0" indent="0">
              <a:buNone/>
            </a:pPr>
            <a:r>
              <a:rPr lang="en-US" b="1" dirty="0"/>
              <a:t>	If the drinking water is actually clean, then their revenue dries up (please excuse the Dad Joke, I couldn’t resist)</a:t>
            </a:r>
          </a:p>
          <a:p>
            <a:pPr marL="0" indent="0">
              <a:buNone/>
            </a:pPr>
            <a:endParaRPr lang="en-US" dirty="0"/>
          </a:p>
          <a:p>
            <a:pPr marL="0" indent="0">
              <a:buNone/>
            </a:pPr>
            <a:r>
              <a:rPr lang="en-US" dirty="0"/>
              <a:t>	</a:t>
            </a:r>
          </a:p>
        </p:txBody>
      </p:sp>
      <p:sp>
        <p:nvSpPr>
          <p:cNvPr id="4" name="Slide Number Placeholder 3">
            <a:extLst>
              <a:ext uri="{FF2B5EF4-FFF2-40B4-BE49-F238E27FC236}">
                <a16:creationId xmlns:a16="http://schemas.microsoft.com/office/drawing/2014/main" id="{71BDEF0C-C79D-F04A-88DD-C038CE19C62C}"/>
              </a:ext>
            </a:extLst>
          </p:cNvPr>
          <p:cNvSpPr>
            <a:spLocks noGrp="1"/>
          </p:cNvSpPr>
          <p:nvPr>
            <p:ph type="sldNum" sz="quarter" idx="5"/>
          </p:nvPr>
        </p:nvSpPr>
        <p:spPr/>
        <p:txBody>
          <a:bodyPr/>
          <a:lstStyle/>
          <a:p>
            <a:fld id="{74E8BD9B-2A2F-494A-A6AA-7B0C58709D3C}" type="slidenum">
              <a:rPr lang="en-US" smtClean="0"/>
              <a:pPr/>
              <a:t>34</a:t>
            </a:fld>
            <a:endParaRPr lang="en-US" dirty="0"/>
          </a:p>
        </p:txBody>
      </p:sp>
    </p:spTree>
    <p:extLst>
      <p:ext uri="{BB962C8B-B14F-4D97-AF65-F5344CB8AC3E}">
        <p14:creationId xmlns:p14="http://schemas.microsoft.com/office/powerpoint/2010/main" val="12242671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8AF561-2CD1-8B16-35F2-74826977F1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5D8AAB-3F91-483A-B2EE-161218F2E5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690F5A-DEA3-FEA1-C689-6F4E98E1D959}"/>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 https://www.cityofmadison.com/water/documents/2010LCRSamplingACfinal.pdf  Page 8</a:t>
            </a:r>
          </a:p>
          <a:p>
            <a:endParaRPr lang="en-US" dirty="0"/>
          </a:p>
          <a:p>
            <a:pPr marL="228600" indent="-228600">
              <a:buAutoNum type="arabicParenR"/>
            </a:pPr>
            <a:r>
              <a:rPr lang="en-US" dirty="0"/>
              <a:t>Again, </a:t>
            </a:r>
            <a:r>
              <a:rPr lang="en-US" b="1" dirty="0"/>
              <a:t>improper scale for graph</a:t>
            </a:r>
            <a:r>
              <a:rPr lang="en-US" dirty="0"/>
              <a:t>.  </a:t>
            </a:r>
            <a:r>
              <a:rPr lang="en-US" b="1" dirty="0"/>
              <a:t>What year is the origin?  </a:t>
            </a:r>
            <a:r>
              <a:rPr lang="en-US" dirty="0"/>
              <a:t>You want to see a </a:t>
            </a:r>
            <a:r>
              <a:rPr lang="en-US" b="1" dirty="0"/>
              <a:t>zoom in around the origin</a:t>
            </a:r>
            <a:r>
              <a:rPr lang="en-US" dirty="0"/>
              <a:t>.  That’s </a:t>
            </a:r>
            <a:r>
              <a:rPr lang="en-US" b="1" dirty="0"/>
              <a:t>interesting data</a:t>
            </a:r>
            <a:r>
              <a:rPr lang="en-US" dirty="0"/>
              <a:t>, that they </a:t>
            </a:r>
            <a:r>
              <a:rPr lang="en-US" b="1" dirty="0"/>
              <a:t>don’t explain</a:t>
            </a:r>
            <a:r>
              <a:rPr lang="en-US" dirty="0"/>
              <a:t>, except for the </a:t>
            </a:r>
            <a:r>
              <a:rPr lang="en-US" b="1" dirty="0"/>
              <a:t>BS </a:t>
            </a:r>
            <a:r>
              <a:rPr lang="en-US" dirty="0"/>
              <a:t>Manganese/Iron Scale argument with the “</a:t>
            </a:r>
            <a:r>
              <a:rPr lang="en-US" b="1" dirty="0"/>
              <a:t>Random Release” of Lead”</a:t>
            </a:r>
            <a:r>
              <a:rPr lang="en-US" dirty="0"/>
              <a:t>.</a:t>
            </a:r>
          </a:p>
          <a:p>
            <a:pPr marL="0" indent="0">
              <a:buNone/>
            </a:pPr>
            <a:endParaRPr lang="en-US" dirty="0"/>
          </a:p>
          <a:p>
            <a:pPr marL="0" indent="0">
              <a:buNone/>
            </a:pPr>
            <a:r>
              <a:rPr lang="en-US" dirty="0"/>
              <a:t>2)   Why were there </a:t>
            </a:r>
            <a:r>
              <a:rPr lang="en-US" b="1" dirty="0"/>
              <a:t>not EPA cries for help and emergency on the points that were well above the previous Federal Allowable limit of 50 ppb</a:t>
            </a:r>
            <a:r>
              <a:rPr lang="en-US" dirty="0"/>
              <a:t>?  There’s </a:t>
            </a:r>
            <a:r>
              <a:rPr lang="en-US" b="1" dirty="0"/>
              <a:t>one above 200 ppb (~ 13 times the Federal allowable limit for Lead)</a:t>
            </a:r>
            <a:r>
              <a:rPr lang="en-US" dirty="0"/>
              <a:t>.  What was that?  They continually ignore data that doesn’t meld with what they are trying to push.  Is this what they’re talking about when they say “testing outside the Lead and Copper rule”?  In other words, are they saying that levels above the federally allowable limit are OK, provided that the EPA is responsible for the Lead levels being high?</a:t>
            </a:r>
          </a:p>
          <a:p>
            <a:pPr marL="228600" indent="-228600">
              <a:buAutoNum type="arabicParenR"/>
            </a:pPr>
            <a:endParaRPr lang="en-US" dirty="0"/>
          </a:p>
          <a:p>
            <a:pPr marL="228600" indent="-228600">
              <a:buAutoNum type="arabicParenR"/>
            </a:pPr>
            <a:r>
              <a:rPr lang="en-US" dirty="0"/>
              <a:t>To Simplify:</a:t>
            </a:r>
          </a:p>
          <a:p>
            <a:pPr marL="0" indent="0">
              <a:buNone/>
            </a:pPr>
            <a:r>
              <a:rPr lang="en-US" dirty="0"/>
              <a:t>	</a:t>
            </a:r>
            <a:r>
              <a:rPr lang="en-US" b="1" dirty="0"/>
              <a:t>EPA Cries wolf (LEAD) </a:t>
            </a:r>
            <a:r>
              <a:rPr lang="en-US" dirty="0"/>
              <a:t>on drinking water</a:t>
            </a:r>
          </a:p>
          <a:p>
            <a:pPr marL="0" indent="0">
              <a:buNone/>
            </a:pPr>
            <a:r>
              <a:rPr lang="en-US" dirty="0"/>
              <a:t>	</a:t>
            </a:r>
            <a:r>
              <a:rPr lang="en-US" b="1" dirty="0"/>
              <a:t>EPA</a:t>
            </a:r>
            <a:r>
              <a:rPr lang="en-US" dirty="0"/>
              <a:t> pulls </a:t>
            </a:r>
            <a:r>
              <a:rPr lang="en-US" b="1" dirty="0"/>
              <a:t>number out of their heinie </a:t>
            </a:r>
            <a:r>
              <a:rPr lang="en-US" dirty="0"/>
              <a:t>for Lead, post Lateral replacement </a:t>
            </a:r>
            <a:r>
              <a:rPr lang="en-US" b="1" dirty="0"/>
              <a:t>(5 ppb Lead</a:t>
            </a:r>
            <a:r>
              <a:rPr lang="en-US" dirty="0"/>
              <a:t>), then </a:t>
            </a:r>
            <a:r>
              <a:rPr lang="en-US" b="1" dirty="0"/>
              <a:t>can’t meet that number</a:t>
            </a:r>
          </a:p>
          <a:p>
            <a:pPr marL="0" indent="0">
              <a:buNone/>
            </a:pPr>
            <a:r>
              <a:rPr lang="en-US" dirty="0"/>
              <a:t>	</a:t>
            </a:r>
            <a:r>
              <a:rPr lang="en-US" b="1" dirty="0"/>
              <a:t>EPA increases funding </a:t>
            </a:r>
            <a:r>
              <a:rPr lang="en-US" dirty="0"/>
              <a:t>to study and address </a:t>
            </a:r>
            <a:r>
              <a:rPr lang="en-US" b="1" dirty="0"/>
              <a:t>Lead problem, and mandates the taxpayers pay out of their own pocket to replace laterals</a:t>
            </a:r>
          </a:p>
          <a:p>
            <a:pPr marL="0" indent="0">
              <a:buNone/>
            </a:pPr>
            <a:r>
              <a:rPr lang="en-US" b="1" dirty="0"/>
              <a:t>	EPA excuses high levels of lead following their blunder.</a:t>
            </a:r>
          </a:p>
          <a:p>
            <a:pPr marL="0" indent="0">
              <a:buNone/>
            </a:pPr>
            <a:r>
              <a:rPr lang="en-US" dirty="0"/>
              <a:t>	</a:t>
            </a:r>
            <a:r>
              <a:rPr lang="en-US" b="1" dirty="0"/>
              <a:t>EPA directs state government </a:t>
            </a:r>
            <a:r>
              <a:rPr lang="en-US" dirty="0"/>
              <a:t>to do </a:t>
            </a:r>
            <a:r>
              <a:rPr lang="en-US" b="1" dirty="0"/>
              <a:t>all of the work</a:t>
            </a:r>
            <a:r>
              <a:rPr lang="en-US" dirty="0"/>
              <a:t>, and </a:t>
            </a:r>
            <a:r>
              <a:rPr lang="en-US" b="1" dirty="0"/>
              <a:t>enforcement</a:t>
            </a:r>
            <a:r>
              <a:rPr lang="en-US" dirty="0"/>
              <a:t>, on Lateral Line Replacement</a:t>
            </a:r>
          </a:p>
          <a:p>
            <a:pPr marL="0" indent="0">
              <a:buNone/>
            </a:pPr>
            <a:endParaRPr lang="en-US" dirty="0"/>
          </a:p>
          <a:p>
            <a:pPr marL="0" indent="0">
              <a:buNone/>
            </a:pPr>
            <a:r>
              <a:rPr lang="en-US" dirty="0"/>
              <a:t>	</a:t>
            </a:r>
            <a:r>
              <a:rPr lang="en-US" b="1" dirty="0"/>
              <a:t>Nice Racket</a:t>
            </a:r>
          </a:p>
          <a:p>
            <a:pPr marL="0" indent="0">
              <a:buNone/>
            </a:pPr>
            <a:r>
              <a:rPr lang="en-US" dirty="0"/>
              <a:t>	</a:t>
            </a:r>
          </a:p>
          <a:p>
            <a:pPr marL="228600" indent="-228600">
              <a:buAutoNum type="arabicParenR"/>
            </a:pPr>
            <a:endParaRPr lang="en-US" dirty="0"/>
          </a:p>
          <a:p>
            <a:pPr marL="228600" indent="-228600">
              <a:buAutoNum type="arabicParenR"/>
            </a:pPr>
            <a:endParaRPr lang="en-US" dirty="0"/>
          </a:p>
        </p:txBody>
      </p:sp>
      <p:sp>
        <p:nvSpPr>
          <p:cNvPr id="4" name="Slide Number Placeholder 3">
            <a:extLst>
              <a:ext uri="{FF2B5EF4-FFF2-40B4-BE49-F238E27FC236}">
                <a16:creationId xmlns:a16="http://schemas.microsoft.com/office/drawing/2014/main" id="{5EDC7B90-2E56-E73B-D0DB-A425F3C819D7}"/>
              </a:ext>
            </a:extLst>
          </p:cNvPr>
          <p:cNvSpPr>
            <a:spLocks noGrp="1"/>
          </p:cNvSpPr>
          <p:nvPr>
            <p:ph type="sldNum" sz="quarter" idx="5"/>
          </p:nvPr>
        </p:nvSpPr>
        <p:spPr/>
        <p:txBody>
          <a:bodyPr/>
          <a:lstStyle/>
          <a:p>
            <a:fld id="{74E8BD9B-2A2F-494A-A6AA-7B0C58709D3C}" type="slidenum">
              <a:rPr lang="en-US" smtClean="0"/>
              <a:pPr/>
              <a:t>35</a:t>
            </a:fld>
            <a:endParaRPr lang="en-US" dirty="0"/>
          </a:p>
        </p:txBody>
      </p:sp>
    </p:spTree>
    <p:extLst>
      <p:ext uri="{BB962C8B-B14F-4D97-AF65-F5344CB8AC3E}">
        <p14:creationId xmlns:p14="http://schemas.microsoft.com/office/powerpoint/2010/main" val="7145242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7807F-35F8-5C51-B8B3-94B60C7067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441B85-762E-CB01-CDDA-D16F9AB96F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D148AB-EE0D-0E1E-9BF6-6D00DB059457}"/>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https://www.cityofmadison.com/water/documents/2010LCRSamplingACfinal.pdf  Page 9</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228600" marR="0" lvl="0" indent="-228600" algn="l" defTabSz="914400" rtl="0" eaLnBrk="1" fontAlgn="base" latinLnBrk="0" hangingPunct="1">
              <a:lnSpc>
                <a:spcPct val="100000"/>
              </a:lnSpc>
              <a:spcBef>
                <a:spcPct val="30000"/>
              </a:spcBef>
              <a:spcAft>
                <a:spcPct val="0"/>
              </a:spcAft>
              <a:buClrTx/>
              <a:buSzTx/>
              <a:buFontTx/>
              <a:buAutoNum type="arabicParenR"/>
              <a:tabLst/>
              <a:defRPr/>
            </a:pPr>
            <a:r>
              <a:rPr lang="en-US" dirty="0"/>
              <a:t>Again (and again), having a graph where you can’t superimpose the relevant data (Metallic/inorganic/Particulate vs. Dissolved).</a:t>
            </a:r>
          </a:p>
          <a:p>
            <a:pPr marL="228600" marR="0" lvl="0" indent="-228600" algn="l" defTabSz="914400" rtl="0" eaLnBrk="1" fontAlgn="base" latinLnBrk="0" hangingPunct="1">
              <a:lnSpc>
                <a:spcPct val="100000"/>
              </a:lnSpc>
              <a:spcBef>
                <a:spcPct val="30000"/>
              </a:spcBef>
              <a:spcAft>
                <a:spcPct val="0"/>
              </a:spcAft>
              <a:buClrTx/>
              <a:buSzTx/>
              <a:buFontTx/>
              <a:buAutoNum type="arabicParenR"/>
              <a:tabLst/>
              <a:defRPr/>
            </a:pPr>
            <a:endParaRPr lang="en-US" dirty="0"/>
          </a:p>
          <a:p>
            <a:pPr marL="228600" marR="0" lvl="0" indent="-228600" algn="l" defTabSz="914400" rtl="0" eaLnBrk="1" fontAlgn="base" latinLnBrk="0" hangingPunct="1">
              <a:lnSpc>
                <a:spcPct val="100000"/>
              </a:lnSpc>
              <a:spcBef>
                <a:spcPct val="30000"/>
              </a:spcBef>
              <a:spcAft>
                <a:spcPct val="0"/>
              </a:spcAft>
              <a:buClrTx/>
              <a:buSzTx/>
              <a:buFontTx/>
              <a:buAutoNum type="arabicParenR"/>
              <a:tabLst/>
              <a:defRPr/>
            </a:pPr>
            <a:r>
              <a:rPr lang="en-US" dirty="0"/>
              <a:t>It seems like this is the data that they used to say that Lead is predominantly particulate in Drinking water, but they don’t show the data or calculation.</a:t>
            </a:r>
          </a:p>
          <a:p>
            <a:pPr marL="228600" marR="0" lvl="0" indent="-228600" algn="l" defTabSz="914400" rtl="0" eaLnBrk="1" fontAlgn="base" latinLnBrk="0" hangingPunct="1">
              <a:lnSpc>
                <a:spcPct val="100000"/>
              </a:lnSpc>
              <a:spcBef>
                <a:spcPct val="30000"/>
              </a:spcBef>
              <a:spcAft>
                <a:spcPct val="0"/>
              </a:spcAft>
              <a:buClrTx/>
              <a:buSzTx/>
              <a:buFontTx/>
              <a:buAutoNum type="arabicParenR"/>
              <a:tabLst/>
              <a:defRPr/>
            </a:pPr>
            <a:endParaRPr lang="en-US" dirty="0"/>
          </a:p>
          <a:p>
            <a:pPr marL="228600" marR="0" lvl="0" indent="-228600" algn="l" defTabSz="914400" rtl="0" eaLnBrk="1" fontAlgn="base" latinLnBrk="0" hangingPunct="1">
              <a:lnSpc>
                <a:spcPct val="100000"/>
              </a:lnSpc>
              <a:spcBef>
                <a:spcPct val="30000"/>
              </a:spcBef>
              <a:spcAft>
                <a:spcPct val="0"/>
              </a:spcAft>
              <a:buClrTx/>
              <a:buSzTx/>
              <a:buFontTx/>
              <a:buAutoNum type="arabicParenR"/>
              <a:tabLst/>
              <a:defRPr/>
            </a:pPr>
            <a:r>
              <a:rPr lang="en-US" dirty="0"/>
              <a:t>Again (and again) with the Capturing and random release.  Sheesh.</a:t>
            </a:r>
          </a:p>
          <a:p>
            <a:pPr marL="228600" marR="0" lvl="0" indent="-228600" algn="l" defTabSz="914400" rtl="0" eaLnBrk="1" fontAlgn="base" latinLnBrk="0" hangingPunct="1">
              <a:lnSpc>
                <a:spcPct val="100000"/>
              </a:lnSpc>
              <a:spcBef>
                <a:spcPct val="30000"/>
              </a:spcBef>
              <a:spcAft>
                <a:spcPct val="0"/>
              </a:spcAft>
              <a:buClrTx/>
              <a:buSzTx/>
              <a:buFontTx/>
              <a:buAutoNum type="arabicParenR"/>
              <a:tabLst/>
              <a:defRPr/>
            </a:pPr>
            <a:endParaRPr lang="en-US" dirty="0"/>
          </a:p>
          <a:p>
            <a:pPr marL="228600" marR="0" lvl="0" indent="-228600" algn="l" defTabSz="914400" rtl="0" eaLnBrk="1" fontAlgn="base" latinLnBrk="0" hangingPunct="1">
              <a:lnSpc>
                <a:spcPct val="100000"/>
              </a:lnSpc>
              <a:spcBef>
                <a:spcPct val="30000"/>
              </a:spcBef>
              <a:spcAft>
                <a:spcPct val="0"/>
              </a:spcAft>
              <a:buClrTx/>
              <a:buSzTx/>
              <a:buFontTx/>
              <a:buAutoNum type="arabicParenR"/>
              <a:tabLst/>
              <a:defRPr/>
            </a:pPr>
            <a:r>
              <a:rPr lang="en-US" dirty="0"/>
              <a:t>Can the dissolved lead be oxidized lead in the aerator that is trapped?  Seems likely.</a:t>
            </a:r>
          </a:p>
          <a:p>
            <a:endParaRPr lang="en-US" dirty="0"/>
          </a:p>
        </p:txBody>
      </p:sp>
      <p:sp>
        <p:nvSpPr>
          <p:cNvPr id="4" name="Slide Number Placeholder 3">
            <a:extLst>
              <a:ext uri="{FF2B5EF4-FFF2-40B4-BE49-F238E27FC236}">
                <a16:creationId xmlns:a16="http://schemas.microsoft.com/office/drawing/2014/main" id="{6ED02EF1-4472-3F61-FD3A-261C281AF792}"/>
              </a:ext>
            </a:extLst>
          </p:cNvPr>
          <p:cNvSpPr>
            <a:spLocks noGrp="1"/>
          </p:cNvSpPr>
          <p:nvPr>
            <p:ph type="sldNum" sz="quarter" idx="5"/>
          </p:nvPr>
        </p:nvSpPr>
        <p:spPr/>
        <p:txBody>
          <a:bodyPr/>
          <a:lstStyle/>
          <a:p>
            <a:fld id="{74E8BD9B-2A2F-494A-A6AA-7B0C58709D3C}" type="slidenum">
              <a:rPr lang="en-US" smtClean="0"/>
              <a:pPr/>
              <a:t>36</a:t>
            </a:fld>
            <a:endParaRPr lang="en-US" dirty="0"/>
          </a:p>
        </p:txBody>
      </p:sp>
    </p:spTree>
    <p:extLst>
      <p:ext uri="{BB962C8B-B14F-4D97-AF65-F5344CB8AC3E}">
        <p14:creationId xmlns:p14="http://schemas.microsoft.com/office/powerpoint/2010/main" val="37797028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11C8E-D242-2676-BF39-D8536ADEA1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E56569-693B-430E-0EFB-66ECC3438A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8C63ED-F9F5-2FCD-DAA5-027883D50766}"/>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https://www.cityofmadison.com/water/documents/2010LCRSamplingACfinal.pdf  Page 9 and 10</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228600" marR="0" lvl="0" indent="-228600" algn="l" defTabSz="914400" rtl="0" eaLnBrk="1" fontAlgn="base" latinLnBrk="0" hangingPunct="1">
              <a:lnSpc>
                <a:spcPct val="100000"/>
              </a:lnSpc>
              <a:spcBef>
                <a:spcPct val="30000"/>
              </a:spcBef>
              <a:spcAft>
                <a:spcPct val="0"/>
              </a:spcAft>
              <a:buClrTx/>
              <a:buSzTx/>
              <a:buFontTx/>
              <a:buAutoNum type="arabicParenR"/>
              <a:tabLst/>
              <a:defRPr/>
            </a:pPr>
            <a:r>
              <a:rPr lang="en-US" dirty="0"/>
              <a:t>OK, here’s where everyone talks turkey, returning to the “True Nature of Madison’s Water” that Abigail Cantor alluded to in her opening address</a:t>
            </a:r>
          </a:p>
          <a:p>
            <a:pPr marL="228600" marR="0" lvl="0" indent="-228600" algn="l" defTabSz="914400" rtl="0" eaLnBrk="1" fontAlgn="base" latinLnBrk="0" hangingPunct="1">
              <a:lnSpc>
                <a:spcPct val="100000"/>
              </a:lnSpc>
              <a:spcBef>
                <a:spcPct val="30000"/>
              </a:spcBef>
              <a:spcAft>
                <a:spcPct val="0"/>
              </a:spcAft>
              <a:buClrTx/>
              <a:buSzTx/>
              <a:buFontTx/>
              <a:buAutoNum type="arabicParenR"/>
              <a:tabLst/>
              <a:defRPr/>
            </a:pPr>
            <a:endParaRPr lang="en-US" dirty="0"/>
          </a:p>
          <a:p>
            <a:pPr marL="685800" marR="0" lvl="1" indent="-228600" algn="l" defTabSz="914400" rtl="0" eaLnBrk="1" fontAlgn="base" latinLnBrk="0" hangingPunct="1">
              <a:lnSpc>
                <a:spcPct val="100000"/>
              </a:lnSpc>
              <a:spcBef>
                <a:spcPct val="30000"/>
              </a:spcBef>
              <a:spcAft>
                <a:spcPct val="0"/>
              </a:spcAft>
              <a:buClrTx/>
              <a:buSzTx/>
              <a:buFontTx/>
              <a:buAutoNum type="alphaLcParenR"/>
              <a:tabLst/>
              <a:defRPr/>
            </a:pPr>
            <a:r>
              <a:rPr lang="en-US" dirty="0"/>
              <a:t>“</a:t>
            </a:r>
            <a:r>
              <a:rPr lang="en-US" b="1" dirty="0"/>
              <a:t>An example to the national drinking water community</a:t>
            </a:r>
            <a:r>
              <a:rPr lang="en-US" dirty="0"/>
              <a:t>”.  Agreed here, this is a fantastic example of a group of people getting together, deciding that the </a:t>
            </a:r>
            <a:r>
              <a:rPr lang="en-US" b="1" dirty="0"/>
              <a:t>EPA and the WNDR need people/funding to fulfill their mission</a:t>
            </a:r>
            <a:r>
              <a:rPr lang="en-US" dirty="0"/>
              <a:t>.  Are they taking decisions regarding </a:t>
            </a:r>
            <a:r>
              <a:rPr lang="en-US" b="1" dirty="0"/>
              <a:t>our most precious resource (water) out of the hands</a:t>
            </a:r>
            <a:r>
              <a:rPr lang="en-US" dirty="0"/>
              <a:t> of those who have experience, knowledge, and expertise (</a:t>
            </a:r>
            <a:r>
              <a:rPr lang="en-US" b="1" dirty="0"/>
              <a:t>The Public Services Commission</a:t>
            </a:r>
            <a:r>
              <a:rPr lang="en-US" dirty="0"/>
              <a:t>), to those who have “</a:t>
            </a:r>
            <a:r>
              <a:rPr lang="en-US" b="1" dirty="0"/>
              <a:t>new ideas” (Process Research Solutions, Environmental Protection Agency, Wisconsin Department of Natural Resources).</a:t>
            </a:r>
          </a:p>
          <a:p>
            <a:pPr marL="457200" marR="0" lvl="1" indent="0" algn="l" defTabSz="914400" rtl="0" eaLnBrk="1" fontAlgn="base" latinLnBrk="0" hangingPunct="1">
              <a:lnSpc>
                <a:spcPct val="100000"/>
              </a:lnSpc>
              <a:spcBef>
                <a:spcPct val="30000"/>
              </a:spcBef>
              <a:spcAft>
                <a:spcPct val="0"/>
              </a:spcAft>
              <a:buClrTx/>
              <a:buSzTx/>
              <a:buFontTx/>
              <a:buNone/>
              <a:tabLst/>
              <a:defRPr/>
            </a:pPr>
            <a:endParaRPr lang="en-US" b="1" dirty="0"/>
          </a:p>
          <a:p>
            <a:pPr marL="457200" marR="0" lvl="1" indent="0" algn="l" defTabSz="914400" rtl="0" eaLnBrk="1" fontAlgn="base" latinLnBrk="0" hangingPunct="1">
              <a:lnSpc>
                <a:spcPct val="100000"/>
              </a:lnSpc>
              <a:spcBef>
                <a:spcPct val="30000"/>
              </a:spcBef>
              <a:spcAft>
                <a:spcPct val="0"/>
              </a:spcAft>
              <a:buClrTx/>
              <a:buSzTx/>
              <a:buFontTx/>
              <a:buNone/>
              <a:tabLst/>
              <a:defRPr/>
            </a:pPr>
            <a:r>
              <a:rPr lang="en-US" b="1" dirty="0"/>
              <a:t>b)   Abigail Cantor,</a:t>
            </a:r>
            <a:r>
              <a:rPr lang="en-US" b="0" dirty="0"/>
              <a:t> (Civil Engineer, Masters in Chemical Engineering),</a:t>
            </a:r>
            <a:r>
              <a:rPr lang="en-US" b="1" dirty="0"/>
              <a:t> Michael Schock </a:t>
            </a:r>
            <a:r>
              <a:rPr lang="en-US" b="0" dirty="0"/>
              <a:t>(Chemist, EPA), </a:t>
            </a:r>
            <a:r>
              <a:rPr lang="en-US" b="1" dirty="0"/>
              <a:t>and Barry Maynard/David Mast (University of </a:t>
            </a:r>
            <a:r>
              <a:rPr lang="en-US" b="1" dirty="0" err="1"/>
              <a:t>Cincinati</a:t>
            </a:r>
            <a:r>
              <a:rPr lang="en-US" b="1" dirty="0"/>
              <a:t>), </a:t>
            </a:r>
            <a:r>
              <a:rPr lang="en-US" b="0" dirty="0"/>
              <a:t>are all on board.</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0" dirty="0"/>
          </a:p>
          <a:p>
            <a:pPr marL="228600" marR="0" lvl="0" indent="-228600" algn="l" defTabSz="914400" rtl="0" eaLnBrk="1" fontAlgn="base" latinLnBrk="0" hangingPunct="1">
              <a:lnSpc>
                <a:spcPct val="100000"/>
              </a:lnSpc>
              <a:spcBef>
                <a:spcPct val="30000"/>
              </a:spcBef>
              <a:spcAft>
                <a:spcPct val="0"/>
              </a:spcAft>
              <a:buClrTx/>
              <a:buSzTx/>
              <a:buFontTx/>
              <a:buAutoNum type="arabicParenR" startAt="2"/>
              <a:tabLst/>
              <a:defRPr/>
            </a:pPr>
            <a:r>
              <a:rPr lang="en-US" b="0" dirty="0"/>
              <a:t>In my count, this is the </a:t>
            </a:r>
            <a:r>
              <a:rPr lang="en-US" b="1" dirty="0"/>
              <a:t>fifth time </a:t>
            </a:r>
            <a:r>
              <a:rPr lang="en-US" b="0" dirty="0"/>
              <a:t>Cantor has </a:t>
            </a:r>
            <a:r>
              <a:rPr lang="en-US" b="1" dirty="0"/>
              <a:t>mentioned </a:t>
            </a:r>
            <a:r>
              <a:rPr lang="en-US" b="1" dirty="0" err="1"/>
              <a:t>PolyPhosphate</a:t>
            </a:r>
            <a:r>
              <a:rPr lang="en-US" b="0" dirty="0"/>
              <a:t> as not being successful in removing lead, </a:t>
            </a:r>
            <a:r>
              <a:rPr lang="en-US" b="1" dirty="0"/>
              <a:t>or increasing lead </a:t>
            </a:r>
            <a:r>
              <a:rPr lang="en-US" b="0" dirty="0"/>
              <a:t>in her pipe Rig experiment  I’ll detail that in the </a:t>
            </a:r>
            <a:r>
              <a:rPr lang="en-US" b="1" dirty="0"/>
              <a:t>next 2 slides.</a:t>
            </a:r>
          </a:p>
          <a:p>
            <a:pPr marL="228600" marR="0" lvl="0" indent="-228600" algn="l" defTabSz="914400" rtl="0" eaLnBrk="1" fontAlgn="base" latinLnBrk="0" hangingPunct="1">
              <a:lnSpc>
                <a:spcPct val="100000"/>
              </a:lnSpc>
              <a:spcBef>
                <a:spcPct val="30000"/>
              </a:spcBef>
              <a:spcAft>
                <a:spcPct val="0"/>
              </a:spcAft>
              <a:buClrTx/>
              <a:buSzTx/>
              <a:buFontTx/>
              <a:buAutoNum type="arabicParenR" startAt="2"/>
              <a:tabLst/>
              <a:defRPr/>
            </a:pPr>
            <a:endParaRPr lang="en-US" b="0" dirty="0"/>
          </a:p>
          <a:p>
            <a:pPr marL="228600" marR="0" lvl="0" indent="-228600" algn="l" defTabSz="914400" rtl="0" eaLnBrk="1" fontAlgn="base" latinLnBrk="0" hangingPunct="1">
              <a:lnSpc>
                <a:spcPct val="100000"/>
              </a:lnSpc>
              <a:spcBef>
                <a:spcPct val="30000"/>
              </a:spcBef>
              <a:spcAft>
                <a:spcPct val="0"/>
              </a:spcAft>
              <a:buClrTx/>
              <a:buSzTx/>
              <a:buFontTx/>
              <a:buAutoNum type="arabicParenR" startAt="2"/>
              <a:tabLst/>
              <a:defRPr/>
            </a:pPr>
            <a:r>
              <a:rPr lang="en-US" b="0" dirty="0"/>
              <a:t>“</a:t>
            </a:r>
            <a:r>
              <a:rPr lang="en-US" b="1" dirty="0"/>
              <a:t>Very protective pipe film”, “highly protective film</a:t>
            </a:r>
            <a:r>
              <a:rPr lang="en-US" b="0" dirty="0"/>
              <a:t>” – This comes from Michael Schock’s work.  We’ll review a 2014 paper of his later.  It does </a:t>
            </a:r>
            <a:r>
              <a:rPr lang="en-US" b="1" dirty="0"/>
              <a:t>beg the question</a:t>
            </a:r>
            <a:r>
              <a:rPr lang="en-US" b="0" dirty="0"/>
              <a:t>, If you have a very protective pipe film, or a </a:t>
            </a:r>
            <a:r>
              <a:rPr lang="en-US" b="1" dirty="0"/>
              <a:t>highly protective film</a:t>
            </a:r>
            <a:r>
              <a:rPr lang="en-US" b="0" dirty="0"/>
              <a:t>, why are you </a:t>
            </a:r>
            <a:r>
              <a:rPr lang="en-US" b="1" dirty="0"/>
              <a:t>messing with it?  WHY THE HELL ARE YOU MAKING PEOPLE REPLACE PIPES WHEN THAT SUBJUGATES THEM TO 4-8 YEARS OF LEAD LEVELS IN DRINKING WATER THAT ARE FAR IN EXCESS OF THE FEDERALLY ALLOWABLE LIMIT??????</a:t>
            </a:r>
          </a:p>
          <a:p>
            <a:pPr marL="228600" marR="0" lvl="0" indent="-228600" algn="l" defTabSz="914400" rtl="0" eaLnBrk="1" fontAlgn="base" latinLnBrk="0" hangingPunct="1">
              <a:lnSpc>
                <a:spcPct val="100000"/>
              </a:lnSpc>
              <a:spcBef>
                <a:spcPct val="30000"/>
              </a:spcBef>
              <a:spcAft>
                <a:spcPct val="0"/>
              </a:spcAft>
              <a:buClrTx/>
              <a:buSzTx/>
              <a:buFontTx/>
              <a:buAutoNum type="arabicParenR" startAt="2"/>
              <a:tabLst/>
              <a:defRPr/>
            </a:pPr>
            <a:endParaRPr lang="en-US" b="0" dirty="0"/>
          </a:p>
          <a:p>
            <a:pPr marL="228600" marR="0" lvl="0" indent="-228600" algn="l" defTabSz="914400" rtl="0" eaLnBrk="1" fontAlgn="base" latinLnBrk="0" hangingPunct="1">
              <a:lnSpc>
                <a:spcPct val="100000"/>
              </a:lnSpc>
              <a:spcBef>
                <a:spcPct val="30000"/>
              </a:spcBef>
              <a:spcAft>
                <a:spcPct val="0"/>
              </a:spcAft>
              <a:buClrTx/>
              <a:buSzTx/>
              <a:buFontTx/>
              <a:buAutoNum type="arabicParenR" startAt="4"/>
              <a:tabLst/>
              <a:defRPr/>
            </a:pPr>
            <a:r>
              <a:rPr lang="en-US" b="0" dirty="0"/>
              <a:t>“</a:t>
            </a:r>
            <a:r>
              <a:rPr lang="en-US" b="1" dirty="0"/>
              <a:t>lead is stored in the distribution system until it is released randomly</a:t>
            </a:r>
            <a:r>
              <a:rPr lang="en-US" b="0" dirty="0"/>
              <a:t>”.  Random release, Arbitrary mechanism of release, </a:t>
            </a:r>
            <a:r>
              <a:rPr lang="en-US" b="1" dirty="0"/>
              <a:t>We know it happens, but can’t explain it</a:t>
            </a:r>
            <a:r>
              <a:rPr lang="en-US" b="0" dirty="0"/>
              <a:t>.  Therefore, our “</a:t>
            </a:r>
            <a:r>
              <a:rPr lang="en-US" b="1" dirty="0"/>
              <a:t>findings” and “discoveries” cannot be challenged</a:t>
            </a:r>
            <a:r>
              <a:rPr lang="en-US" b="0" dirty="0"/>
              <a:t>.  </a:t>
            </a:r>
            <a:r>
              <a:rPr lang="en-US" b="1" dirty="0"/>
              <a:t>Random and Arbitrary </a:t>
            </a:r>
            <a:r>
              <a:rPr lang="en-US" b="0" dirty="0"/>
              <a:t>can </a:t>
            </a:r>
            <a:r>
              <a:rPr lang="en-US" b="1" dirty="0"/>
              <a:t>work in your favor</a:t>
            </a:r>
            <a:r>
              <a:rPr lang="en-US" b="0" dirty="0"/>
              <a:t>, if you’re </a:t>
            </a:r>
            <a:r>
              <a:rPr lang="en-US" b="1" dirty="0"/>
              <a:t>Abigail Cantor, The Wisconsin Department of Natural Resources, or, The Federal Environmental Protection Agency</a:t>
            </a:r>
            <a:r>
              <a:rPr lang="en-US" b="0" dirty="0"/>
              <a:t>.  That’s some </a:t>
            </a:r>
            <a:r>
              <a:rPr lang="en-US" b="1" dirty="0"/>
              <a:t>fortuitous science </a:t>
            </a:r>
            <a:r>
              <a:rPr lang="en-US" b="0" dirty="0"/>
              <a:t>there.  Wouldn’t it be a great thing if we could use “Random and Arbitrary” as an excuse at work?  “</a:t>
            </a:r>
            <a:r>
              <a:rPr lang="en-US" b="1" dirty="0"/>
              <a:t>Gee Boss, I would have met that deadline, but for random and arbitrary circumstances”.</a:t>
            </a:r>
          </a:p>
          <a:p>
            <a:pPr marL="228600" marR="0" lvl="0" indent="-228600" algn="l" defTabSz="914400" rtl="0" eaLnBrk="1" fontAlgn="base" latinLnBrk="0" hangingPunct="1">
              <a:lnSpc>
                <a:spcPct val="100000"/>
              </a:lnSpc>
              <a:spcBef>
                <a:spcPct val="30000"/>
              </a:spcBef>
              <a:spcAft>
                <a:spcPct val="0"/>
              </a:spcAft>
              <a:buClrTx/>
              <a:buSzTx/>
              <a:buFontTx/>
              <a:buAutoNum type="arabicParenR" startAt="4"/>
              <a:tabLst/>
              <a:defRPr/>
            </a:pPr>
            <a:endParaRPr lang="en-US" b="0" dirty="0"/>
          </a:p>
          <a:p>
            <a:pPr marL="228600" marR="0" lvl="0" indent="-228600" algn="l" defTabSz="914400" rtl="0" eaLnBrk="1" fontAlgn="base" latinLnBrk="0" hangingPunct="1">
              <a:lnSpc>
                <a:spcPct val="100000"/>
              </a:lnSpc>
              <a:spcBef>
                <a:spcPct val="30000"/>
              </a:spcBef>
              <a:spcAft>
                <a:spcPct val="0"/>
              </a:spcAft>
              <a:buClrTx/>
              <a:buSzTx/>
              <a:buFontTx/>
              <a:buAutoNum type="arabicParenR" startAt="4"/>
              <a:tabLst/>
              <a:defRPr/>
            </a:pPr>
            <a:r>
              <a:rPr lang="en-US" b="1" dirty="0"/>
              <a:t>“Not all increases in lead and copper in drinking water are caused by uniform corrosion”.  </a:t>
            </a:r>
            <a:r>
              <a:rPr lang="en-US" b="0" dirty="0"/>
              <a:t>That’s an interesting statement.  I can’t recall any data presented on Copper in this work.  What does it imply?  Does it imply that there may be lead coming from the well?  Where is it coming from?  “</a:t>
            </a:r>
            <a:r>
              <a:rPr lang="en-US" b="1" dirty="0"/>
              <a:t>Madison has been shown to have minimal uniform corrosion</a:t>
            </a:r>
            <a:r>
              <a:rPr lang="en-US" b="0" dirty="0"/>
              <a:t>”.  Is this </a:t>
            </a:r>
            <a:r>
              <a:rPr lang="en-US" b="1" dirty="0"/>
              <a:t>justification for eliminating phosphate or polyphosphate </a:t>
            </a:r>
            <a:r>
              <a:rPr lang="en-US" b="0" dirty="0"/>
              <a:t>from water processing?  </a:t>
            </a:r>
            <a:r>
              <a:rPr lang="en-US" b="1" dirty="0"/>
              <a:t>I would love to know if they did this, and when they did this if they did.  That would answer a lot of questions.</a:t>
            </a:r>
          </a:p>
          <a:p>
            <a:pPr marL="228600" marR="0" lvl="0" indent="-228600" algn="l" defTabSz="914400" rtl="0" eaLnBrk="1" fontAlgn="base" latinLnBrk="0" hangingPunct="1">
              <a:lnSpc>
                <a:spcPct val="100000"/>
              </a:lnSpc>
              <a:spcBef>
                <a:spcPct val="30000"/>
              </a:spcBef>
              <a:spcAft>
                <a:spcPct val="0"/>
              </a:spcAft>
              <a:buClrTx/>
              <a:buSzTx/>
              <a:buFontTx/>
              <a:buAutoNum type="arabicParenR" startAt="4"/>
              <a:tabLst/>
              <a:defRPr/>
            </a:pPr>
            <a:endParaRPr lang="en-US" b="0" dirty="0"/>
          </a:p>
          <a:p>
            <a:pPr marL="228600" marR="0" lvl="0" indent="-228600" algn="l" defTabSz="914400" rtl="0" eaLnBrk="1" fontAlgn="base" latinLnBrk="0" hangingPunct="1">
              <a:lnSpc>
                <a:spcPct val="100000"/>
              </a:lnSpc>
              <a:spcBef>
                <a:spcPct val="30000"/>
              </a:spcBef>
              <a:spcAft>
                <a:spcPct val="0"/>
              </a:spcAft>
              <a:buClrTx/>
              <a:buSzTx/>
              <a:buFontTx/>
              <a:buAutoNum type="arabicParenR" startAt="4"/>
              <a:tabLst/>
              <a:defRPr/>
            </a:pPr>
            <a:endParaRPr lang="en-US" b="0" dirty="0"/>
          </a:p>
          <a:p>
            <a:pPr marL="228600" marR="0" lvl="0" indent="-228600" algn="l" defTabSz="914400" rtl="0" eaLnBrk="1" fontAlgn="base" latinLnBrk="0" hangingPunct="1">
              <a:lnSpc>
                <a:spcPct val="100000"/>
              </a:lnSpc>
              <a:spcBef>
                <a:spcPct val="30000"/>
              </a:spcBef>
              <a:spcAft>
                <a:spcPct val="0"/>
              </a:spcAft>
              <a:buClrTx/>
              <a:buSzTx/>
              <a:buFontTx/>
              <a:buAutoNum type="arabicParenR" startAt="4"/>
              <a:tabLst/>
              <a:defRPr/>
            </a:pPr>
            <a:endParaRPr lang="en-US" b="0" dirty="0"/>
          </a:p>
          <a:p>
            <a:pPr marL="228600" marR="0" lvl="0" indent="-228600" algn="l" defTabSz="914400" rtl="0" eaLnBrk="1" fontAlgn="base" latinLnBrk="0" hangingPunct="1">
              <a:lnSpc>
                <a:spcPct val="100000"/>
              </a:lnSpc>
              <a:spcBef>
                <a:spcPct val="30000"/>
              </a:spcBef>
              <a:spcAft>
                <a:spcPct val="0"/>
              </a:spcAft>
              <a:buClrTx/>
              <a:buSzTx/>
              <a:buFontTx/>
              <a:buAutoNum type="arabicParenR" startAt="2"/>
              <a:tabLst/>
              <a:defRPr/>
            </a:pPr>
            <a:endParaRPr lang="en-US" b="0" dirty="0"/>
          </a:p>
          <a:p>
            <a:pPr marL="228600" marR="0" lvl="0" indent="-228600" algn="l" defTabSz="914400" rtl="0" eaLnBrk="1" fontAlgn="base" latinLnBrk="0" hangingPunct="1">
              <a:lnSpc>
                <a:spcPct val="100000"/>
              </a:lnSpc>
              <a:spcBef>
                <a:spcPct val="30000"/>
              </a:spcBef>
              <a:spcAft>
                <a:spcPct val="0"/>
              </a:spcAft>
              <a:buClrTx/>
              <a:buSzTx/>
              <a:buFontTx/>
              <a:buAutoNum type="arabicParenR" startAt="2"/>
              <a:tabLst/>
              <a:defRPr/>
            </a:pPr>
            <a:endParaRPr lang="en-US" b="0" dirty="0"/>
          </a:p>
          <a:p>
            <a:pPr marL="228600" marR="0" lvl="0" indent="-228600" algn="l" defTabSz="914400" rtl="0" eaLnBrk="1" fontAlgn="base" latinLnBrk="0" hangingPunct="1">
              <a:lnSpc>
                <a:spcPct val="100000"/>
              </a:lnSpc>
              <a:spcBef>
                <a:spcPct val="30000"/>
              </a:spcBef>
              <a:spcAft>
                <a:spcPct val="0"/>
              </a:spcAft>
              <a:buClrTx/>
              <a:buSzTx/>
              <a:buFontTx/>
              <a:buAutoNum type="arabicParenR" startAt="2"/>
              <a:tabLst/>
              <a:defRPr/>
            </a:pPr>
            <a:endParaRPr lang="en-US" b="0" dirty="0"/>
          </a:p>
          <a:p>
            <a:pPr marL="228600" marR="0" lvl="0" indent="-228600" algn="l" defTabSz="914400" rtl="0" eaLnBrk="1" fontAlgn="base" latinLnBrk="0" hangingPunct="1">
              <a:lnSpc>
                <a:spcPct val="100000"/>
              </a:lnSpc>
              <a:spcBef>
                <a:spcPct val="30000"/>
              </a:spcBef>
              <a:spcAft>
                <a:spcPct val="0"/>
              </a:spcAft>
              <a:buClrTx/>
              <a:buSzTx/>
              <a:buFontTx/>
              <a:buAutoNum type="arabicParenR" startAt="2"/>
              <a:tabLst/>
              <a:defRPr/>
            </a:pPr>
            <a:endParaRPr lang="en-US" b="0" dirty="0"/>
          </a:p>
          <a:p>
            <a:pPr marL="228600" marR="0" lvl="0" indent="-228600" algn="l" defTabSz="914400" rtl="0" eaLnBrk="1" fontAlgn="base" latinLnBrk="0" hangingPunct="1">
              <a:lnSpc>
                <a:spcPct val="100000"/>
              </a:lnSpc>
              <a:spcBef>
                <a:spcPct val="30000"/>
              </a:spcBef>
              <a:spcAft>
                <a:spcPct val="0"/>
              </a:spcAft>
              <a:buClrTx/>
              <a:buSzTx/>
              <a:buFontTx/>
              <a:buAutoNum type="arabicParenR" startAt="2"/>
              <a:tabLst/>
              <a:defRPr/>
            </a:pPr>
            <a:endParaRPr lang="en-US" dirty="0"/>
          </a:p>
          <a:p>
            <a:endParaRPr lang="en-US" dirty="0"/>
          </a:p>
        </p:txBody>
      </p:sp>
      <p:sp>
        <p:nvSpPr>
          <p:cNvPr id="4" name="Slide Number Placeholder 3">
            <a:extLst>
              <a:ext uri="{FF2B5EF4-FFF2-40B4-BE49-F238E27FC236}">
                <a16:creationId xmlns:a16="http://schemas.microsoft.com/office/drawing/2014/main" id="{32F1439C-D34E-041E-B2D7-D363E174B793}"/>
              </a:ext>
            </a:extLst>
          </p:cNvPr>
          <p:cNvSpPr>
            <a:spLocks noGrp="1"/>
          </p:cNvSpPr>
          <p:nvPr>
            <p:ph type="sldNum" sz="quarter" idx="5"/>
          </p:nvPr>
        </p:nvSpPr>
        <p:spPr/>
        <p:txBody>
          <a:bodyPr/>
          <a:lstStyle/>
          <a:p>
            <a:fld id="{74E8BD9B-2A2F-494A-A6AA-7B0C58709D3C}" type="slidenum">
              <a:rPr lang="en-US" smtClean="0"/>
              <a:pPr/>
              <a:t>37</a:t>
            </a:fld>
            <a:endParaRPr lang="en-US" dirty="0"/>
          </a:p>
        </p:txBody>
      </p:sp>
    </p:spTree>
    <p:extLst>
      <p:ext uri="{BB962C8B-B14F-4D97-AF65-F5344CB8AC3E}">
        <p14:creationId xmlns:p14="http://schemas.microsoft.com/office/powerpoint/2010/main" val="5286663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F188C9-54F4-B584-4F51-643F80B0C5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4738F6-16B2-FD66-18E5-2F6773CCC9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3E9EB7-8B4D-6657-BA39-DA06B29374DF}"/>
              </a:ext>
            </a:extLst>
          </p:cNvPr>
          <p:cNvSpPr>
            <a:spLocks noGrp="1"/>
          </p:cNvSpPr>
          <p:nvPr>
            <p:ph type="body" idx="1"/>
          </p:nvPr>
        </p:nvSpPr>
        <p:spPr/>
        <p:txBody>
          <a:bodyPr/>
          <a:lstStyle/>
          <a:p>
            <a:r>
              <a:rPr lang="en-US" dirty="0"/>
              <a:t>https://www.denverwater.org/your-water/treatment-process</a:t>
            </a:r>
          </a:p>
          <a:p>
            <a:endParaRPr lang="en-US" dirty="0"/>
          </a:p>
          <a:p>
            <a:pPr marL="228600" indent="-228600">
              <a:buAutoNum type="arabicParenR"/>
            </a:pPr>
            <a:r>
              <a:rPr lang="en-US" dirty="0"/>
              <a:t>Most </a:t>
            </a:r>
            <a:r>
              <a:rPr lang="en-US" b="1" dirty="0"/>
              <a:t>pumping</a:t>
            </a:r>
            <a:r>
              <a:rPr lang="en-US" dirty="0"/>
              <a:t> in a water system is </a:t>
            </a:r>
            <a:r>
              <a:rPr lang="en-US" b="1" dirty="0"/>
              <a:t>primed effectively</a:t>
            </a:r>
            <a:r>
              <a:rPr lang="en-US" dirty="0"/>
              <a:t>, by being </a:t>
            </a:r>
            <a:r>
              <a:rPr lang="en-US" b="1" dirty="0">
                <a:solidFill>
                  <a:schemeClr val="tx1"/>
                </a:solidFill>
              </a:rPr>
              <a:t>submerged or fed properly</a:t>
            </a:r>
            <a:r>
              <a:rPr lang="en-US" dirty="0"/>
              <a:t>.  This is important because it keeps </a:t>
            </a:r>
            <a:r>
              <a:rPr lang="en-US" b="1" dirty="0"/>
              <a:t>oxygen low in the water</a:t>
            </a:r>
            <a:r>
              <a:rPr lang="en-US" dirty="0"/>
              <a:t>, which prevents bacterial growth, and</a:t>
            </a:r>
            <a:r>
              <a:rPr lang="en-US" b="1" dirty="0"/>
              <a:t> solidifies corrosion control</a:t>
            </a:r>
            <a:r>
              <a:rPr lang="en-US" dirty="0"/>
              <a:t>.</a:t>
            </a:r>
          </a:p>
          <a:p>
            <a:pPr marL="0" indent="0">
              <a:buNone/>
            </a:pPr>
            <a:r>
              <a:rPr lang="en-US" dirty="0"/>
              <a:t>      As an example, </a:t>
            </a:r>
            <a:r>
              <a:rPr lang="en-US" b="1" dirty="0"/>
              <a:t>water towers/elevated reservoirs </a:t>
            </a:r>
            <a:r>
              <a:rPr lang="en-US" dirty="0"/>
              <a:t>feeding supply systems, </a:t>
            </a:r>
            <a:r>
              <a:rPr lang="en-US" b="1" dirty="0">
                <a:solidFill>
                  <a:schemeClr val="tx1"/>
                </a:solidFill>
              </a:rPr>
              <a:t>using gravity</a:t>
            </a:r>
            <a:r>
              <a:rPr lang="en-US" dirty="0"/>
              <a:t> </a:t>
            </a:r>
            <a:r>
              <a:rPr lang="en-US" b="1" dirty="0"/>
              <a:t>to feed final distribution.</a:t>
            </a:r>
            <a:r>
              <a:rPr lang="en-US" dirty="0"/>
              <a:t>  </a:t>
            </a:r>
          </a:p>
          <a:p>
            <a:pPr marL="0" indent="0">
              <a:buNone/>
            </a:pPr>
            <a:r>
              <a:rPr lang="en-US" dirty="0"/>
              <a:t>      </a:t>
            </a:r>
            <a:r>
              <a:rPr lang="en-US" b="1" dirty="0"/>
              <a:t>Pumps</a:t>
            </a:r>
            <a:r>
              <a:rPr lang="en-US" dirty="0"/>
              <a:t> can </a:t>
            </a:r>
            <a:r>
              <a:rPr lang="en-US" b="1" dirty="0"/>
              <a:t>gulp, or hammer</a:t>
            </a:r>
            <a:r>
              <a:rPr lang="en-US" dirty="0"/>
              <a:t>.  Both create </a:t>
            </a:r>
            <a:r>
              <a:rPr lang="en-US" b="1" dirty="0"/>
              <a:t>pressure increases and decreases</a:t>
            </a:r>
            <a:r>
              <a:rPr lang="en-US" dirty="0"/>
              <a:t>, which promote gas bubble formation (oxygen) in the water.  Air pockets are bad in pipes.  </a:t>
            </a:r>
            <a:r>
              <a:rPr lang="en-US" b="1" dirty="0"/>
              <a:t>Air/Gas pockets in pipes promote corrosion</a:t>
            </a:r>
            <a:r>
              <a:rPr lang="en-US" dirty="0"/>
              <a:t>.</a:t>
            </a:r>
          </a:p>
          <a:p>
            <a:pPr marL="0" indent="0">
              <a:buNone/>
            </a:pPr>
            <a:r>
              <a:rPr lang="en-US" dirty="0"/>
              <a:t>2)   Flocculation and sedimentation get the majority of the big stuff out, and also reduce bacterial load.</a:t>
            </a:r>
          </a:p>
          <a:p>
            <a:pPr marL="228600" indent="-228600">
              <a:buAutoNum type="arabicParenR" startAt="3"/>
            </a:pPr>
            <a:r>
              <a:rPr lang="en-US" b="1" dirty="0"/>
              <a:t>Polymer/polyphosphate addition.</a:t>
            </a:r>
            <a:r>
              <a:rPr lang="en-US" b="0" dirty="0"/>
              <a:t>  This is important.  </a:t>
            </a:r>
          </a:p>
          <a:p>
            <a:pPr marL="685800" lvl="1" indent="-228600">
              <a:buAutoNum type="alphaLcParenR"/>
            </a:pPr>
            <a:r>
              <a:rPr lang="en-US" b="0" dirty="0"/>
              <a:t>Polyphosphate helps in </a:t>
            </a:r>
            <a:r>
              <a:rPr lang="en-US" b="1" dirty="0"/>
              <a:t>Iron color reduction (complexes Iron).  </a:t>
            </a:r>
            <a:r>
              <a:rPr lang="en-US" b="0" dirty="0"/>
              <a:t>This is a primary complaint of customers (Red/Brown water). </a:t>
            </a:r>
          </a:p>
          <a:p>
            <a:pPr marL="685800" lvl="1" indent="-228600">
              <a:buAutoNum type="alphaLcParenR"/>
            </a:pPr>
            <a:r>
              <a:rPr lang="en-US" b="0" i="0" dirty="0">
                <a:solidFill>
                  <a:srgbClr val="545D7E"/>
                </a:solidFill>
                <a:effectLst/>
                <a:latin typeface="Google Sans"/>
              </a:rPr>
              <a:t>Polyphosphates act as </a:t>
            </a:r>
            <a:r>
              <a:rPr lang="en-US" b="1" i="0" dirty="0">
                <a:solidFill>
                  <a:srgbClr val="545D7E"/>
                </a:solidFill>
                <a:effectLst/>
                <a:latin typeface="Google Sans"/>
              </a:rPr>
              <a:t>"sequestering agents," </a:t>
            </a:r>
            <a:r>
              <a:rPr lang="en-US" b="0" i="0" dirty="0">
                <a:solidFill>
                  <a:srgbClr val="545D7E"/>
                </a:solidFill>
                <a:effectLst/>
                <a:latin typeface="Google Sans"/>
              </a:rPr>
              <a:t>meaning they bind to iron ions, </a:t>
            </a:r>
            <a:r>
              <a:rPr lang="en-US" b="1" i="0" dirty="0">
                <a:solidFill>
                  <a:srgbClr val="545D7E"/>
                </a:solidFill>
                <a:effectLst/>
                <a:latin typeface="Google Sans"/>
              </a:rPr>
              <a:t>preventing them from oxidizing</a:t>
            </a:r>
            <a:r>
              <a:rPr lang="en-US" b="0" i="0" dirty="0">
                <a:solidFill>
                  <a:srgbClr val="545D7E"/>
                </a:solidFill>
                <a:effectLst/>
                <a:latin typeface="Google Sans"/>
              </a:rPr>
              <a:t>, or forming insoluble precipitates, e.g., </a:t>
            </a:r>
            <a:r>
              <a:rPr lang="en-US" b="1" i="0" dirty="0">
                <a:solidFill>
                  <a:srgbClr val="545D7E"/>
                </a:solidFill>
                <a:effectLst/>
                <a:latin typeface="Google Sans"/>
              </a:rPr>
              <a:t>rust-colored compounds that cause stains/color.</a:t>
            </a:r>
          </a:p>
          <a:p>
            <a:pPr marL="228600" indent="-228600">
              <a:buAutoNum type="arabicParenR" startAt="5"/>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4)   </a:t>
            </a:r>
            <a:r>
              <a:rPr lang="en-US" b="1" dirty="0"/>
              <a:t>Filter</a:t>
            </a:r>
            <a:r>
              <a:rPr lang="en-US" dirty="0"/>
              <a:t>, usually </a:t>
            </a:r>
            <a:r>
              <a:rPr lang="en-US" b="1" dirty="0"/>
              <a:t>sand</a:t>
            </a:r>
            <a:r>
              <a:rPr lang="en-US" dirty="0"/>
              <a:t>, often </a:t>
            </a:r>
            <a:r>
              <a:rPr lang="en-US" b="1" dirty="0"/>
              <a:t>activated carbon (fancy charcoal</a:t>
            </a:r>
            <a:r>
              <a:rPr lang="en-US" dirty="0"/>
              <a:t>)</a:t>
            </a:r>
          </a:p>
          <a:p>
            <a:pPr marL="0" indent="0">
              <a:buNone/>
            </a:pPr>
            <a:r>
              <a:rPr lang="en-US" dirty="0"/>
              <a:t>5)   Disinfectant, Chlorine, or Chloramine most often.</a:t>
            </a:r>
          </a:p>
          <a:p>
            <a:pPr marL="0" indent="0">
              <a:buNone/>
            </a:pPr>
            <a:r>
              <a:rPr lang="en-US" dirty="0"/>
              <a:t>6)   Orthophosphate corrosion control</a:t>
            </a:r>
          </a:p>
        </p:txBody>
      </p:sp>
      <p:sp>
        <p:nvSpPr>
          <p:cNvPr id="4" name="Slide Number Placeholder 3">
            <a:extLst>
              <a:ext uri="{FF2B5EF4-FFF2-40B4-BE49-F238E27FC236}">
                <a16:creationId xmlns:a16="http://schemas.microsoft.com/office/drawing/2014/main" id="{19D06B61-1C9F-E6C5-0C15-9C0856F41402}"/>
              </a:ext>
            </a:extLst>
          </p:cNvPr>
          <p:cNvSpPr>
            <a:spLocks noGrp="1"/>
          </p:cNvSpPr>
          <p:nvPr>
            <p:ph type="sldNum" sz="quarter" idx="5"/>
          </p:nvPr>
        </p:nvSpPr>
        <p:spPr/>
        <p:txBody>
          <a:bodyPr/>
          <a:lstStyle/>
          <a:p>
            <a:fld id="{74E8BD9B-2A2F-494A-A6AA-7B0C58709D3C}" type="slidenum">
              <a:rPr lang="en-US" smtClean="0"/>
              <a:pPr/>
              <a:t>38</a:t>
            </a:fld>
            <a:endParaRPr lang="en-US" dirty="0"/>
          </a:p>
        </p:txBody>
      </p:sp>
    </p:spTree>
    <p:extLst>
      <p:ext uri="{BB962C8B-B14F-4D97-AF65-F5344CB8AC3E}">
        <p14:creationId xmlns:p14="http://schemas.microsoft.com/office/powerpoint/2010/main" val="2859345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0EFA1E-E15B-71BB-C869-DBD301DC1C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E50015-B448-D087-5DAF-6DF3DC151D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127A40-4129-0708-2E08-5DDEE5C85ECD}"/>
              </a:ext>
            </a:extLst>
          </p:cNvPr>
          <p:cNvSpPr>
            <a:spLocks noGrp="1"/>
          </p:cNvSpPr>
          <p:nvPr>
            <p:ph type="body" idx="1"/>
          </p:nvPr>
        </p:nvSpPr>
        <p:spPr/>
        <p:txBody>
          <a:bodyPr/>
          <a:lstStyle/>
          <a:p>
            <a:r>
              <a:rPr lang="en-US" dirty="0"/>
              <a:t>file:///C:/Users/trini/Downloads/CORROSION%20TEST%20METHODS%20REVIEW%20OF%20BENCH%20TOP%20AND%20PILOT%20LEAD%20CORROSION%20ASSESSMENT%20STUDIES.PDF</a:t>
            </a:r>
          </a:p>
          <a:p>
            <a:endParaRPr lang="en-US" dirty="0"/>
          </a:p>
          <a:p>
            <a:r>
              <a:rPr lang="en-US" dirty="0"/>
              <a:t>Picture of pipe rig used to simulate Lead Corrosion given different Corrosion inhibition chemicals, Abigail Cantor’s rig, EPA literature </a:t>
            </a:r>
          </a:p>
          <a:p>
            <a:endParaRPr lang="en-US" dirty="0"/>
          </a:p>
          <a:p>
            <a:r>
              <a:rPr lang="en-US" dirty="0"/>
              <a:t>This is a 2</a:t>
            </a:r>
            <a:r>
              <a:rPr lang="en-US" baseline="30000" dirty="0"/>
              <a:t>nd</a:t>
            </a:r>
            <a:r>
              <a:rPr lang="en-US" dirty="0"/>
              <a:t> generation rig, with the metal (lead) cards in the pipe.</a:t>
            </a:r>
          </a:p>
          <a:p>
            <a:endParaRPr lang="en-US" dirty="0"/>
          </a:p>
        </p:txBody>
      </p:sp>
      <p:sp>
        <p:nvSpPr>
          <p:cNvPr id="4" name="Slide Number Placeholder 3">
            <a:extLst>
              <a:ext uri="{FF2B5EF4-FFF2-40B4-BE49-F238E27FC236}">
                <a16:creationId xmlns:a16="http://schemas.microsoft.com/office/drawing/2014/main" id="{EB8AF391-F857-D78B-ADE6-3D0C6083C7EE}"/>
              </a:ext>
            </a:extLst>
          </p:cNvPr>
          <p:cNvSpPr>
            <a:spLocks noGrp="1"/>
          </p:cNvSpPr>
          <p:nvPr>
            <p:ph type="sldNum" sz="quarter" idx="5"/>
          </p:nvPr>
        </p:nvSpPr>
        <p:spPr/>
        <p:txBody>
          <a:bodyPr/>
          <a:lstStyle/>
          <a:p>
            <a:fld id="{74E8BD9B-2A2F-494A-A6AA-7B0C58709D3C}" type="slidenum">
              <a:rPr lang="en-US" smtClean="0"/>
              <a:pPr/>
              <a:t>39</a:t>
            </a:fld>
            <a:endParaRPr lang="en-US" dirty="0"/>
          </a:p>
        </p:txBody>
      </p:sp>
    </p:spTree>
    <p:extLst>
      <p:ext uri="{BB962C8B-B14F-4D97-AF65-F5344CB8AC3E}">
        <p14:creationId xmlns:p14="http://schemas.microsoft.com/office/powerpoint/2010/main" val="37745325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D21513-789B-9ECE-44C4-91E0399A54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4A0FC5-E4FA-7DE8-9778-C655DE64D7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D82863-0428-A4F3-F7CC-4D9E0676A876}"/>
              </a:ext>
            </a:extLst>
          </p:cNvPr>
          <p:cNvSpPr>
            <a:spLocks noGrp="1"/>
          </p:cNvSpPr>
          <p:nvPr>
            <p:ph type="body" idx="1"/>
          </p:nvPr>
        </p:nvSpPr>
        <p:spPr/>
        <p:txBody>
          <a:bodyPr/>
          <a:lstStyle/>
          <a:p>
            <a:r>
              <a:rPr lang="en-US" dirty="0"/>
              <a:t>This is my kitchen sink aerator.  The debris is at least four years old.</a:t>
            </a:r>
          </a:p>
          <a:p>
            <a:r>
              <a:rPr lang="en-US" dirty="0"/>
              <a:t>Beneath the red plastic layer is a two mesh (interwoven metal wire) screen.</a:t>
            </a:r>
          </a:p>
          <a:p>
            <a:endParaRPr lang="en-US" dirty="0"/>
          </a:p>
          <a:p>
            <a:pPr marL="228600" indent="-228600">
              <a:buAutoNum type="arabicParenR"/>
            </a:pPr>
            <a:r>
              <a:rPr lang="en-US" dirty="0"/>
              <a:t>The </a:t>
            </a:r>
            <a:r>
              <a:rPr lang="en-US" b="1" dirty="0"/>
              <a:t>fine layer of white silt </a:t>
            </a:r>
            <a:r>
              <a:rPr lang="en-US" dirty="0"/>
              <a:t>you see in the bottom of a glass of drinking water is </a:t>
            </a:r>
            <a:r>
              <a:rPr lang="en-US" b="1" dirty="0"/>
              <a:t>Amorphous Calcium Phosphate (ACP).  Remember, lead is very similar to Calcium, and can form analogous material.</a:t>
            </a:r>
          </a:p>
          <a:p>
            <a:pPr marL="228600" indent="-228600">
              <a:buAutoNum type="arabicParenR"/>
            </a:pPr>
            <a:r>
              <a:rPr lang="en-US" b="0" dirty="0"/>
              <a:t>In an </a:t>
            </a:r>
            <a:r>
              <a:rPr lang="en-US" b="1" dirty="0"/>
              <a:t>aerator, </a:t>
            </a:r>
            <a:r>
              <a:rPr lang="en-US" b="0" dirty="0"/>
              <a:t>debris and ACP (and lead equivalent) can form layers </a:t>
            </a:r>
            <a:r>
              <a:rPr lang="en-US" b="1" dirty="0"/>
              <a:t>that harden with repeat drying</a:t>
            </a:r>
            <a:r>
              <a:rPr lang="en-US" b="0" dirty="0"/>
              <a:t>.  Also, </a:t>
            </a:r>
            <a:r>
              <a:rPr lang="en-US" b="1" dirty="0"/>
              <a:t>polymer residual can help to coat</a:t>
            </a:r>
            <a:r>
              <a:rPr lang="en-US" b="0" dirty="0"/>
              <a:t>  and keep </a:t>
            </a:r>
            <a:r>
              <a:rPr lang="en-US" b="1" dirty="0"/>
              <a:t>adding to trapped debris, over time</a:t>
            </a:r>
            <a:r>
              <a:rPr lang="en-US" b="0" dirty="0"/>
              <a:t>.</a:t>
            </a:r>
          </a:p>
          <a:p>
            <a:pPr marL="228600" indent="-228600">
              <a:buAutoNum type="arabicParenR"/>
            </a:pPr>
            <a:r>
              <a:rPr lang="en-US" b="0" dirty="0"/>
              <a:t>Since </a:t>
            </a:r>
            <a:r>
              <a:rPr lang="en-US" b="1" dirty="0"/>
              <a:t>Lead is an analog of Calcium</a:t>
            </a:r>
            <a:r>
              <a:rPr lang="en-US" b="0" dirty="0"/>
              <a:t>, small levels of lead </a:t>
            </a:r>
            <a:r>
              <a:rPr lang="en-US" b="1" dirty="0"/>
              <a:t>accumulation in an aerator are expected</a:t>
            </a:r>
            <a:r>
              <a:rPr lang="en-US" b="0" dirty="0"/>
              <a:t>.  The EPA and Abigail Cantor ignore this in publications.  This </a:t>
            </a:r>
            <a:r>
              <a:rPr lang="en-US" b="1" dirty="0"/>
              <a:t>could explain their residual data</a:t>
            </a:r>
            <a:r>
              <a:rPr lang="en-US" b="0" dirty="0"/>
              <a:t>, coupled with Unidirectional flushing of water mains.  </a:t>
            </a:r>
          </a:p>
          <a:p>
            <a:pPr marL="228600" indent="-228600">
              <a:buAutoNum type="arabicParenR"/>
            </a:pPr>
            <a:r>
              <a:rPr lang="en-US" b="0" dirty="0"/>
              <a:t>Furthermore, since and </a:t>
            </a:r>
            <a:r>
              <a:rPr lang="en-US" b="1" dirty="0"/>
              <a:t>aerator performs aeration</a:t>
            </a:r>
            <a:r>
              <a:rPr lang="en-US" b="0" dirty="0"/>
              <a:t>, this is the most </a:t>
            </a:r>
            <a:r>
              <a:rPr lang="en-US" b="1" dirty="0"/>
              <a:t>likely place for Lead Oxides </a:t>
            </a:r>
            <a:r>
              <a:rPr lang="en-US" b="0" dirty="0"/>
              <a:t>in the water stream/supply to form.  The </a:t>
            </a:r>
            <a:r>
              <a:rPr lang="en-US" b="1" dirty="0"/>
              <a:t>aerator</a:t>
            </a:r>
            <a:r>
              <a:rPr lang="en-US" b="0" dirty="0"/>
              <a:t> is the </a:t>
            </a:r>
            <a:r>
              <a:rPr lang="en-US" b="1" dirty="0"/>
              <a:t>MOST likely place </a:t>
            </a:r>
            <a:r>
              <a:rPr lang="en-US" b="0" dirty="0"/>
              <a:t>to form the </a:t>
            </a:r>
            <a:r>
              <a:rPr lang="en-US" b="1" dirty="0"/>
              <a:t>MOST dangerous form of lead</a:t>
            </a:r>
            <a:r>
              <a:rPr lang="en-US" b="0" dirty="0"/>
              <a:t>, yet, both the.</a:t>
            </a:r>
            <a:r>
              <a:rPr lang="en-US" b="1" dirty="0"/>
              <a:t> EPA and the WNDR approve of this sampling method using aerators.</a:t>
            </a:r>
            <a:r>
              <a:rPr lang="en-US" b="0" dirty="0"/>
              <a:t>  Sounds like they </a:t>
            </a:r>
            <a:r>
              <a:rPr lang="en-US" b="1" dirty="0"/>
              <a:t>wanted to find lead</a:t>
            </a:r>
            <a:r>
              <a:rPr lang="en-US" b="0" dirty="0"/>
              <a:t>, and </a:t>
            </a:r>
            <a:r>
              <a:rPr lang="en-US" b="1" dirty="0"/>
              <a:t>did what they had to do to make sure the level was high, ignoring the fact that people flush/shower prior to drawing water</a:t>
            </a:r>
            <a:r>
              <a:rPr lang="en-US" b="0" dirty="0"/>
              <a:t>.</a:t>
            </a:r>
          </a:p>
          <a:p>
            <a:pPr marL="228600" indent="-228600">
              <a:buAutoNum type="arabicParenR"/>
            </a:pPr>
            <a:r>
              <a:rPr lang="en-US" b="0" dirty="0"/>
              <a:t>Everyone agrees it’s great to clean aerators by reverse flow.</a:t>
            </a:r>
          </a:p>
          <a:p>
            <a:pPr marL="228600" indent="-228600">
              <a:buAutoNum type="arabicParenR"/>
            </a:pPr>
            <a:r>
              <a:rPr lang="en-US" b="0" dirty="0"/>
              <a:t>The </a:t>
            </a:r>
            <a:r>
              <a:rPr lang="en-US" b="1" dirty="0"/>
              <a:t>EPA’s sampling method </a:t>
            </a:r>
            <a:r>
              <a:rPr lang="en-US" b="0" dirty="0"/>
              <a:t>insists on keeping the </a:t>
            </a:r>
            <a:r>
              <a:rPr lang="en-US" b="1" dirty="0"/>
              <a:t>aerator on</a:t>
            </a:r>
            <a:r>
              <a:rPr lang="en-US" b="0" dirty="0"/>
              <a:t>, and sampling the </a:t>
            </a:r>
            <a:r>
              <a:rPr lang="en-US" b="1" dirty="0"/>
              <a:t>first liter of water (e.g., prior to a flush or shower), thus obtaining the </a:t>
            </a:r>
            <a:r>
              <a:rPr lang="en-US" b="1" u="sng" dirty="0"/>
              <a:t>scariest/highest Lead concentration possible</a:t>
            </a:r>
            <a:r>
              <a:rPr lang="en-US" b="1" dirty="0"/>
              <a:t>, totally discounting normal human behavior in a residence (water use patterns).</a:t>
            </a:r>
          </a:p>
          <a:p>
            <a:endParaRPr lang="en-US" dirty="0"/>
          </a:p>
          <a:p>
            <a:endParaRPr lang="en-US" dirty="0"/>
          </a:p>
        </p:txBody>
      </p:sp>
      <p:sp>
        <p:nvSpPr>
          <p:cNvPr id="4" name="Slide Number Placeholder 3">
            <a:extLst>
              <a:ext uri="{FF2B5EF4-FFF2-40B4-BE49-F238E27FC236}">
                <a16:creationId xmlns:a16="http://schemas.microsoft.com/office/drawing/2014/main" id="{BE540E7B-388E-6C63-118E-1D92C588CA6A}"/>
              </a:ext>
            </a:extLst>
          </p:cNvPr>
          <p:cNvSpPr>
            <a:spLocks noGrp="1"/>
          </p:cNvSpPr>
          <p:nvPr>
            <p:ph type="sldNum" sz="quarter" idx="5"/>
          </p:nvPr>
        </p:nvSpPr>
        <p:spPr/>
        <p:txBody>
          <a:bodyPr/>
          <a:lstStyle/>
          <a:p>
            <a:fld id="{74E8BD9B-2A2F-494A-A6AA-7B0C58709D3C}" type="slidenum">
              <a:rPr lang="en-US" smtClean="0"/>
              <a:pPr/>
              <a:t>40</a:t>
            </a:fld>
            <a:endParaRPr lang="en-US" dirty="0"/>
          </a:p>
        </p:txBody>
      </p:sp>
    </p:spTree>
    <p:extLst>
      <p:ext uri="{BB962C8B-B14F-4D97-AF65-F5344CB8AC3E}">
        <p14:creationId xmlns:p14="http://schemas.microsoft.com/office/powerpoint/2010/main" val="3175422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3CB3E-6027-5A7E-D455-2C78EEEA29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AD743E-9C9D-D3BF-8325-FFDCDCB349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C8C265-6D0D-61D1-2BD3-E7ED76FE5440}"/>
              </a:ext>
            </a:extLst>
          </p:cNvPr>
          <p:cNvSpPr>
            <a:spLocks noGrp="1"/>
          </p:cNvSpPr>
          <p:nvPr>
            <p:ph type="body" idx="1"/>
          </p:nvPr>
        </p:nvSpPr>
        <p:spPr/>
        <p:txBody>
          <a:bodyPr/>
          <a:lstStyle/>
          <a:p>
            <a:r>
              <a:rPr lang="en-US" dirty="0"/>
              <a:t>Hi, look down here for notes on slides.  Don’t forget to scroll all of the way down.  Thank you so much.  We need your help.</a:t>
            </a:r>
          </a:p>
        </p:txBody>
      </p:sp>
      <p:sp>
        <p:nvSpPr>
          <p:cNvPr id="4" name="Slide Number Placeholder 3">
            <a:extLst>
              <a:ext uri="{FF2B5EF4-FFF2-40B4-BE49-F238E27FC236}">
                <a16:creationId xmlns:a16="http://schemas.microsoft.com/office/drawing/2014/main" id="{667C3EA9-E0DB-528E-5D78-510EB60760E4}"/>
              </a:ext>
            </a:extLst>
          </p:cNvPr>
          <p:cNvSpPr>
            <a:spLocks noGrp="1"/>
          </p:cNvSpPr>
          <p:nvPr>
            <p:ph type="sldNum" sz="quarter" idx="5"/>
          </p:nvPr>
        </p:nvSpPr>
        <p:spPr/>
        <p:txBody>
          <a:bodyPr/>
          <a:lstStyle/>
          <a:p>
            <a:fld id="{74E8BD9B-2A2F-494A-A6AA-7B0C58709D3C}" type="slidenum">
              <a:rPr lang="en-US" smtClean="0"/>
              <a:pPr/>
              <a:t>5</a:t>
            </a:fld>
            <a:endParaRPr lang="en-US"/>
          </a:p>
        </p:txBody>
      </p:sp>
    </p:spTree>
    <p:extLst>
      <p:ext uri="{BB962C8B-B14F-4D97-AF65-F5344CB8AC3E}">
        <p14:creationId xmlns:p14="http://schemas.microsoft.com/office/powerpoint/2010/main" val="12986605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A1D815-989C-087B-0F5B-F9F8832D16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7C3A22-776E-2B8B-7E9A-A90D45590B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2F33ED-4379-C17D-5CCD-4A0D1C4D6738}"/>
              </a:ext>
            </a:extLst>
          </p:cNvPr>
          <p:cNvSpPr>
            <a:spLocks noGrp="1"/>
          </p:cNvSpPr>
          <p:nvPr>
            <p:ph type="body" idx="1"/>
          </p:nvPr>
        </p:nvSpPr>
        <p:spPr/>
        <p:txBody>
          <a:bodyPr/>
          <a:lstStyle/>
          <a:p>
            <a:pPr marL="228600" indent="-228600">
              <a:buAutoNum type="arabicParenR"/>
            </a:pPr>
            <a:r>
              <a:rPr lang="en-US" dirty="0"/>
              <a:t>This is the most important fact about </a:t>
            </a:r>
            <a:r>
              <a:rPr lang="en-US" b="1" dirty="0"/>
              <a:t>lead in the water system.  It’s at a very low level, and primarily metallic/particulate</a:t>
            </a:r>
            <a:r>
              <a:rPr lang="en-US" dirty="0"/>
              <a:t>.  </a:t>
            </a:r>
          </a:p>
          <a:p>
            <a:pPr marL="228600" indent="-228600">
              <a:buAutoNum type="arabicParenR"/>
            </a:pPr>
            <a:r>
              <a:rPr lang="en-US" dirty="0"/>
              <a:t>This slide is repeated because the </a:t>
            </a:r>
            <a:r>
              <a:rPr lang="en-US" b="1" dirty="0"/>
              <a:t>picture tells the story </a:t>
            </a:r>
            <a:r>
              <a:rPr lang="en-US" dirty="0"/>
              <a:t>very well.</a:t>
            </a:r>
          </a:p>
        </p:txBody>
      </p:sp>
      <p:sp>
        <p:nvSpPr>
          <p:cNvPr id="4" name="Slide Number Placeholder 3">
            <a:extLst>
              <a:ext uri="{FF2B5EF4-FFF2-40B4-BE49-F238E27FC236}">
                <a16:creationId xmlns:a16="http://schemas.microsoft.com/office/drawing/2014/main" id="{F116DDB1-386B-460B-AF7F-5852CF672401}"/>
              </a:ext>
            </a:extLst>
          </p:cNvPr>
          <p:cNvSpPr>
            <a:spLocks noGrp="1"/>
          </p:cNvSpPr>
          <p:nvPr>
            <p:ph type="sldNum" sz="quarter" idx="5"/>
          </p:nvPr>
        </p:nvSpPr>
        <p:spPr/>
        <p:txBody>
          <a:bodyPr/>
          <a:lstStyle/>
          <a:p>
            <a:fld id="{74E8BD9B-2A2F-494A-A6AA-7B0C58709D3C}" type="slidenum">
              <a:rPr lang="en-US" smtClean="0"/>
              <a:pPr/>
              <a:t>41</a:t>
            </a:fld>
            <a:endParaRPr lang="en-US" dirty="0"/>
          </a:p>
        </p:txBody>
      </p:sp>
    </p:spTree>
    <p:extLst>
      <p:ext uri="{BB962C8B-B14F-4D97-AF65-F5344CB8AC3E}">
        <p14:creationId xmlns:p14="http://schemas.microsoft.com/office/powerpoint/2010/main" val="16426481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6ED4DE-5232-F558-3A32-4221046A83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D21BE1-80B5-6AFF-E77F-5D20C6C0E6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E8FA29-5B2D-0948-4FDA-1DC895A9EBD0}"/>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https://www.cityofmadison.com/water/documents/2010LCRSamplingACfinal.pdf  Page 19</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228600" marR="0" lvl="0" indent="-228600" algn="l" defTabSz="914400" rtl="0" eaLnBrk="1" fontAlgn="base" latinLnBrk="0" hangingPunct="1">
              <a:lnSpc>
                <a:spcPct val="100000"/>
              </a:lnSpc>
              <a:spcBef>
                <a:spcPct val="30000"/>
              </a:spcBef>
              <a:spcAft>
                <a:spcPct val="0"/>
              </a:spcAft>
              <a:buClrTx/>
              <a:buSzTx/>
              <a:buFontTx/>
              <a:buAutoNum type="arabicParenR"/>
              <a:tabLst/>
              <a:defRPr/>
            </a:pPr>
            <a:r>
              <a:rPr lang="en-US" dirty="0"/>
              <a:t>The last statement is very difficult to understand.  Keep in mind, this is over 20 years after the first 16 ppb “lead scare” in Madison.  They are saying they don’t know the difference in lead with/without aerators, and haven’t tested for it.  That’s leaving an intense variable unexplained, in a study that has a major impact on the public.</a:t>
            </a:r>
          </a:p>
          <a:p>
            <a:pPr marL="228600" marR="0" lvl="0" indent="-228600" algn="l" defTabSz="914400" rtl="0" eaLnBrk="1" fontAlgn="base" latinLnBrk="0" hangingPunct="1">
              <a:lnSpc>
                <a:spcPct val="100000"/>
              </a:lnSpc>
              <a:spcBef>
                <a:spcPct val="30000"/>
              </a:spcBef>
              <a:spcAft>
                <a:spcPct val="0"/>
              </a:spcAft>
              <a:buClrTx/>
              <a:buSzTx/>
              <a:buFontTx/>
              <a:buAutoNum type="arabicParenR"/>
              <a:tabLst/>
              <a:defRPr/>
            </a:pPr>
            <a:endParaRPr lang="en-US" dirty="0"/>
          </a:p>
          <a:p>
            <a:pPr marL="228600" marR="0" lvl="0" indent="-228600" algn="l" defTabSz="914400" rtl="0" eaLnBrk="1" fontAlgn="base" latinLnBrk="0" hangingPunct="1">
              <a:lnSpc>
                <a:spcPct val="100000"/>
              </a:lnSpc>
              <a:spcBef>
                <a:spcPct val="30000"/>
              </a:spcBef>
              <a:spcAft>
                <a:spcPct val="0"/>
              </a:spcAft>
              <a:buClrTx/>
              <a:buSzTx/>
              <a:buFontTx/>
              <a:buAutoNum type="arabicParenR"/>
              <a:tabLst/>
              <a:defRPr/>
            </a:pPr>
            <a:r>
              <a:rPr lang="en-US" dirty="0"/>
              <a:t>This is difficult to say, but this is really poor science.  It’s also irrational use of public money.  We have a water system that works, and they are poking holes in it.  The motive is the same as any crime drama, they want the money, and you don’t get the money unless you have a problem, or manufacture a problem.</a:t>
            </a:r>
          </a:p>
          <a:p>
            <a:pPr marL="228600" marR="0" lvl="0" indent="-228600" algn="l" defTabSz="914400" rtl="0" eaLnBrk="1" fontAlgn="base" latinLnBrk="0" hangingPunct="1">
              <a:lnSpc>
                <a:spcPct val="100000"/>
              </a:lnSpc>
              <a:spcBef>
                <a:spcPct val="30000"/>
              </a:spcBef>
              <a:spcAft>
                <a:spcPct val="0"/>
              </a:spcAft>
              <a:buClrTx/>
              <a:buSzTx/>
              <a:buFontTx/>
              <a:buAutoNum type="arabicParenR"/>
              <a:tabLst/>
              <a:defRPr/>
            </a:pPr>
            <a:endParaRPr lang="en-US" dirty="0"/>
          </a:p>
          <a:p>
            <a:pPr marL="228600" marR="0" lvl="0" indent="-228600" algn="l" defTabSz="914400" rtl="0" eaLnBrk="1" fontAlgn="base" latinLnBrk="0" hangingPunct="1">
              <a:lnSpc>
                <a:spcPct val="100000"/>
              </a:lnSpc>
              <a:spcBef>
                <a:spcPct val="30000"/>
              </a:spcBef>
              <a:spcAft>
                <a:spcPct val="0"/>
              </a:spcAft>
              <a:buClrTx/>
              <a:buSzTx/>
              <a:buFontTx/>
              <a:buAutoNum type="arabicParenR"/>
              <a:tabLst/>
              <a:defRPr/>
            </a:pPr>
            <a:endParaRPr lang="en-US" dirty="0"/>
          </a:p>
        </p:txBody>
      </p:sp>
      <p:sp>
        <p:nvSpPr>
          <p:cNvPr id="4" name="Slide Number Placeholder 3">
            <a:extLst>
              <a:ext uri="{FF2B5EF4-FFF2-40B4-BE49-F238E27FC236}">
                <a16:creationId xmlns:a16="http://schemas.microsoft.com/office/drawing/2014/main" id="{E62FE8CB-E3AA-C71F-141C-4C9DD26CFDB1}"/>
              </a:ext>
            </a:extLst>
          </p:cNvPr>
          <p:cNvSpPr>
            <a:spLocks noGrp="1"/>
          </p:cNvSpPr>
          <p:nvPr>
            <p:ph type="sldNum" sz="quarter" idx="5"/>
          </p:nvPr>
        </p:nvSpPr>
        <p:spPr/>
        <p:txBody>
          <a:bodyPr/>
          <a:lstStyle/>
          <a:p>
            <a:fld id="{74E8BD9B-2A2F-494A-A6AA-7B0C58709D3C}" type="slidenum">
              <a:rPr lang="en-US" smtClean="0"/>
              <a:pPr/>
              <a:t>42</a:t>
            </a:fld>
            <a:endParaRPr lang="en-US" dirty="0"/>
          </a:p>
        </p:txBody>
      </p:sp>
    </p:spTree>
    <p:extLst>
      <p:ext uri="{BB962C8B-B14F-4D97-AF65-F5344CB8AC3E}">
        <p14:creationId xmlns:p14="http://schemas.microsoft.com/office/powerpoint/2010/main" val="26763525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8A4A0B-0BBF-EBE0-1C32-40A30C3C51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4F3D75-4BE3-01BC-B1CD-CF903DAEC2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8086F4-F642-C508-832C-8FE59D265022}"/>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https://www.cityofmadison.com/water/documents/2010LCRSamplingACfinal.pdf  Page 19 and 20</a:t>
            </a:r>
          </a:p>
          <a:p>
            <a:pPr marL="0" indent="0">
              <a:buNone/>
            </a:pPr>
            <a:endParaRPr lang="en-US" b="1" dirty="0"/>
          </a:p>
          <a:p>
            <a:pPr marL="228600" indent="-228600">
              <a:buAutoNum type="arabicParenR"/>
            </a:pPr>
            <a:r>
              <a:rPr lang="en-US" b="1" dirty="0"/>
              <a:t>Random release </a:t>
            </a:r>
            <a:r>
              <a:rPr lang="en-US" dirty="0"/>
              <a:t>from Manganese and Iron Scales </a:t>
            </a:r>
            <a:r>
              <a:rPr lang="en-US" b="1" dirty="0"/>
              <a:t>again.</a:t>
            </a:r>
            <a:r>
              <a:rPr lang="en-US" dirty="0"/>
              <a:t>  This is even better than the Polyphosphate increasing lead by 4 times.  This sounds harsh, but </a:t>
            </a:r>
            <a:r>
              <a:rPr lang="en-US" b="1" dirty="0"/>
              <a:t>if you’re a real scientist, you don’t repeat this kind of BS</a:t>
            </a:r>
            <a:r>
              <a:rPr lang="en-US" dirty="0"/>
              <a:t>.  If you suspect something like this, you investigate the wells, and start doing studies that are different than what you’re undertaking.  </a:t>
            </a:r>
          </a:p>
          <a:p>
            <a:pPr marL="228600" indent="-228600">
              <a:buAutoNum type="arabicParenR"/>
            </a:pPr>
            <a:endParaRPr lang="en-US" dirty="0"/>
          </a:p>
          <a:p>
            <a:pPr marL="228600" indent="-228600">
              <a:buAutoNum type="arabicParenR"/>
            </a:pPr>
            <a:r>
              <a:rPr lang="en-US" b="1" dirty="0"/>
              <a:t>Unidirectional Flushing </a:t>
            </a:r>
            <a:r>
              <a:rPr lang="en-US" dirty="0"/>
              <a:t>as a protocol to </a:t>
            </a:r>
            <a:r>
              <a:rPr lang="en-US" b="1" dirty="0"/>
              <a:t>reduce Lead below the federal limit of 15ppb</a:t>
            </a:r>
            <a:r>
              <a:rPr lang="en-US" dirty="0"/>
              <a:t>, but, we’re going to </a:t>
            </a:r>
            <a:r>
              <a:rPr lang="en-US" b="1" dirty="0"/>
              <a:t>keep on strong arming, and mandating extra money from Citizens</a:t>
            </a:r>
            <a:r>
              <a:rPr lang="en-US" dirty="0"/>
              <a:t>, out of their own pockets, to pay for lateral replacement.</a:t>
            </a:r>
          </a:p>
          <a:p>
            <a:pPr marL="228600" indent="-228600">
              <a:buAutoNum type="arabicParenR"/>
            </a:pPr>
            <a:endParaRPr lang="en-US" dirty="0"/>
          </a:p>
          <a:p>
            <a:pPr marL="228600" indent="-228600">
              <a:buAutoNum type="arabicParenR"/>
            </a:pPr>
            <a:r>
              <a:rPr lang="en-US" dirty="0"/>
              <a:t>Here’s the </a:t>
            </a:r>
            <a:r>
              <a:rPr lang="en-US" b="1" dirty="0"/>
              <a:t>WDNR</a:t>
            </a:r>
            <a:r>
              <a:rPr lang="en-US" dirty="0"/>
              <a:t> again.  </a:t>
            </a:r>
            <a:r>
              <a:rPr lang="en-US" b="1" dirty="0"/>
              <a:t>They have review power over a “publication” from a supposed independent engineering firm</a:t>
            </a:r>
            <a:r>
              <a:rPr lang="en-US" dirty="0"/>
              <a:t>, who is also </a:t>
            </a:r>
            <a:r>
              <a:rPr lang="en-US" b="1" dirty="0"/>
              <a:t>very tight with the EPA.  One happy family</a:t>
            </a:r>
            <a:r>
              <a:rPr lang="en-US" dirty="0"/>
              <a:t>.  </a:t>
            </a:r>
          </a:p>
        </p:txBody>
      </p:sp>
      <p:sp>
        <p:nvSpPr>
          <p:cNvPr id="4" name="Slide Number Placeholder 3">
            <a:extLst>
              <a:ext uri="{FF2B5EF4-FFF2-40B4-BE49-F238E27FC236}">
                <a16:creationId xmlns:a16="http://schemas.microsoft.com/office/drawing/2014/main" id="{D596EE60-04A9-BBAC-E62E-3B91072ED756}"/>
              </a:ext>
            </a:extLst>
          </p:cNvPr>
          <p:cNvSpPr>
            <a:spLocks noGrp="1"/>
          </p:cNvSpPr>
          <p:nvPr>
            <p:ph type="sldNum" sz="quarter" idx="5"/>
          </p:nvPr>
        </p:nvSpPr>
        <p:spPr/>
        <p:txBody>
          <a:bodyPr/>
          <a:lstStyle/>
          <a:p>
            <a:fld id="{74E8BD9B-2A2F-494A-A6AA-7B0C58709D3C}" type="slidenum">
              <a:rPr lang="en-US" smtClean="0"/>
              <a:pPr/>
              <a:t>43</a:t>
            </a:fld>
            <a:endParaRPr lang="en-US" dirty="0"/>
          </a:p>
        </p:txBody>
      </p:sp>
    </p:spTree>
    <p:extLst>
      <p:ext uri="{BB962C8B-B14F-4D97-AF65-F5344CB8AC3E}">
        <p14:creationId xmlns:p14="http://schemas.microsoft.com/office/powerpoint/2010/main" val="4316644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64523-DD0F-1875-D092-83EB3CE0E7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729663-5ED1-A9F4-49C3-FF879B638B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C09B39-E721-7131-7947-86D2D9E5F77E}"/>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https://www.cityofmadison.com/water/documents/2010LCRSamplingACfinal.pdf  Page 12</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228600" marR="0" lvl="0" indent="-228600" algn="l" defTabSz="914400" rtl="0" eaLnBrk="1" fontAlgn="base" latinLnBrk="0" hangingPunct="1">
              <a:lnSpc>
                <a:spcPct val="100000"/>
              </a:lnSpc>
              <a:spcBef>
                <a:spcPct val="30000"/>
              </a:spcBef>
              <a:spcAft>
                <a:spcPct val="0"/>
              </a:spcAft>
              <a:buClrTx/>
              <a:buSzTx/>
              <a:buFontTx/>
              <a:buAutoNum type="arabicParenR"/>
              <a:tabLst/>
              <a:defRPr/>
            </a:pPr>
            <a:r>
              <a:rPr lang="en-US" dirty="0"/>
              <a:t>Wow.  </a:t>
            </a:r>
            <a:r>
              <a:rPr lang="en-US" b="1" dirty="0"/>
              <a:t>Clear data that Unidirectional flushing (water mains) gets you below the Federal allowable limit of 15 ppb (ug/L).  </a:t>
            </a:r>
            <a:r>
              <a:rPr lang="en-US" dirty="0"/>
              <a:t>Again with the </a:t>
            </a:r>
            <a:r>
              <a:rPr lang="en-US" b="1" dirty="0"/>
              <a:t>deceptive graph</a:t>
            </a:r>
            <a:r>
              <a:rPr lang="en-US" dirty="0"/>
              <a:t>.  The </a:t>
            </a:r>
            <a:r>
              <a:rPr lang="en-US" b="1" dirty="0"/>
              <a:t>triangle is the 90</a:t>
            </a:r>
            <a:r>
              <a:rPr lang="en-US" b="1" baseline="30000" dirty="0"/>
              <a:t>th</a:t>
            </a:r>
            <a:r>
              <a:rPr lang="en-US" b="1" dirty="0"/>
              <a:t> percentile</a:t>
            </a:r>
            <a:r>
              <a:rPr lang="en-US" dirty="0"/>
              <a:t>.  That’s the </a:t>
            </a:r>
            <a:r>
              <a:rPr lang="en-US" b="1" dirty="0"/>
              <a:t>most relevant data</a:t>
            </a:r>
            <a:r>
              <a:rPr lang="en-US" dirty="0"/>
              <a:t>.  There’s only </a:t>
            </a:r>
            <a:r>
              <a:rPr lang="en-US" b="1" dirty="0"/>
              <a:t>one point above the Federal Allowable limit</a:t>
            </a:r>
            <a:r>
              <a:rPr lang="en-US" dirty="0"/>
              <a:t>, but no thought as to why the spike occurred.  </a:t>
            </a:r>
            <a:r>
              <a:rPr lang="en-US" b="1" dirty="0"/>
              <a:t>The high standard deviation (Maximum large, Average small) signifies that the high point may be aberrant.</a:t>
            </a:r>
          </a:p>
          <a:p>
            <a:pPr marL="228600" marR="0" lvl="0" indent="-228600" algn="l" defTabSz="914400" rtl="0" eaLnBrk="1" fontAlgn="base" latinLnBrk="0" hangingPunct="1">
              <a:lnSpc>
                <a:spcPct val="100000"/>
              </a:lnSpc>
              <a:spcBef>
                <a:spcPct val="30000"/>
              </a:spcBef>
              <a:spcAft>
                <a:spcPct val="0"/>
              </a:spcAft>
              <a:buClrTx/>
              <a:buSzTx/>
              <a:buFontTx/>
              <a:buAutoNum type="arabicParenR"/>
              <a:tabLst/>
              <a:defRPr/>
            </a:pPr>
            <a:endParaRPr lang="en-US" b="1" dirty="0"/>
          </a:p>
          <a:p>
            <a:pPr marL="228600" marR="0" lvl="0" indent="-228600" algn="l" defTabSz="914400" rtl="0" eaLnBrk="1" fontAlgn="base" latinLnBrk="0" hangingPunct="1">
              <a:lnSpc>
                <a:spcPct val="100000"/>
              </a:lnSpc>
              <a:spcBef>
                <a:spcPct val="30000"/>
              </a:spcBef>
              <a:spcAft>
                <a:spcPct val="0"/>
              </a:spcAft>
              <a:buClrTx/>
              <a:buSzTx/>
              <a:buFontTx/>
              <a:buAutoNum type="arabicParenR"/>
              <a:tabLst/>
              <a:defRPr/>
            </a:pPr>
            <a:r>
              <a:rPr lang="en-US" dirty="0"/>
              <a:t> How did the Madison experience pave the way toward water understanding?  Did </a:t>
            </a:r>
            <a:r>
              <a:rPr lang="en-US" b="1" dirty="0"/>
              <a:t>everyone stop using Polyphosphate and Orthophosphate, and start doing flushing/lateral replacement as the only corrosion control</a:t>
            </a:r>
            <a:r>
              <a:rPr lang="en-US" dirty="0"/>
              <a:t>?  Did the entire USA change the way they processed water due to this work?</a:t>
            </a:r>
          </a:p>
          <a:p>
            <a:pPr marL="228600" marR="0" lvl="0" indent="-228600" algn="l" defTabSz="914400" rtl="0" eaLnBrk="1" fontAlgn="base" latinLnBrk="0" hangingPunct="1">
              <a:lnSpc>
                <a:spcPct val="100000"/>
              </a:lnSpc>
              <a:spcBef>
                <a:spcPct val="30000"/>
              </a:spcBef>
              <a:spcAft>
                <a:spcPct val="0"/>
              </a:spcAft>
              <a:buClrTx/>
              <a:buSzTx/>
              <a:buFontTx/>
              <a:buAutoNum type="arabicParenR"/>
              <a:tabLst/>
              <a:defRPr/>
            </a:pPr>
            <a:endParaRPr lang="en-US" dirty="0"/>
          </a:p>
          <a:p>
            <a:pPr marL="228600" marR="0" lvl="0" indent="-228600" algn="l" defTabSz="914400" rtl="0" eaLnBrk="1" fontAlgn="base" latinLnBrk="0" hangingPunct="1">
              <a:lnSpc>
                <a:spcPct val="100000"/>
              </a:lnSpc>
              <a:spcBef>
                <a:spcPct val="30000"/>
              </a:spcBef>
              <a:spcAft>
                <a:spcPct val="0"/>
              </a:spcAft>
              <a:buClrTx/>
              <a:buSzTx/>
              <a:buFontTx/>
              <a:buAutoNum type="arabicParenR"/>
              <a:tabLst/>
              <a:defRPr/>
            </a:pPr>
            <a:r>
              <a:rPr lang="en-US" b="1" dirty="0"/>
              <a:t>If Lead can be transferred by a number of mechanisms, why were roughly 21 of 48 tests in the initial data, which were below the Federal allowable limit for Lead?  </a:t>
            </a:r>
          </a:p>
          <a:p>
            <a:pPr marL="228600" marR="0" lvl="0" indent="-228600" algn="l" defTabSz="914400" rtl="0" eaLnBrk="1" fontAlgn="base" latinLnBrk="0" hangingPunct="1">
              <a:lnSpc>
                <a:spcPct val="100000"/>
              </a:lnSpc>
              <a:spcBef>
                <a:spcPct val="30000"/>
              </a:spcBef>
              <a:spcAft>
                <a:spcPct val="0"/>
              </a:spcAft>
              <a:buClrTx/>
              <a:buSzTx/>
              <a:buFontTx/>
              <a:buAutoNum type="arabicParenR"/>
              <a:tabLst/>
              <a:defRPr/>
            </a:pPr>
            <a:endParaRPr lang="en-US" dirty="0"/>
          </a:p>
          <a:p>
            <a:pPr marL="228600" marR="0" lvl="0" indent="-228600" algn="l" defTabSz="914400" rtl="0" eaLnBrk="1" fontAlgn="base" latinLnBrk="0" hangingPunct="1">
              <a:lnSpc>
                <a:spcPct val="100000"/>
              </a:lnSpc>
              <a:spcBef>
                <a:spcPct val="30000"/>
              </a:spcBef>
              <a:spcAft>
                <a:spcPct val="0"/>
              </a:spcAft>
              <a:buClrTx/>
              <a:buSzTx/>
              <a:buFontTx/>
              <a:buAutoNum type="arabicParenR"/>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a:extLst>
              <a:ext uri="{FF2B5EF4-FFF2-40B4-BE49-F238E27FC236}">
                <a16:creationId xmlns:a16="http://schemas.microsoft.com/office/drawing/2014/main" id="{E0DB6C33-60AA-5DEC-04D2-D2DBCDE0D1A6}"/>
              </a:ext>
            </a:extLst>
          </p:cNvPr>
          <p:cNvSpPr>
            <a:spLocks noGrp="1"/>
          </p:cNvSpPr>
          <p:nvPr>
            <p:ph type="sldNum" sz="quarter" idx="5"/>
          </p:nvPr>
        </p:nvSpPr>
        <p:spPr/>
        <p:txBody>
          <a:bodyPr/>
          <a:lstStyle/>
          <a:p>
            <a:fld id="{74E8BD9B-2A2F-494A-A6AA-7B0C58709D3C}" type="slidenum">
              <a:rPr lang="en-US" smtClean="0"/>
              <a:pPr/>
              <a:t>44</a:t>
            </a:fld>
            <a:endParaRPr lang="en-US" dirty="0"/>
          </a:p>
        </p:txBody>
      </p:sp>
    </p:spTree>
    <p:extLst>
      <p:ext uri="{BB962C8B-B14F-4D97-AF65-F5344CB8AC3E}">
        <p14:creationId xmlns:p14="http://schemas.microsoft.com/office/powerpoint/2010/main" val="1544919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7CB04E-1705-0E7A-490B-E55A69F75D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5B7715-3667-8AC8-D8B1-A31BFE9915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22FED0-CA5A-7C6C-5E93-DD1A07BAC11D}"/>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https://www.cityofmadison.com/water/documents/2010LCRSamplingACfinal.pdf  Page 17</a:t>
            </a:r>
          </a:p>
          <a:p>
            <a:endParaRPr lang="en-US" dirty="0"/>
          </a:p>
          <a:p>
            <a:pPr marL="228600" indent="-228600">
              <a:buAutoNum type="arabicParenR"/>
            </a:pPr>
            <a:r>
              <a:rPr lang="en-US" b="1" dirty="0"/>
              <a:t>WDNR, Madison Water Utility? Water Authority?  3/23/2010, All Agreed?</a:t>
            </a:r>
          </a:p>
          <a:p>
            <a:pPr marL="228600" indent="-228600">
              <a:buAutoNum type="arabicParenR"/>
            </a:pPr>
            <a:endParaRPr lang="en-US" dirty="0"/>
          </a:p>
          <a:p>
            <a:pPr marL="228600" indent="-228600">
              <a:buAutoNum type="arabicParenR"/>
            </a:pPr>
            <a:r>
              <a:rPr lang="en-US" b="1" dirty="0"/>
              <a:t>No Chemical treatment?  Does this mean no </a:t>
            </a:r>
            <a:r>
              <a:rPr lang="en-US" b="1" dirty="0" err="1"/>
              <a:t>PolyPhosphate</a:t>
            </a:r>
            <a:r>
              <a:rPr lang="en-US" b="1" dirty="0"/>
              <a:t>?  Does it mean no Orthophosphate? When was this done, or was it done?</a:t>
            </a:r>
          </a:p>
          <a:p>
            <a:pPr marL="228600" indent="-228600">
              <a:buAutoNum type="arabicParenR"/>
            </a:pPr>
            <a:endParaRPr lang="en-US" dirty="0"/>
          </a:p>
          <a:p>
            <a:pPr marL="228600" indent="-228600">
              <a:buAutoNum type="arabicParenR"/>
            </a:pPr>
            <a:r>
              <a:rPr lang="en-US" dirty="0"/>
              <a:t>Lateral replacement, “</a:t>
            </a:r>
            <a:r>
              <a:rPr lang="en-US" b="1" dirty="0"/>
              <a:t>Significant source of Lead</a:t>
            </a:r>
            <a:r>
              <a:rPr lang="en-US" dirty="0"/>
              <a:t>”, again, admitting </a:t>
            </a:r>
            <a:r>
              <a:rPr lang="en-US" b="1" dirty="0"/>
              <a:t>lateral replacement reduces, but does not eliminate lead (50-75%  ?).  What the author fails to mention is that the reduction takes 4-8 years post replacement.</a:t>
            </a:r>
          </a:p>
          <a:p>
            <a:pPr marL="228600" indent="-228600">
              <a:buAutoNum type="arabicParenR"/>
            </a:pPr>
            <a:endParaRPr lang="en-US" b="1" dirty="0"/>
          </a:p>
          <a:p>
            <a:pPr marL="228600" indent="-228600">
              <a:buAutoNum type="arabicParenR"/>
            </a:pPr>
            <a:r>
              <a:rPr lang="en-US" dirty="0"/>
              <a:t>Admits </a:t>
            </a:r>
            <a:r>
              <a:rPr lang="en-US" b="1" dirty="0"/>
              <a:t>Marshfield Data</a:t>
            </a:r>
            <a:r>
              <a:rPr lang="en-US" dirty="0"/>
              <a:t>, where the Lead was. </a:t>
            </a:r>
            <a:r>
              <a:rPr lang="en-US" b="1" dirty="0"/>
              <a:t>below the Federal Allowable limit with Unidirectional flushing alone (No mandatory LSL replacement).</a:t>
            </a:r>
            <a:r>
              <a:rPr lang="en-US" dirty="0"/>
              <a:t> The “</a:t>
            </a:r>
            <a:r>
              <a:rPr lang="en-US" b="1" dirty="0"/>
              <a:t>Random Release</a:t>
            </a:r>
            <a:r>
              <a:rPr lang="en-US" dirty="0"/>
              <a:t>” theory is repeated </a:t>
            </a:r>
            <a:r>
              <a:rPr lang="en-US" b="1" dirty="0"/>
              <a:t>ad-nauseum</a:t>
            </a:r>
            <a:r>
              <a:rPr lang="en-US" dirty="0"/>
              <a:t>.</a:t>
            </a:r>
          </a:p>
        </p:txBody>
      </p:sp>
      <p:sp>
        <p:nvSpPr>
          <p:cNvPr id="4" name="Slide Number Placeholder 3">
            <a:extLst>
              <a:ext uri="{FF2B5EF4-FFF2-40B4-BE49-F238E27FC236}">
                <a16:creationId xmlns:a16="http://schemas.microsoft.com/office/drawing/2014/main" id="{52145333-3923-418D-DD22-A34981AF5AC3}"/>
              </a:ext>
            </a:extLst>
          </p:cNvPr>
          <p:cNvSpPr>
            <a:spLocks noGrp="1"/>
          </p:cNvSpPr>
          <p:nvPr>
            <p:ph type="sldNum" sz="quarter" idx="5"/>
          </p:nvPr>
        </p:nvSpPr>
        <p:spPr/>
        <p:txBody>
          <a:bodyPr/>
          <a:lstStyle/>
          <a:p>
            <a:fld id="{74E8BD9B-2A2F-494A-A6AA-7B0C58709D3C}" type="slidenum">
              <a:rPr lang="en-US" smtClean="0"/>
              <a:pPr/>
              <a:t>45</a:t>
            </a:fld>
            <a:endParaRPr lang="en-US" dirty="0"/>
          </a:p>
        </p:txBody>
      </p:sp>
    </p:spTree>
    <p:extLst>
      <p:ext uri="{BB962C8B-B14F-4D97-AF65-F5344CB8AC3E}">
        <p14:creationId xmlns:p14="http://schemas.microsoft.com/office/powerpoint/2010/main" val="8906082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075C3F-6324-1184-A204-6B2A421EB0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8F7434-7CA4-4FC8-B20E-B098EA9AA1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CA8D10-D321-1F58-45AF-A2412B1643B2}"/>
              </a:ext>
            </a:extLst>
          </p:cNvPr>
          <p:cNvSpPr>
            <a:spLocks noGrp="1"/>
          </p:cNvSpPr>
          <p:nvPr>
            <p:ph type="body" idx="1"/>
          </p:nvPr>
        </p:nvSpPr>
        <p:spPr/>
        <p:txBody>
          <a:bodyPr/>
          <a:lstStyle/>
          <a:p>
            <a:r>
              <a:rPr lang="en-US" dirty="0"/>
              <a:t>https://www.cityofmadison.com/water/documents/2010LCRSamplingACfinal.pdf   Appendix A (WDNR)</a:t>
            </a:r>
          </a:p>
          <a:p>
            <a:endParaRPr lang="en-US" dirty="0"/>
          </a:p>
          <a:p>
            <a:r>
              <a:rPr lang="en-US" b="1" dirty="0"/>
              <a:t>Wisconsin Department of Natural Resources (in their published addendum to the study)</a:t>
            </a:r>
          </a:p>
          <a:p>
            <a:endParaRPr lang="en-US" dirty="0"/>
          </a:p>
          <a:p>
            <a:r>
              <a:rPr lang="en-US" b="1" dirty="0"/>
              <a:t>Winning the hearts of the people of Madison WI</a:t>
            </a:r>
          </a:p>
        </p:txBody>
      </p:sp>
      <p:sp>
        <p:nvSpPr>
          <p:cNvPr id="4" name="Slide Number Placeholder 3">
            <a:extLst>
              <a:ext uri="{FF2B5EF4-FFF2-40B4-BE49-F238E27FC236}">
                <a16:creationId xmlns:a16="http://schemas.microsoft.com/office/drawing/2014/main" id="{13CB579C-5081-D544-6BD3-175A6CA49E40}"/>
              </a:ext>
            </a:extLst>
          </p:cNvPr>
          <p:cNvSpPr>
            <a:spLocks noGrp="1"/>
          </p:cNvSpPr>
          <p:nvPr>
            <p:ph type="sldNum" sz="quarter" idx="5"/>
          </p:nvPr>
        </p:nvSpPr>
        <p:spPr/>
        <p:txBody>
          <a:bodyPr/>
          <a:lstStyle/>
          <a:p>
            <a:fld id="{74E8BD9B-2A2F-494A-A6AA-7B0C58709D3C}" type="slidenum">
              <a:rPr lang="en-US" smtClean="0"/>
              <a:pPr/>
              <a:t>46</a:t>
            </a:fld>
            <a:endParaRPr lang="en-US" dirty="0"/>
          </a:p>
        </p:txBody>
      </p:sp>
    </p:spTree>
    <p:extLst>
      <p:ext uri="{BB962C8B-B14F-4D97-AF65-F5344CB8AC3E}">
        <p14:creationId xmlns:p14="http://schemas.microsoft.com/office/powerpoint/2010/main" val="6955937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9CCE6-8BA4-42DB-8471-3C034FF08F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6F6275-7772-982A-958D-F12D5F0895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A9E103-EE9B-97EF-607A-7BB3EFCE22CB}"/>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https://www.cityofmadison.com/water/documents/2010LCRSamplingACfinal.pdf   Appendix A (WDNR)</a:t>
            </a:r>
          </a:p>
          <a:p>
            <a:endParaRPr lang="en-US" dirty="0"/>
          </a:p>
          <a:p>
            <a:r>
              <a:rPr lang="en-US" b="1" dirty="0"/>
              <a:t>Wisconsin Department of Natural Resources (published addendum in Cantor’s white paper)</a:t>
            </a:r>
          </a:p>
          <a:p>
            <a:endParaRPr lang="en-US" dirty="0"/>
          </a:p>
          <a:p>
            <a:r>
              <a:rPr lang="en-US" b="1" dirty="0"/>
              <a:t>Winning the hearts of the people of Madison WI</a:t>
            </a:r>
          </a:p>
          <a:p>
            <a:endParaRPr lang="en-US" dirty="0"/>
          </a:p>
        </p:txBody>
      </p:sp>
      <p:sp>
        <p:nvSpPr>
          <p:cNvPr id="4" name="Slide Number Placeholder 3">
            <a:extLst>
              <a:ext uri="{FF2B5EF4-FFF2-40B4-BE49-F238E27FC236}">
                <a16:creationId xmlns:a16="http://schemas.microsoft.com/office/drawing/2014/main" id="{3B2ACE95-E8CD-EDD9-F31C-158C8330C1F7}"/>
              </a:ext>
            </a:extLst>
          </p:cNvPr>
          <p:cNvSpPr>
            <a:spLocks noGrp="1"/>
          </p:cNvSpPr>
          <p:nvPr>
            <p:ph type="sldNum" sz="quarter" idx="5"/>
          </p:nvPr>
        </p:nvSpPr>
        <p:spPr/>
        <p:txBody>
          <a:bodyPr/>
          <a:lstStyle/>
          <a:p>
            <a:fld id="{74E8BD9B-2A2F-494A-A6AA-7B0C58709D3C}" type="slidenum">
              <a:rPr lang="en-US" smtClean="0"/>
              <a:pPr/>
              <a:t>47</a:t>
            </a:fld>
            <a:endParaRPr lang="en-US" dirty="0"/>
          </a:p>
        </p:txBody>
      </p:sp>
    </p:spTree>
    <p:extLst>
      <p:ext uri="{BB962C8B-B14F-4D97-AF65-F5344CB8AC3E}">
        <p14:creationId xmlns:p14="http://schemas.microsoft.com/office/powerpoint/2010/main" val="7634895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FC7D97-083C-0F1D-1400-4D57539831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CEAB56-7135-F40C-A761-09036C71FF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E94B98-BE60-D996-EA3E-A1F5392F9399}"/>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https://www.cityofmadison.com/water/documents/2010LCRSamplingACfinal.pdf   Appendix A (WDNR)</a:t>
            </a:r>
          </a:p>
          <a:p>
            <a:endParaRPr lang="en-US" dirty="0"/>
          </a:p>
          <a:p>
            <a:r>
              <a:rPr lang="en-US" b="1" dirty="0"/>
              <a:t>Wisconsin Department of Natural Resources</a:t>
            </a:r>
          </a:p>
          <a:p>
            <a:endParaRPr lang="en-US" dirty="0"/>
          </a:p>
          <a:p>
            <a:r>
              <a:rPr lang="en-US" b="1" dirty="0"/>
              <a:t>Winning the hearts of the people of Madison WI</a:t>
            </a:r>
          </a:p>
          <a:p>
            <a:endParaRPr lang="en-US" dirty="0"/>
          </a:p>
        </p:txBody>
      </p:sp>
      <p:sp>
        <p:nvSpPr>
          <p:cNvPr id="4" name="Slide Number Placeholder 3">
            <a:extLst>
              <a:ext uri="{FF2B5EF4-FFF2-40B4-BE49-F238E27FC236}">
                <a16:creationId xmlns:a16="http://schemas.microsoft.com/office/drawing/2014/main" id="{BCB13A1E-F7F8-BBC2-FE4C-BDB72F41EB6E}"/>
              </a:ext>
            </a:extLst>
          </p:cNvPr>
          <p:cNvSpPr>
            <a:spLocks noGrp="1"/>
          </p:cNvSpPr>
          <p:nvPr>
            <p:ph type="sldNum" sz="quarter" idx="5"/>
          </p:nvPr>
        </p:nvSpPr>
        <p:spPr/>
        <p:txBody>
          <a:bodyPr/>
          <a:lstStyle/>
          <a:p>
            <a:fld id="{74E8BD9B-2A2F-494A-A6AA-7B0C58709D3C}" type="slidenum">
              <a:rPr lang="en-US" smtClean="0"/>
              <a:pPr/>
              <a:t>48</a:t>
            </a:fld>
            <a:endParaRPr lang="en-US" dirty="0"/>
          </a:p>
        </p:txBody>
      </p:sp>
    </p:spTree>
    <p:extLst>
      <p:ext uri="{BB962C8B-B14F-4D97-AF65-F5344CB8AC3E}">
        <p14:creationId xmlns:p14="http://schemas.microsoft.com/office/powerpoint/2010/main" val="5323209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3C59D5-3338-7776-226E-CDB2BA8563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90E2C8-B793-9E77-FDD4-5053E6DD47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E81D9B-1D84-A992-CDEF-BC54D587E944}"/>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https://awwa.onlinelibrary.wiley.com/hub/journal/15518833/scope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A considerable amount of publishing from the water industry associated with Lead and Copper Rule comes from this journal.  These articles are peer reviewed, which could possibly mean that the peer review committee could be stacked with EPA individuals.  That would be interesting information.</a:t>
            </a:r>
          </a:p>
          <a:p>
            <a:endParaRPr lang="en-US" dirty="0"/>
          </a:p>
        </p:txBody>
      </p:sp>
      <p:sp>
        <p:nvSpPr>
          <p:cNvPr id="4" name="Slide Number Placeholder 3">
            <a:extLst>
              <a:ext uri="{FF2B5EF4-FFF2-40B4-BE49-F238E27FC236}">
                <a16:creationId xmlns:a16="http://schemas.microsoft.com/office/drawing/2014/main" id="{27E2E273-E686-6B37-243C-40FFC6A09C59}"/>
              </a:ext>
            </a:extLst>
          </p:cNvPr>
          <p:cNvSpPr>
            <a:spLocks noGrp="1"/>
          </p:cNvSpPr>
          <p:nvPr>
            <p:ph type="sldNum" sz="quarter" idx="5"/>
          </p:nvPr>
        </p:nvSpPr>
        <p:spPr/>
        <p:txBody>
          <a:bodyPr/>
          <a:lstStyle/>
          <a:p>
            <a:fld id="{74E8BD9B-2A2F-494A-A6AA-7B0C58709D3C}" type="slidenum">
              <a:rPr lang="en-US" smtClean="0"/>
              <a:pPr/>
              <a:t>49</a:t>
            </a:fld>
            <a:endParaRPr lang="en-US" dirty="0"/>
          </a:p>
        </p:txBody>
      </p:sp>
    </p:spTree>
    <p:extLst>
      <p:ext uri="{BB962C8B-B14F-4D97-AF65-F5344CB8AC3E}">
        <p14:creationId xmlns:p14="http://schemas.microsoft.com/office/powerpoint/2010/main" val="21829871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1AD379-4EB5-8E46-4B94-A930B8BFFD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92806F-C5E1-C0F2-697A-372CF17442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2A2CE0-DFF7-0AC3-3552-EF1802D906DD}"/>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https://awwa.onlinelibrary.wiley.com/doi/10.5942/jawwa.2014.106.0064</a:t>
            </a:r>
          </a:p>
          <a:p>
            <a:endParaRPr lang="en-US" dirty="0"/>
          </a:p>
          <a:p>
            <a:pPr marL="228600" indent="-228600">
              <a:buAutoNum type="arabicParenR"/>
            </a:pPr>
            <a:r>
              <a:rPr lang="en-US" dirty="0"/>
              <a:t>Unfortunately this work is tied up in intellectual property.  This means that the article contents cannot be cut/pasted/transferred.  In other words, the public gets to pay for the work, but the public cannot use the work, or critique the work.  Note that this is in a “Peer Reviewed” journal.  Given this work, and others from the Journal of American Water, </a:t>
            </a:r>
            <a:r>
              <a:rPr lang="en-US" b="1" dirty="0"/>
              <a:t>is it possible that the EPA figures heavily in content and review?</a:t>
            </a:r>
          </a:p>
          <a:p>
            <a:pPr marL="228600" indent="-228600">
              <a:buAutoNum type="arabicParenR"/>
            </a:pPr>
            <a:endParaRPr lang="en-US" b="1" dirty="0"/>
          </a:p>
          <a:p>
            <a:pPr marL="228600" indent="-228600">
              <a:buAutoNum type="arabicParenR"/>
            </a:pPr>
            <a:r>
              <a:rPr lang="en-US" b="0" dirty="0"/>
              <a:t>The Abstract serves as a summary of the content, and the intent of the work.  You want to lead and terminate with your most important information in an abstract.  </a:t>
            </a:r>
          </a:p>
          <a:p>
            <a:pPr marL="685800" lvl="1" indent="-228600">
              <a:buAutoNum type="alphaLcParenR"/>
            </a:pPr>
            <a:r>
              <a:rPr lang="en-US" b="0" dirty="0"/>
              <a:t>“Full LSL replacement in Madison achieved Lead and Copper Rule compliance”.  </a:t>
            </a:r>
            <a:r>
              <a:rPr lang="en-US" b="1" dirty="0"/>
              <a:t>Not true.  LSL replacement initiated a 4-8 year period when Lead levels were elevated (Slide 34)</a:t>
            </a:r>
            <a:r>
              <a:rPr lang="en-US" b="0" dirty="0"/>
              <a:t>, followed by a period where Lead was “in compliance”.  Furthermore, </a:t>
            </a:r>
            <a:r>
              <a:rPr lang="en-US" b="1" dirty="0"/>
              <a:t>even with the improper sampling method</a:t>
            </a:r>
            <a:r>
              <a:rPr lang="en-US" b="0" dirty="0"/>
              <a:t>, </a:t>
            </a:r>
            <a:r>
              <a:rPr lang="en-US" b="1" dirty="0"/>
              <a:t>more than ½ of the lines were initially compliant with the Federally allowable limit of lead</a:t>
            </a:r>
            <a:r>
              <a:rPr lang="en-US" b="0" dirty="0"/>
              <a:t>.</a:t>
            </a:r>
          </a:p>
          <a:p>
            <a:pPr marL="685800" lvl="1" indent="-228600">
              <a:buAutoNum type="alphaLcParenR"/>
            </a:pPr>
            <a:r>
              <a:rPr lang="en-US" b="0" dirty="0"/>
              <a:t>“Supplemented by Unidirectional flushing”.  </a:t>
            </a:r>
            <a:r>
              <a:rPr lang="en-US" b="1" dirty="0"/>
              <a:t>Again, misleading, as Marshfield WI achieved full compliance to the LCR (15 ppb, ug/L Lead) solely through unidirectional flushing, WITHOUT LSL replacement</a:t>
            </a:r>
            <a:r>
              <a:rPr lang="en-US" b="0" dirty="0"/>
              <a:t>.</a:t>
            </a:r>
          </a:p>
          <a:p>
            <a:pPr marL="685800" lvl="1" indent="-228600">
              <a:buAutoNum type="alphaLcParenR"/>
            </a:pPr>
            <a:r>
              <a:rPr lang="en-US" b="0" dirty="0"/>
              <a:t>Major reduction in Lead contamination and exposure.  </a:t>
            </a:r>
            <a:r>
              <a:rPr lang="en-US" b="1" dirty="0"/>
              <a:t>Again, not true</a:t>
            </a:r>
            <a:r>
              <a:rPr lang="en-US" b="0" dirty="0"/>
              <a:t>.  The </a:t>
            </a:r>
            <a:r>
              <a:rPr lang="en-US" b="1" dirty="0"/>
              <a:t>EPA’s own figures </a:t>
            </a:r>
            <a:r>
              <a:rPr lang="en-US" b="0" dirty="0"/>
              <a:t>say </a:t>
            </a:r>
            <a:r>
              <a:rPr lang="en-US" b="1" dirty="0"/>
              <a:t>LSL</a:t>
            </a:r>
            <a:r>
              <a:rPr lang="en-US" b="0" dirty="0"/>
              <a:t> excavation and </a:t>
            </a:r>
            <a:r>
              <a:rPr lang="en-US" b="1" dirty="0"/>
              <a:t>replacement reduces lead by 50-75%.  </a:t>
            </a:r>
            <a:r>
              <a:rPr lang="en-US" b="0" dirty="0"/>
              <a:t>This is achieved through a </a:t>
            </a:r>
            <a:r>
              <a:rPr lang="en-US" b="1" dirty="0"/>
              <a:t>flawed sampling protocol, </a:t>
            </a:r>
            <a:r>
              <a:rPr lang="en-US" b="0" dirty="0"/>
              <a:t>that </a:t>
            </a:r>
            <a:r>
              <a:rPr lang="en-US" b="1" dirty="0"/>
              <a:t>includes lead accumulation in the aerator of taps/faucets</a:t>
            </a:r>
            <a:r>
              <a:rPr lang="en-US" b="0" dirty="0"/>
              <a:t>.</a:t>
            </a:r>
          </a:p>
          <a:p>
            <a:pPr marL="228600" indent="-228600">
              <a:buAutoNum type="arabicParenR"/>
            </a:pPr>
            <a:endParaRPr lang="en-US" b="1" dirty="0"/>
          </a:p>
          <a:p>
            <a:pPr marL="228600" indent="-228600">
              <a:buAutoNum type="arabicParenR"/>
            </a:pPr>
            <a:r>
              <a:rPr lang="en-US" b="0" dirty="0"/>
              <a:t>This </a:t>
            </a:r>
            <a:r>
              <a:rPr lang="en-US" b="1" dirty="0"/>
              <a:t>paper represents a pivot</a:t>
            </a:r>
            <a:r>
              <a:rPr lang="en-US" b="0" dirty="0"/>
              <a:t>, in that the EPA needs </a:t>
            </a:r>
            <a:r>
              <a:rPr lang="en-US" b="1" dirty="0"/>
              <a:t>to explain </a:t>
            </a:r>
            <a:r>
              <a:rPr lang="en-US" b="0" dirty="0"/>
              <a:t>their assertion with Abigail Cantor, that the </a:t>
            </a:r>
            <a:r>
              <a:rPr lang="en-US" b="1" dirty="0"/>
              <a:t>“Random release”, and “Arbitrary mechanism” </a:t>
            </a:r>
            <a:r>
              <a:rPr lang="en-US" b="0" dirty="0"/>
              <a:t>of lead in the drinking water is due to something that is difficult to understand, rather than an artifact of taking stagnant samples the first thing in the morning, and thus reporting a false high on lead content in the water.  In the Science industry, we call this </a:t>
            </a:r>
            <a:r>
              <a:rPr lang="en-US" b="1" dirty="0"/>
              <a:t>“Hand waving”.  </a:t>
            </a:r>
            <a:r>
              <a:rPr lang="en-US" b="0" dirty="0"/>
              <a:t>Hand waving is close to conjecture.</a:t>
            </a:r>
          </a:p>
          <a:p>
            <a:pPr marL="228600" indent="-228600">
              <a:buAutoNum type="arabicParenR"/>
            </a:pPr>
            <a:endParaRPr lang="en-US" b="0" dirty="0"/>
          </a:p>
          <a:p>
            <a:pPr marL="228600" indent="-228600">
              <a:buAutoNum type="arabicParenR"/>
            </a:pPr>
            <a:r>
              <a:rPr lang="en-US" b="1" dirty="0"/>
              <a:t>Table one in text </a:t>
            </a:r>
            <a:r>
              <a:rPr lang="en-US" b="0" dirty="0"/>
              <a:t>of the paper text, contains </a:t>
            </a:r>
            <a:r>
              <a:rPr lang="en-US" b="1" dirty="0"/>
              <a:t>complex mineral analysis of Madison Drinking water originating from representative wells </a:t>
            </a:r>
            <a:r>
              <a:rPr lang="en-US" b="0" dirty="0"/>
              <a:t>(3, 6, 14, and 19).  It’s really good data, and I wish I could post it.  Take home point is that water from wells, even in a similar location, is </a:t>
            </a:r>
            <a:r>
              <a:rPr lang="en-US" b="1" dirty="0"/>
              <a:t>quite variable in mineral content</a:t>
            </a:r>
            <a:r>
              <a:rPr lang="en-US" b="0" dirty="0"/>
              <a:t>.  </a:t>
            </a:r>
            <a:r>
              <a:rPr lang="en-US" b="1" dirty="0"/>
              <a:t>The troubling thing about this data, is that there is NO MENTION OF LEAD IN THIS TABLE. REMEMBER THAT, IT”S IMPORTANT.</a:t>
            </a:r>
          </a:p>
          <a:p>
            <a:pPr marL="685800" lvl="1" indent="-228600">
              <a:buAutoNum type="alphaLcParenR"/>
            </a:pPr>
            <a:r>
              <a:rPr lang="en-US" b="1" dirty="0"/>
              <a:t>If your data says NO LEAD detected”, in the wells, then you state it</a:t>
            </a:r>
            <a:r>
              <a:rPr lang="en-US" b="0" dirty="0"/>
              <a:t>.  That would be your negative control in the study</a:t>
            </a:r>
          </a:p>
          <a:p>
            <a:pPr marL="685800" lvl="1" indent="-228600">
              <a:buAutoNum type="alphaLcParenR"/>
            </a:pPr>
            <a:r>
              <a:rPr lang="en-US" b="0" dirty="0"/>
              <a:t>However, </a:t>
            </a:r>
            <a:r>
              <a:rPr lang="en-US" b="1" dirty="0"/>
              <a:t>if there is lead detected in the well water</a:t>
            </a:r>
            <a:r>
              <a:rPr lang="en-US" b="0" dirty="0"/>
              <a:t>, you don’t want to let your readers know that.  That would </a:t>
            </a:r>
            <a:r>
              <a:rPr lang="en-US" b="1" dirty="0"/>
              <a:t>explain lead contamination in the scale layers in the pipes</a:t>
            </a:r>
            <a:r>
              <a:rPr lang="en-US" b="0" dirty="0"/>
              <a:t>.  </a:t>
            </a:r>
          </a:p>
          <a:p>
            <a:pPr marL="685800" lvl="1" indent="-228600">
              <a:buAutoNum type="alphaLcParenR"/>
            </a:pPr>
            <a:r>
              <a:rPr lang="en-US" b="0" dirty="0"/>
              <a:t>Furthermore, I </a:t>
            </a:r>
            <a:r>
              <a:rPr lang="en-US" b="1" dirty="0"/>
              <a:t>strongly suspect</a:t>
            </a:r>
            <a:r>
              <a:rPr lang="en-US" b="0" dirty="0"/>
              <a:t>, when they ran </a:t>
            </a:r>
            <a:r>
              <a:rPr lang="en-US" b="1" dirty="0"/>
              <a:t>mass balance</a:t>
            </a:r>
            <a:r>
              <a:rPr lang="en-US" b="0" dirty="0"/>
              <a:t>, </a:t>
            </a:r>
            <a:r>
              <a:rPr lang="en-US" b="1" dirty="0"/>
              <a:t>they realized that all of the lead accumulation in the pipe could not have come from the pipe wall</a:t>
            </a:r>
            <a:r>
              <a:rPr lang="en-US" b="0" dirty="0"/>
              <a:t>.  </a:t>
            </a:r>
            <a:r>
              <a:rPr lang="en-US" b="1" dirty="0"/>
              <a:t>Otherwise, lead pipes would never last 100 years</a:t>
            </a:r>
            <a:r>
              <a:rPr lang="en-US" b="0" dirty="0"/>
              <a:t>.  It’s a soft metal.  </a:t>
            </a:r>
            <a:r>
              <a:rPr lang="en-US" b="1" dirty="0"/>
              <a:t>Would the pipes would dissolve to nothing if all of the lead in the scale, and in the drinking water, came from the pipes</a:t>
            </a:r>
            <a:r>
              <a:rPr lang="en-US" b="0" dirty="0"/>
              <a:t>?  </a:t>
            </a:r>
            <a:endParaRPr lang="en-US" b="1" dirty="0"/>
          </a:p>
          <a:p>
            <a:pPr marL="228600" indent="-228600">
              <a:buAutoNum type="arabicParenR"/>
            </a:pPr>
            <a:endParaRPr lang="en-US" b="1" dirty="0"/>
          </a:p>
          <a:p>
            <a:pPr marL="228600" indent="-228600">
              <a:buAutoNum type="arabicParenR"/>
            </a:pPr>
            <a:r>
              <a:rPr lang="en-US" b="1" dirty="0"/>
              <a:t>There is a graph (Figure 1), which shows 90</a:t>
            </a:r>
            <a:r>
              <a:rPr lang="en-US" b="1" baseline="30000" dirty="0"/>
              <a:t>th</a:t>
            </a:r>
            <a:r>
              <a:rPr lang="en-US" b="1" dirty="0"/>
              <a:t> percentile figures of Lead, 1992-2013.  </a:t>
            </a:r>
          </a:p>
          <a:p>
            <a:pPr marL="685800" lvl="1" indent="-228600">
              <a:buAutoNum type="alphaLcParenR"/>
            </a:pPr>
            <a:r>
              <a:rPr lang="en-US" b="0" dirty="0"/>
              <a:t>The graph </a:t>
            </a:r>
            <a:r>
              <a:rPr lang="en-US" b="1" dirty="0"/>
              <a:t>clearly shows lead levels above the federal allowable limit in 2003 (3 years after lateral replacement)</a:t>
            </a:r>
          </a:p>
          <a:p>
            <a:pPr marL="685800" lvl="1" indent="-228600">
              <a:buAutoNum type="alphaLcParenR"/>
            </a:pPr>
            <a:r>
              <a:rPr lang="en-US" b="0" dirty="0"/>
              <a:t>There is </a:t>
            </a:r>
            <a:r>
              <a:rPr lang="en-US" b="1" dirty="0"/>
              <a:t>no data for 2006, when the unidirectional flushing began</a:t>
            </a:r>
          </a:p>
          <a:p>
            <a:pPr marL="685800" lvl="1" indent="-228600">
              <a:buAutoNum type="alphaLcParenR"/>
            </a:pPr>
            <a:r>
              <a:rPr lang="en-US" b="1" dirty="0"/>
              <a:t>Data for 2010 (10 years after lateral replacement) is about 10ppb (ug/L),  which is below the federal allowable limit of 15</a:t>
            </a:r>
          </a:p>
          <a:p>
            <a:pPr marL="685800" lvl="1" indent="-228600">
              <a:buAutoNum type="alphaLcParenR"/>
            </a:pPr>
            <a:r>
              <a:rPr lang="en-US" b="1" dirty="0"/>
              <a:t>The reason for the Lead reduction is stated to be THE LATERAL REPLACEMENT, rather than UNIDIRECTIONAL FLUSHING OF MAINS, when the Flushing alone was responsible for Marshfield WI meeting the LCR level of 15ppb.</a:t>
            </a:r>
            <a:endParaRPr lang="en-US" b="0" dirty="0"/>
          </a:p>
          <a:p>
            <a:pPr marL="228600" indent="-228600">
              <a:buAutoNum type="arabicParenR"/>
            </a:pPr>
            <a:endParaRPr lang="en-US" b="1" dirty="0"/>
          </a:p>
          <a:p>
            <a:pPr marL="228600" indent="-228600">
              <a:buAutoNum type="arabicParenR"/>
            </a:pPr>
            <a:endParaRPr lang="en-US" b="1" dirty="0"/>
          </a:p>
          <a:p>
            <a:pPr marL="228600" indent="-228600">
              <a:buAutoNum type="arabicParenR"/>
            </a:pPr>
            <a:endParaRPr lang="en-US" b="1" dirty="0"/>
          </a:p>
          <a:p>
            <a:pPr marL="228600" indent="-228600">
              <a:buAutoNum type="arabicParenR"/>
            </a:pPr>
            <a:endParaRPr lang="en-US" b="1" dirty="0"/>
          </a:p>
        </p:txBody>
      </p:sp>
      <p:sp>
        <p:nvSpPr>
          <p:cNvPr id="4" name="Slide Number Placeholder 3">
            <a:extLst>
              <a:ext uri="{FF2B5EF4-FFF2-40B4-BE49-F238E27FC236}">
                <a16:creationId xmlns:a16="http://schemas.microsoft.com/office/drawing/2014/main" id="{86A77FB3-9C8A-C9E6-A860-6C3E4BD9C845}"/>
              </a:ext>
            </a:extLst>
          </p:cNvPr>
          <p:cNvSpPr>
            <a:spLocks noGrp="1"/>
          </p:cNvSpPr>
          <p:nvPr>
            <p:ph type="sldNum" sz="quarter" idx="5"/>
          </p:nvPr>
        </p:nvSpPr>
        <p:spPr/>
        <p:txBody>
          <a:bodyPr/>
          <a:lstStyle/>
          <a:p>
            <a:fld id="{74E8BD9B-2A2F-494A-A6AA-7B0C58709D3C}" type="slidenum">
              <a:rPr lang="en-US" smtClean="0"/>
              <a:pPr/>
              <a:t>50</a:t>
            </a:fld>
            <a:endParaRPr lang="en-US" dirty="0"/>
          </a:p>
        </p:txBody>
      </p:sp>
    </p:spTree>
    <p:extLst>
      <p:ext uri="{BB962C8B-B14F-4D97-AF65-F5344CB8AC3E}">
        <p14:creationId xmlns:p14="http://schemas.microsoft.com/office/powerpoint/2010/main" val="2486744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amounts vary, and will be in different buckets, depending on what source you read.  </a:t>
            </a:r>
            <a:r>
              <a:rPr lang="en-US" b="1" dirty="0"/>
              <a:t>(PLEASE scroll down all the way on these notes)</a:t>
            </a:r>
          </a:p>
          <a:p>
            <a:endParaRPr lang="en-US" dirty="0"/>
          </a:p>
          <a:p>
            <a:r>
              <a:rPr lang="en-US" dirty="0"/>
              <a:t>This is a huge amount of money the government wants to spend replacing Lead Service Laterals (LSL’s)</a:t>
            </a:r>
          </a:p>
          <a:p>
            <a:endParaRPr lang="en-US" dirty="0"/>
          </a:p>
          <a:p>
            <a:r>
              <a:rPr lang="en-US" b="1" dirty="0"/>
              <a:t>USA</a:t>
            </a:r>
          </a:p>
          <a:p>
            <a:endParaRPr lang="en-US" dirty="0"/>
          </a:p>
          <a:p>
            <a:r>
              <a:rPr lang="en-US" dirty="0"/>
              <a:t>9,200,000 LSLs (AI search above) x average of $4,700 (AI search) = </a:t>
            </a:r>
            <a:r>
              <a:rPr lang="en-US" dirty="0">
                <a:solidFill>
                  <a:srgbClr val="FF0000"/>
                </a:solidFill>
              </a:rPr>
              <a:t>$43,240,000,000 (forty three billion, </a:t>
            </a:r>
            <a:r>
              <a:rPr lang="en-US" dirty="0"/>
              <a:t>two hundred forty million dollars).  The 9,200,000 number seems to  include Galvanized Steel lines that are downstream of any lead lines.</a:t>
            </a:r>
          </a:p>
          <a:p>
            <a:endParaRPr lang="en-US" b="0" dirty="0"/>
          </a:p>
          <a:p>
            <a:r>
              <a:rPr lang="en-US" b="0" dirty="0"/>
              <a:t>2,800,000 Galvanized steel lines (AI search above) x average of $4,700 = $13,160,000,000 (thirteen billion, one hundred and sixty million dollars)</a:t>
            </a:r>
          </a:p>
          <a:p>
            <a:endParaRPr lang="en-US" b="0" dirty="0"/>
          </a:p>
          <a:p>
            <a:r>
              <a:rPr lang="en-US" b="0" dirty="0"/>
              <a:t>Total, </a:t>
            </a:r>
            <a:r>
              <a:rPr lang="en-US" b="1" dirty="0"/>
              <a:t>56,400,000,000 Fifty six billion, four hundred million dollars</a:t>
            </a:r>
          </a:p>
          <a:p>
            <a:endParaRPr lang="en-US" b="0" dirty="0"/>
          </a:p>
          <a:p>
            <a:r>
              <a:rPr lang="en-US" b="0" dirty="0"/>
              <a:t>Subsequent slides will concentrate on chronology of events, poor Science, and incorrect interpretation of data. </a:t>
            </a:r>
          </a:p>
          <a:p>
            <a:endParaRPr lang="en-US" b="0" dirty="0"/>
          </a:p>
          <a:p>
            <a:r>
              <a:rPr lang="en-US" b="1" dirty="0"/>
              <a:t>In Madison Wisconsin</a:t>
            </a:r>
            <a:r>
              <a:rPr lang="en-US" dirty="0"/>
              <a:t>, We had 9,000 lead lines, depending on source information.  My quote was low, $3,500 (to replace a galvanized steel line, Evansville, WI).  Many pay in the mid $5,000’s to excavate/replace plumbing.</a:t>
            </a:r>
          </a:p>
          <a:p>
            <a:endParaRPr lang="en-US" dirty="0"/>
          </a:p>
          <a:p>
            <a:r>
              <a:rPr lang="en-US" dirty="0"/>
              <a:t>9,000 x $3,500 = $31,500,000 (thirty one million dollars).  Many/Most sources say the work in Madison was complete in 2011.   </a:t>
            </a:r>
          </a:p>
          <a:p>
            <a:endParaRPr lang="en-US" dirty="0"/>
          </a:p>
          <a:p>
            <a:r>
              <a:rPr lang="en-US" dirty="0"/>
              <a:t>Madison </a:t>
            </a:r>
            <a:r>
              <a:rPr lang="en-US" b="1" dirty="0"/>
              <a:t>offered </a:t>
            </a:r>
            <a:r>
              <a:rPr lang="en-US" dirty="0"/>
              <a:t>it’s people up to ½ of $3,000 ($1,500 max), in </a:t>
            </a:r>
            <a:r>
              <a:rPr lang="en-US" b="1" dirty="0"/>
              <a:t>subsidy</a:t>
            </a:r>
            <a:r>
              <a:rPr lang="en-US" dirty="0"/>
              <a:t> for private installation, which means that the minimum that people had to shell out of their pockets, in addition to </a:t>
            </a:r>
            <a:r>
              <a:rPr lang="en-US" b="1" dirty="0"/>
              <a:t>paying additional taxes</a:t>
            </a:r>
            <a:r>
              <a:rPr lang="en-US" dirty="0"/>
              <a:t>, would be $2,000.  Most people would pay considerably more.</a:t>
            </a:r>
          </a:p>
          <a:p>
            <a:endParaRPr lang="en-US" dirty="0"/>
          </a:p>
          <a:p>
            <a:r>
              <a:rPr lang="en-US" b="0" dirty="0"/>
              <a:t>IN MY </a:t>
            </a:r>
            <a:r>
              <a:rPr lang="en-US" b="1" dirty="0"/>
              <a:t>NEIGHBORHOOD, </a:t>
            </a:r>
            <a:r>
              <a:rPr lang="en-US" b="0" dirty="0"/>
              <a:t>THESE WERE </a:t>
            </a:r>
            <a:r>
              <a:rPr lang="en-US" b="1" dirty="0"/>
              <a:t>EXTRA TAXES FOR WATER SUPPLIES </a:t>
            </a:r>
            <a:r>
              <a:rPr lang="en-US" b="0" dirty="0"/>
              <a:t>ON TOP OF </a:t>
            </a:r>
            <a:r>
              <a:rPr lang="en-US" b="1" dirty="0"/>
              <a:t>EXTRA TAXES FOR SIDEWALKS, </a:t>
            </a:r>
            <a:r>
              <a:rPr lang="en-US" b="0" dirty="0"/>
              <a:t>ON TOP OF </a:t>
            </a:r>
            <a:r>
              <a:rPr lang="en-US" b="1" dirty="0"/>
              <a:t>ALL OTHER TAXES</a:t>
            </a:r>
          </a:p>
          <a:p>
            <a:endParaRPr lang="en-US" b="1" dirty="0"/>
          </a:p>
          <a:p>
            <a:r>
              <a:rPr lang="en-US" b="1" dirty="0"/>
              <a:t>The Wisconsin Department of Natural Resources (WNDR) changed the formula for awarding grants in 2024,</a:t>
            </a:r>
            <a:r>
              <a:rPr lang="en-US" b="0" dirty="0"/>
              <a:t> thus the people of my street </a:t>
            </a:r>
            <a:r>
              <a:rPr lang="en-US" b="1" dirty="0"/>
              <a:t>received NOTHING </a:t>
            </a:r>
            <a:r>
              <a:rPr lang="en-US" b="0" dirty="0"/>
              <a:t>in subsidy</a:t>
            </a:r>
          </a:p>
          <a:p>
            <a:endParaRPr lang="en-US" b="0" dirty="0"/>
          </a:p>
        </p:txBody>
      </p:sp>
      <p:sp>
        <p:nvSpPr>
          <p:cNvPr id="4" name="Slide Number Placeholder 3"/>
          <p:cNvSpPr>
            <a:spLocks noGrp="1"/>
          </p:cNvSpPr>
          <p:nvPr>
            <p:ph type="sldNum" sz="quarter" idx="5"/>
          </p:nvPr>
        </p:nvSpPr>
        <p:spPr/>
        <p:txBody>
          <a:bodyPr/>
          <a:lstStyle/>
          <a:p>
            <a:fld id="{74E8BD9B-2A2F-494A-A6AA-7B0C58709D3C}" type="slidenum">
              <a:rPr lang="en-US" smtClean="0"/>
              <a:pPr/>
              <a:t>6</a:t>
            </a:fld>
            <a:endParaRPr lang="en-US"/>
          </a:p>
        </p:txBody>
      </p:sp>
    </p:spTree>
    <p:extLst>
      <p:ext uri="{BB962C8B-B14F-4D97-AF65-F5344CB8AC3E}">
        <p14:creationId xmlns:p14="http://schemas.microsoft.com/office/powerpoint/2010/main" val="34140075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B92EF-7A19-44FE-BA41-76F08E7639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69D29D-93FC-7B86-6500-825FA85C28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757A86-F7A9-7F41-91B2-9AD01F9585E7}"/>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https://www.epa.gov/sites/default/files/2018-08/documents/schockmichael_biosketch_wsd.pdf</a:t>
            </a:r>
          </a:p>
          <a:p>
            <a:endParaRPr lang="en-US" dirty="0"/>
          </a:p>
          <a:p>
            <a:r>
              <a:rPr lang="en-US" dirty="0"/>
              <a:t>1)  </a:t>
            </a:r>
            <a:r>
              <a:rPr lang="en-US" b="1" dirty="0"/>
              <a:t>Lead Author’s page in the EPA</a:t>
            </a:r>
            <a:r>
              <a:rPr lang="en-US" dirty="0"/>
              <a:t>.  </a:t>
            </a:r>
            <a:r>
              <a:rPr lang="en-US" b="1" dirty="0"/>
              <a:t>Water system sampling and analysis up front.  </a:t>
            </a:r>
            <a:r>
              <a:rPr lang="en-US" dirty="0"/>
              <a:t>Remember that there were differences in sampling acumen, and that the “agreed upon” sampling method was drafted by the EPA.  This sampling method created a </a:t>
            </a:r>
            <a:r>
              <a:rPr lang="en-US" b="1" dirty="0"/>
              <a:t>false erroneous initial high lead content</a:t>
            </a:r>
            <a:r>
              <a:rPr lang="en-US" dirty="0"/>
              <a:t>, that would </a:t>
            </a:r>
            <a:r>
              <a:rPr lang="en-US" b="1" dirty="0"/>
              <a:t>never be seen in a home with normal drinking water patterns</a:t>
            </a:r>
            <a:r>
              <a:rPr lang="en-US" dirty="0"/>
              <a:t>.</a:t>
            </a:r>
          </a:p>
        </p:txBody>
      </p:sp>
      <p:sp>
        <p:nvSpPr>
          <p:cNvPr id="4" name="Slide Number Placeholder 3">
            <a:extLst>
              <a:ext uri="{FF2B5EF4-FFF2-40B4-BE49-F238E27FC236}">
                <a16:creationId xmlns:a16="http://schemas.microsoft.com/office/drawing/2014/main" id="{11E77D78-B5D9-CBE2-58C2-2148D70AFDE6}"/>
              </a:ext>
            </a:extLst>
          </p:cNvPr>
          <p:cNvSpPr>
            <a:spLocks noGrp="1"/>
          </p:cNvSpPr>
          <p:nvPr>
            <p:ph type="sldNum" sz="quarter" idx="5"/>
          </p:nvPr>
        </p:nvSpPr>
        <p:spPr/>
        <p:txBody>
          <a:bodyPr/>
          <a:lstStyle/>
          <a:p>
            <a:fld id="{74E8BD9B-2A2F-494A-A6AA-7B0C58709D3C}" type="slidenum">
              <a:rPr lang="en-US" smtClean="0"/>
              <a:pPr/>
              <a:t>51</a:t>
            </a:fld>
            <a:endParaRPr lang="en-US" dirty="0"/>
          </a:p>
        </p:txBody>
      </p:sp>
    </p:spTree>
    <p:extLst>
      <p:ext uri="{BB962C8B-B14F-4D97-AF65-F5344CB8AC3E}">
        <p14:creationId xmlns:p14="http://schemas.microsoft.com/office/powerpoint/2010/main" val="38484077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2383C-F544-3072-2950-1DD551925C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C4AB79-3503-91F8-5601-4312A40920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FF7327-9A25-0C9F-D5C3-B2209AEADA3D}"/>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https://19january2021snapshot.epa.gov/sites/static/files/2019-03/documents/triantafyllidousimoni_biosketch_wsd.pdf</a:t>
            </a:r>
          </a:p>
          <a:p>
            <a:endParaRPr lang="en-US" dirty="0"/>
          </a:p>
          <a:p>
            <a:r>
              <a:rPr lang="en-US" dirty="0"/>
              <a:t>1)  </a:t>
            </a:r>
            <a:r>
              <a:rPr lang="en-US" b="1" dirty="0"/>
              <a:t>Simoni Triantafyllidou, Environmental Engineer, EPA</a:t>
            </a:r>
            <a:r>
              <a:rPr lang="en-US" dirty="0"/>
              <a:t>, contributing author for “Importance of pipe deposits….”  </a:t>
            </a:r>
          </a:p>
        </p:txBody>
      </p:sp>
      <p:sp>
        <p:nvSpPr>
          <p:cNvPr id="4" name="Slide Number Placeholder 3">
            <a:extLst>
              <a:ext uri="{FF2B5EF4-FFF2-40B4-BE49-F238E27FC236}">
                <a16:creationId xmlns:a16="http://schemas.microsoft.com/office/drawing/2014/main" id="{25FEC50F-C4FC-C7D2-31A4-5D159D8BCC64}"/>
              </a:ext>
            </a:extLst>
          </p:cNvPr>
          <p:cNvSpPr>
            <a:spLocks noGrp="1"/>
          </p:cNvSpPr>
          <p:nvPr>
            <p:ph type="sldNum" sz="quarter" idx="5"/>
          </p:nvPr>
        </p:nvSpPr>
        <p:spPr/>
        <p:txBody>
          <a:bodyPr/>
          <a:lstStyle/>
          <a:p>
            <a:fld id="{74E8BD9B-2A2F-494A-A6AA-7B0C58709D3C}" type="slidenum">
              <a:rPr lang="en-US" smtClean="0"/>
              <a:pPr/>
              <a:t>52</a:t>
            </a:fld>
            <a:endParaRPr lang="en-US" dirty="0"/>
          </a:p>
        </p:txBody>
      </p:sp>
    </p:spTree>
    <p:extLst>
      <p:ext uri="{BB962C8B-B14F-4D97-AF65-F5344CB8AC3E}">
        <p14:creationId xmlns:p14="http://schemas.microsoft.com/office/powerpoint/2010/main" val="19788135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4B9F9-325F-066C-78B4-7D18AACE7D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BE2EBA-985B-3322-57A4-1AF45094CD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91B5C3-4341-0B28-9D6A-B43A69487233}"/>
              </a:ext>
            </a:extLst>
          </p:cNvPr>
          <p:cNvSpPr>
            <a:spLocks noGrp="1"/>
          </p:cNvSpPr>
          <p:nvPr>
            <p:ph type="body" idx="1"/>
          </p:nvPr>
        </p:nvSpPr>
        <p:spPr/>
        <p:txBody>
          <a:bodyPr/>
          <a:lstStyle/>
          <a:p>
            <a:r>
              <a:rPr lang="en-US" b="1" dirty="0"/>
              <a:t>Mike DeSantis, EPA, Physical Scientist </a:t>
            </a:r>
            <a:r>
              <a:rPr lang="en-US" dirty="0"/>
              <a:t>– Contributing author, Importance of Pipe deposits……..</a:t>
            </a:r>
          </a:p>
        </p:txBody>
      </p:sp>
      <p:sp>
        <p:nvSpPr>
          <p:cNvPr id="4" name="Slide Number Placeholder 3">
            <a:extLst>
              <a:ext uri="{FF2B5EF4-FFF2-40B4-BE49-F238E27FC236}">
                <a16:creationId xmlns:a16="http://schemas.microsoft.com/office/drawing/2014/main" id="{F7EAFCAE-F229-E591-88CC-638E8ABA1705}"/>
              </a:ext>
            </a:extLst>
          </p:cNvPr>
          <p:cNvSpPr>
            <a:spLocks noGrp="1"/>
          </p:cNvSpPr>
          <p:nvPr>
            <p:ph type="sldNum" sz="quarter" idx="5"/>
          </p:nvPr>
        </p:nvSpPr>
        <p:spPr/>
        <p:txBody>
          <a:bodyPr/>
          <a:lstStyle/>
          <a:p>
            <a:fld id="{74E8BD9B-2A2F-494A-A6AA-7B0C58709D3C}" type="slidenum">
              <a:rPr lang="en-US" smtClean="0"/>
              <a:pPr/>
              <a:t>53</a:t>
            </a:fld>
            <a:endParaRPr lang="en-US" dirty="0"/>
          </a:p>
        </p:txBody>
      </p:sp>
    </p:spTree>
    <p:extLst>
      <p:ext uri="{BB962C8B-B14F-4D97-AF65-F5344CB8AC3E}">
        <p14:creationId xmlns:p14="http://schemas.microsoft.com/office/powerpoint/2010/main" val="12233283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2254D5-13E9-0816-234D-B5E16DF2E0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B5E7A4-440A-C0FF-2614-EB2D1478AE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048412-10EC-4856-C916-A528CC7C158B}"/>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Kirk G. Scheckel, EPA, Research Soil Scientist </a:t>
            </a:r>
            <a:r>
              <a:rPr lang="en-US" dirty="0"/>
              <a:t>– Contributing author, Importance of Pipe deposits……..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228600" marR="0" lvl="0" indent="-228600" algn="l" defTabSz="914400" rtl="0" eaLnBrk="1" fontAlgn="base" latinLnBrk="0" hangingPunct="1">
              <a:lnSpc>
                <a:spcPct val="100000"/>
              </a:lnSpc>
              <a:spcBef>
                <a:spcPct val="30000"/>
              </a:spcBef>
              <a:spcAft>
                <a:spcPct val="0"/>
              </a:spcAft>
              <a:buClrTx/>
              <a:buSzTx/>
              <a:buFontTx/>
              <a:buAutoNum type="arabicParenR"/>
              <a:tabLst/>
              <a:defRPr/>
            </a:pPr>
            <a:r>
              <a:rPr lang="en-US" dirty="0"/>
              <a:t>It’s a shame that there’s someone in the EPA who understands bioavailability of Lead, yet that information does not come out in publications.</a:t>
            </a:r>
          </a:p>
          <a:p>
            <a:pPr marL="228600" marR="0" lvl="0" indent="-228600" algn="l" defTabSz="914400" rtl="0" eaLnBrk="1" fontAlgn="base" latinLnBrk="0" hangingPunct="1">
              <a:lnSpc>
                <a:spcPct val="100000"/>
              </a:lnSpc>
              <a:spcBef>
                <a:spcPct val="30000"/>
              </a:spcBef>
              <a:spcAft>
                <a:spcPct val="0"/>
              </a:spcAft>
              <a:buClrTx/>
              <a:buSzTx/>
              <a:buFontTx/>
              <a:buAutoNum type="arabicParenR"/>
              <a:tabLst/>
              <a:defRPr/>
            </a:pPr>
            <a:endParaRPr lang="en-US" dirty="0"/>
          </a:p>
          <a:p>
            <a:endParaRPr lang="en-US" dirty="0"/>
          </a:p>
        </p:txBody>
      </p:sp>
      <p:sp>
        <p:nvSpPr>
          <p:cNvPr id="4" name="Slide Number Placeholder 3">
            <a:extLst>
              <a:ext uri="{FF2B5EF4-FFF2-40B4-BE49-F238E27FC236}">
                <a16:creationId xmlns:a16="http://schemas.microsoft.com/office/drawing/2014/main" id="{47985952-ECE6-0744-E3BF-4F4CBF302D42}"/>
              </a:ext>
            </a:extLst>
          </p:cNvPr>
          <p:cNvSpPr>
            <a:spLocks noGrp="1"/>
          </p:cNvSpPr>
          <p:nvPr>
            <p:ph type="sldNum" sz="quarter" idx="5"/>
          </p:nvPr>
        </p:nvSpPr>
        <p:spPr/>
        <p:txBody>
          <a:bodyPr/>
          <a:lstStyle/>
          <a:p>
            <a:fld id="{74E8BD9B-2A2F-494A-A6AA-7B0C58709D3C}" type="slidenum">
              <a:rPr lang="en-US" smtClean="0"/>
              <a:pPr/>
              <a:t>54</a:t>
            </a:fld>
            <a:endParaRPr lang="en-US" dirty="0"/>
          </a:p>
        </p:txBody>
      </p:sp>
    </p:spTree>
    <p:extLst>
      <p:ext uri="{BB962C8B-B14F-4D97-AF65-F5344CB8AC3E}">
        <p14:creationId xmlns:p14="http://schemas.microsoft.com/office/powerpoint/2010/main" val="32693618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2A8812-A864-5AA6-2578-3163FD97C8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8A5324-054D-07C4-03D4-1A4EC8FCC4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D04A7F-D55A-F1FF-1756-D9A711DA2E44}"/>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Kirk G. Scheckel, EPA, Research Soil Scientist </a:t>
            </a:r>
            <a:r>
              <a:rPr lang="en-US" dirty="0"/>
              <a:t>– Contributing author, Importance of Pipe deposits……..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228600" marR="0" lvl="0" indent="-228600" algn="l" defTabSz="914400" rtl="0" eaLnBrk="1" fontAlgn="base" latinLnBrk="0" hangingPunct="1">
              <a:lnSpc>
                <a:spcPct val="100000"/>
              </a:lnSpc>
              <a:spcBef>
                <a:spcPct val="30000"/>
              </a:spcBef>
              <a:spcAft>
                <a:spcPct val="0"/>
              </a:spcAft>
              <a:buClrTx/>
              <a:buSzTx/>
              <a:buFontTx/>
              <a:buAutoNum type="arabicParenR"/>
              <a:tabLst/>
              <a:defRPr/>
            </a:pPr>
            <a:r>
              <a:rPr lang="en-US" dirty="0"/>
              <a:t>It’s a shame that there’s someone in the EPA who understands bioavailability of Lead, yet that information does not come out in publications.</a:t>
            </a:r>
          </a:p>
          <a:p>
            <a:pPr marL="228600" marR="0" lvl="0" indent="-228600" algn="l" defTabSz="914400" rtl="0" eaLnBrk="1" fontAlgn="base" latinLnBrk="0" hangingPunct="1">
              <a:lnSpc>
                <a:spcPct val="100000"/>
              </a:lnSpc>
              <a:spcBef>
                <a:spcPct val="30000"/>
              </a:spcBef>
              <a:spcAft>
                <a:spcPct val="0"/>
              </a:spcAft>
              <a:buClrTx/>
              <a:buSzTx/>
              <a:buFontTx/>
              <a:buAutoNum type="arabicParenR"/>
              <a:tabLst/>
              <a:defRPr/>
            </a:pPr>
            <a:endParaRPr lang="en-US" dirty="0"/>
          </a:p>
          <a:p>
            <a:endParaRPr lang="en-US" dirty="0"/>
          </a:p>
        </p:txBody>
      </p:sp>
      <p:sp>
        <p:nvSpPr>
          <p:cNvPr id="4" name="Slide Number Placeholder 3">
            <a:extLst>
              <a:ext uri="{FF2B5EF4-FFF2-40B4-BE49-F238E27FC236}">
                <a16:creationId xmlns:a16="http://schemas.microsoft.com/office/drawing/2014/main" id="{2AA8ABFB-0771-A0DF-C0ED-6168EE9219D4}"/>
              </a:ext>
            </a:extLst>
          </p:cNvPr>
          <p:cNvSpPr>
            <a:spLocks noGrp="1"/>
          </p:cNvSpPr>
          <p:nvPr>
            <p:ph type="sldNum" sz="quarter" idx="5"/>
          </p:nvPr>
        </p:nvSpPr>
        <p:spPr/>
        <p:txBody>
          <a:bodyPr/>
          <a:lstStyle/>
          <a:p>
            <a:fld id="{74E8BD9B-2A2F-494A-A6AA-7B0C58709D3C}" type="slidenum">
              <a:rPr lang="en-US" smtClean="0"/>
              <a:pPr/>
              <a:t>55</a:t>
            </a:fld>
            <a:endParaRPr lang="en-US" dirty="0"/>
          </a:p>
        </p:txBody>
      </p:sp>
    </p:spTree>
    <p:extLst>
      <p:ext uri="{BB962C8B-B14F-4D97-AF65-F5344CB8AC3E}">
        <p14:creationId xmlns:p14="http://schemas.microsoft.com/office/powerpoint/2010/main" val="73233664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8CE676-1583-240B-DFF2-70168BB5F8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9ED921-77CB-3CFB-6FCD-110E10D9E3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F4A6DD-F844-FADD-055F-24BFDB07E487}"/>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https://awwa.onlinelibrary.wiley.com/doi/10.5942/jawwa.2014.106.0064</a:t>
            </a:r>
          </a:p>
          <a:p>
            <a:endParaRPr lang="en-US" dirty="0"/>
          </a:p>
        </p:txBody>
      </p:sp>
      <p:sp>
        <p:nvSpPr>
          <p:cNvPr id="4" name="Slide Number Placeholder 3">
            <a:extLst>
              <a:ext uri="{FF2B5EF4-FFF2-40B4-BE49-F238E27FC236}">
                <a16:creationId xmlns:a16="http://schemas.microsoft.com/office/drawing/2014/main" id="{101DA9F3-969B-3B3E-7721-80B8A3EEE953}"/>
              </a:ext>
            </a:extLst>
          </p:cNvPr>
          <p:cNvSpPr>
            <a:spLocks noGrp="1"/>
          </p:cNvSpPr>
          <p:nvPr>
            <p:ph type="sldNum" sz="quarter" idx="5"/>
          </p:nvPr>
        </p:nvSpPr>
        <p:spPr/>
        <p:txBody>
          <a:bodyPr/>
          <a:lstStyle/>
          <a:p>
            <a:fld id="{74E8BD9B-2A2F-494A-A6AA-7B0C58709D3C}" type="slidenum">
              <a:rPr lang="en-US" smtClean="0"/>
              <a:pPr/>
              <a:t>56</a:t>
            </a:fld>
            <a:endParaRPr lang="en-US" dirty="0"/>
          </a:p>
        </p:txBody>
      </p:sp>
    </p:spTree>
    <p:extLst>
      <p:ext uri="{BB962C8B-B14F-4D97-AF65-F5344CB8AC3E}">
        <p14:creationId xmlns:p14="http://schemas.microsoft.com/office/powerpoint/2010/main" val="28689699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38CCF2-9B4F-8D52-4825-874E7ABA8A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098C14-3FDE-8A1E-31D7-7DA01014E4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2D61C0-05B5-C0B4-7BE7-CDC55167CA58}"/>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https://awwa.onlinelibrary.wiley.com/doi/10.5942/jawwa.2014.106.0064</a:t>
            </a:r>
          </a:p>
          <a:p>
            <a:endParaRPr lang="en-US" dirty="0"/>
          </a:p>
        </p:txBody>
      </p:sp>
      <p:sp>
        <p:nvSpPr>
          <p:cNvPr id="4" name="Slide Number Placeholder 3">
            <a:extLst>
              <a:ext uri="{FF2B5EF4-FFF2-40B4-BE49-F238E27FC236}">
                <a16:creationId xmlns:a16="http://schemas.microsoft.com/office/drawing/2014/main" id="{A5A41492-8C74-F608-C8ED-6558A13B591A}"/>
              </a:ext>
            </a:extLst>
          </p:cNvPr>
          <p:cNvSpPr>
            <a:spLocks noGrp="1"/>
          </p:cNvSpPr>
          <p:nvPr>
            <p:ph type="sldNum" sz="quarter" idx="5"/>
          </p:nvPr>
        </p:nvSpPr>
        <p:spPr/>
        <p:txBody>
          <a:bodyPr/>
          <a:lstStyle/>
          <a:p>
            <a:fld id="{74E8BD9B-2A2F-494A-A6AA-7B0C58709D3C}" type="slidenum">
              <a:rPr lang="en-US" smtClean="0"/>
              <a:pPr/>
              <a:t>57</a:t>
            </a:fld>
            <a:endParaRPr lang="en-US" dirty="0"/>
          </a:p>
        </p:txBody>
      </p:sp>
    </p:spTree>
    <p:extLst>
      <p:ext uri="{BB962C8B-B14F-4D97-AF65-F5344CB8AC3E}">
        <p14:creationId xmlns:p14="http://schemas.microsoft.com/office/powerpoint/2010/main" val="352671632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AAA514-5462-FD31-CF8B-B5C5679552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F4DF39-A029-DB56-5C3E-8E1ACDF019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C2704A-4E24-11E7-4CCD-71D1DE46A089}"/>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https://awwa.onlinelibrary.wiley.com/doi/10.5942/jawwa.2014.106.0064</a:t>
            </a:r>
          </a:p>
          <a:p>
            <a:endParaRPr lang="en-US" dirty="0"/>
          </a:p>
        </p:txBody>
      </p:sp>
      <p:sp>
        <p:nvSpPr>
          <p:cNvPr id="4" name="Slide Number Placeholder 3">
            <a:extLst>
              <a:ext uri="{FF2B5EF4-FFF2-40B4-BE49-F238E27FC236}">
                <a16:creationId xmlns:a16="http://schemas.microsoft.com/office/drawing/2014/main" id="{7B0960D6-E0D2-A51E-9596-274964DF10E0}"/>
              </a:ext>
            </a:extLst>
          </p:cNvPr>
          <p:cNvSpPr>
            <a:spLocks noGrp="1"/>
          </p:cNvSpPr>
          <p:nvPr>
            <p:ph type="sldNum" sz="quarter" idx="5"/>
          </p:nvPr>
        </p:nvSpPr>
        <p:spPr/>
        <p:txBody>
          <a:bodyPr/>
          <a:lstStyle/>
          <a:p>
            <a:fld id="{74E8BD9B-2A2F-494A-A6AA-7B0C58709D3C}" type="slidenum">
              <a:rPr lang="en-US" smtClean="0"/>
              <a:pPr/>
              <a:t>58</a:t>
            </a:fld>
            <a:endParaRPr lang="en-US" dirty="0"/>
          </a:p>
        </p:txBody>
      </p:sp>
    </p:spTree>
    <p:extLst>
      <p:ext uri="{BB962C8B-B14F-4D97-AF65-F5344CB8AC3E}">
        <p14:creationId xmlns:p14="http://schemas.microsoft.com/office/powerpoint/2010/main" val="239018864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B97FA7-F5DA-4BBF-F78D-FF6354E4CC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CFD4B7-A45A-EE48-3EFA-4C6FB9ED93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460C01-4252-68CE-BAEE-546FCEDB4DC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0E50155-333B-E75F-2CEE-A355BD4EC7A5}"/>
              </a:ext>
            </a:extLst>
          </p:cNvPr>
          <p:cNvSpPr>
            <a:spLocks noGrp="1"/>
          </p:cNvSpPr>
          <p:nvPr>
            <p:ph type="sldNum" sz="quarter" idx="5"/>
          </p:nvPr>
        </p:nvSpPr>
        <p:spPr/>
        <p:txBody>
          <a:bodyPr/>
          <a:lstStyle/>
          <a:p>
            <a:fld id="{74E8BD9B-2A2F-494A-A6AA-7B0C58709D3C}" type="slidenum">
              <a:rPr lang="en-US" smtClean="0"/>
              <a:pPr/>
              <a:t>59</a:t>
            </a:fld>
            <a:endParaRPr lang="en-US"/>
          </a:p>
        </p:txBody>
      </p:sp>
    </p:spTree>
    <p:extLst>
      <p:ext uri="{BB962C8B-B14F-4D97-AF65-F5344CB8AC3E}">
        <p14:creationId xmlns:p14="http://schemas.microsoft.com/office/powerpoint/2010/main" val="36043094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E7266D-D847-6EEF-6751-A2D252A955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3F9A4C-8E99-EF13-CF8E-9B9BD21EA7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825FD0-5293-B035-DE3E-686B4E1F030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31CC4A8-2ECB-70E4-FE78-83406A58ED59}"/>
              </a:ext>
            </a:extLst>
          </p:cNvPr>
          <p:cNvSpPr>
            <a:spLocks noGrp="1"/>
          </p:cNvSpPr>
          <p:nvPr>
            <p:ph type="sldNum" sz="quarter" idx="5"/>
          </p:nvPr>
        </p:nvSpPr>
        <p:spPr/>
        <p:txBody>
          <a:bodyPr/>
          <a:lstStyle/>
          <a:p>
            <a:fld id="{74E8BD9B-2A2F-494A-A6AA-7B0C58709D3C}" type="slidenum">
              <a:rPr lang="en-US" smtClean="0"/>
              <a:pPr/>
              <a:t>60</a:t>
            </a:fld>
            <a:endParaRPr lang="en-US" dirty="0"/>
          </a:p>
        </p:txBody>
      </p:sp>
    </p:spTree>
    <p:extLst>
      <p:ext uri="{BB962C8B-B14F-4D97-AF65-F5344CB8AC3E}">
        <p14:creationId xmlns:p14="http://schemas.microsoft.com/office/powerpoint/2010/main" val="12380588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76785-9DBD-4826-571E-2BC45AF1A3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2A34D6-9C3A-A84C-CA90-AE16D45D89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B5EC43-455E-A1F8-E1D4-6A4DED34B2F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F06C040-DE98-E3EF-013C-7512B8F53DE5}"/>
              </a:ext>
            </a:extLst>
          </p:cNvPr>
          <p:cNvSpPr>
            <a:spLocks noGrp="1"/>
          </p:cNvSpPr>
          <p:nvPr>
            <p:ph type="sldNum" sz="quarter" idx="5"/>
          </p:nvPr>
        </p:nvSpPr>
        <p:spPr/>
        <p:txBody>
          <a:bodyPr/>
          <a:lstStyle/>
          <a:p>
            <a:fld id="{74E8BD9B-2A2F-494A-A6AA-7B0C58709D3C}" type="slidenum">
              <a:rPr lang="en-US" smtClean="0"/>
              <a:pPr/>
              <a:t>7</a:t>
            </a:fld>
            <a:endParaRPr lang="en-US" dirty="0"/>
          </a:p>
        </p:txBody>
      </p:sp>
    </p:spTree>
    <p:extLst>
      <p:ext uri="{BB962C8B-B14F-4D97-AF65-F5344CB8AC3E}">
        <p14:creationId xmlns:p14="http://schemas.microsoft.com/office/powerpoint/2010/main" val="45799701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E8BD9B-2A2F-494A-A6AA-7B0C58709D3C}" type="slidenum">
              <a:rPr lang="en-US" smtClean="0"/>
              <a:pPr/>
              <a:t>61</a:t>
            </a:fld>
            <a:endParaRPr lang="en-US" dirty="0"/>
          </a:p>
        </p:txBody>
      </p:sp>
    </p:spTree>
    <p:extLst>
      <p:ext uri="{BB962C8B-B14F-4D97-AF65-F5344CB8AC3E}">
        <p14:creationId xmlns:p14="http://schemas.microsoft.com/office/powerpoint/2010/main" val="180240497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3EF91F-89AF-3853-752C-AE94BB64FB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3623C9-C6B3-CE9F-9350-CB7C7B1DD8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0193DF-4D19-F660-42A0-2F282586D7B7}"/>
              </a:ext>
            </a:extLst>
          </p:cNvPr>
          <p:cNvSpPr>
            <a:spLocks noGrp="1"/>
          </p:cNvSpPr>
          <p:nvPr>
            <p:ph type="body" idx="1"/>
          </p:nvPr>
        </p:nvSpPr>
        <p:spPr/>
        <p:txBody>
          <a:bodyPr/>
          <a:lstStyle/>
          <a:p>
            <a:pPr marL="228600" indent="-228600">
              <a:buAutoNum type="arabicParenR"/>
            </a:pPr>
            <a:r>
              <a:rPr lang="en-US" dirty="0"/>
              <a:t>We were given our assessments for Sidewalks.  We were told that only cracked/damaged panes would be replaced.  That turned out to be a lie as well.  About 85% of the sidewalk was replaced, primarily because that makes the replacement of the mains, and the lateral up to the curb stop easier for the Engineers/Road Crew.  </a:t>
            </a:r>
          </a:p>
          <a:p>
            <a:pPr marL="228600" indent="-228600">
              <a:buAutoNum type="arabicParenR"/>
            </a:pPr>
            <a:endParaRPr lang="en-US" dirty="0"/>
          </a:p>
          <a:p>
            <a:pPr marL="228600" indent="-228600">
              <a:buAutoNum type="arabicParenR"/>
            </a:pPr>
            <a:r>
              <a:rPr lang="en-US" dirty="0"/>
              <a:t>So, we get charged twice on that.  We foot the price for the road work being easier from our own pockets, and also the taxes.  The City mandates that we pay ½ the cost of the Sidewalks, out of pocket, in addition to the City’s portion, which is paid for from our property taxes.  I live on a corner, and they forced me to build/pay for a long sidewalk, when there had not been one for over 130 years.  My home was built in 1890.  This also took a significant portion of my property for the City easement.</a:t>
            </a:r>
          </a:p>
        </p:txBody>
      </p:sp>
      <p:sp>
        <p:nvSpPr>
          <p:cNvPr id="4" name="Slide Number Placeholder 3">
            <a:extLst>
              <a:ext uri="{FF2B5EF4-FFF2-40B4-BE49-F238E27FC236}">
                <a16:creationId xmlns:a16="http://schemas.microsoft.com/office/drawing/2014/main" id="{E9B0E79B-E76F-3722-EB55-F04774A49AD9}"/>
              </a:ext>
            </a:extLst>
          </p:cNvPr>
          <p:cNvSpPr>
            <a:spLocks noGrp="1"/>
          </p:cNvSpPr>
          <p:nvPr>
            <p:ph type="sldNum" sz="quarter" idx="5"/>
          </p:nvPr>
        </p:nvSpPr>
        <p:spPr/>
        <p:txBody>
          <a:bodyPr/>
          <a:lstStyle/>
          <a:p>
            <a:fld id="{74E8BD9B-2A2F-494A-A6AA-7B0C58709D3C}" type="slidenum">
              <a:rPr lang="en-US" smtClean="0"/>
              <a:pPr/>
              <a:t>62</a:t>
            </a:fld>
            <a:endParaRPr lang="en-US" dirty="0"/>
          </a:p>
        </p:txBody>
      </p:sp>
    </p:spTree>
    <p:extLst>
      <p:ext uri="{BB962C8B-B14F-4D97-AF65-F5344CB8AC3E}">
        <p14:creationId xmlns:p14="http://schemas.microsoft.com/office/powerpoint/2010/main" val="192687501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8D1048-10C9-BAB5-9741-38A7A1A4E2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2480B2-C09A-7FEF-52D7-7CBCD90F0F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B69DA5-1F12-ED60-48E9-382D1310E49D}"/>
              </a:ext>
            </a:extLst>
          </p:cNvPr>
          <p:cNvSpPr>
            <a:spLocks noGrp="1"/>
          </p:cNvSpPr>
          <p:nvPr>
            <p:ph type="body" idx="1"/>
          </p:nvPr>
        </p:nvSpPr>
        <p:spPr/>
        <p:txBody>
          <a:bodyPr/>
          <a:lstStyle/>
          <a:p>
            <a:pPr marL="0" marR="0" lvl="0" indent="0">
              <a:buFont typeface="+mj-lt"/>
              <a:buNone/>
            </a:pPr>
            <a:r>
              <a:rPr lang="en-US" sz="1200" dirty="0">
                <a:effectLst/>
                <a:latin typeface="Aptos" panose="020B0004020202020204" pitchFamily="34" charset="0"/>
                <a:ea typeface="Times New Roman" panose="02020603050405020304" pitchFamily="18" charset="0"/>
                <a:cs typeface="Times New Roman" panose="02020603050405020304" pitchFamily="18" charset="0"/>
              </a:rPr>
              <a:t>  So, I came home from work on Friday Sept. 6</a:t>
            </a:r>
            <a:r>
              <a:rPr lang="en-US" sz="1200" baseline="30000" dirty="0">
                <a:effectLst/>
                <a:latin typeface="Aptos" panose="020B0004020202020204" pitchFamily="34" charset="0"/>
                <a:ea typeface="Times New Roman" panose="02020603050405020304" pitchFamily="18" charset="0"/>
                <a:cs typeface="Times New Roman" panose="02020603050405020304" pitchFamily="18" charset="0"/>
              </a:rPr>
              <a:t>th</a:t>
            </a:r>
            <a:r>
              <a:rPr lang="en-US" sz="1200" dirty="0">
                <a:effectLst/>
                <a:latin typeface="Aptos" panose="020B0004020202020204" pitchFamily="34" charset="0"/>
                <a:ea typeface="Times New Roman" panose="02020603050405020304" pitchFamily="18" charset="0"/>
                <a:cs typeface="Times New Roman" panose="02020603050405020304" pitchFamily="18" charset="0"/>
              </a:rPr>
              <a:t>, 2024, to find this “letter” taped to my door.  </a:t>
            </a:r>
          </a:p>
          <a:p>
            <a:pPr marL="0" marR="0" lvl="0" indent="0">
              <a:buFont typeface="+mj-lt"/>
              <a:buNone/>
            </a:pPr>
            <a:endParaRPr lang="en-US" sz="12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lvl="0" indent="0">
              <a:buFont typeface="+mj-lt"/>
              <a:buNone/>
            </a:pPr>
            <a:r>
              <a:rPr lang="en-US" sz="1200" dirty="0">
                <a:effectLst/>
                <a:latin typeface="Aptos" panose="020B0004020202020204" pitchFamily="34" charset="0"/>
                <a:ea typeface="Times New Roman" panose="02020603050405020304" pitchFamily="18" charset="0"/>
                <a:cs typeface="Times New Roman" panose="02020603050405020304" pitchFamily="18" charset="0"/>
              </a:rPr>
              <a:t>Monday Sept. 9, 2024, Joy Morrison (former Alderperson) went to City Hall, and expressed concern over this letter, stating emphatically how irregular it was as a City communication.</a:t>
            </a:r>
          </a:p>
          <a:p>
            <a:pPr marL="0" marR="0" lvl="0" indent="0">
              <a:buFont typeface="+mj-lt"/>
              <a:buNone/>
            </a:pPr>
            <a:endParaRPr lang="en-US" sz="12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lvl="0" indent="0">
              <a:buFont typeface="+mj-lt"/>
              <a:buNone/>
            </a:pPr>
            <a:r>
              <a:rPr lang="en-US" sz="1200" dirty="0">
                <a:effectLst/>
                <a:latin typeface="Aptos" panose="020B0004020202020204" pitchFamily="34" charset="0"/>
                <a:ea typeface="Times New Roman" panose="02020603050405020304" pitchFamily="18" charset="0"/>
                <a:cs typeface="Times New Roman" panose="02020603050405020304" pitchFamily="18" charset="0"/>
              </a:rPr>
              <a:t>Cowardly:</a:t>
            </a:r>
          </a:p>
          <a:p>
            <a:pPr marL="0" marR="0" lvl="0" indent="0">
              <a:buFont typeface="+mj-lt"/>
              <a:buNone/>
            </a:pPr>
            <a:r>
              <a:rPr lang="en-US" sz="1200" dirty="0">
                <a:effectLst/>
                <a:latin typeface="Aptos" panose="020B0004020202020204" pitchFamily="34" charset="0"/>
                <a:ea typeface="Times New Roman" panose="02020603050405020304" pitchFamily="18" charset="0"/>
                <a:cs typeface="Times New Roman" panose="02020603050405020304" pitchFamily="18" charset="0"/>
              </a:rPr>
              <a:t>1)  The letter was anonymous.  No one signed it.  That’s cowardly</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buFont typeface="+mj-lt"/>
              <a:buNone/>
            </a:pPr>
            <a:r>
              <a:rPr lang="en-US" sz="1200" dirty="0">
                <a:effectLst/>
                <a:latin typeface="Aptos" panose="020B0004020202020204" pitchFamily="34" charset="0"/>
                <a:ea typeface="Times New Roman" panose="02020603050405020304" pitchFamily="18" charset="0"/>
                <a:cs typeface="Times New Roman" panose="02020603050405020304" pitchFamily="18" charset="0"/>
              </a:rPr>
              <a:t>2)  The people who are responsible for the letter (Evansville City Administrator Jason Sergeant, Mayor Diane Duggan, Municipal services committee, Evansville common council) have blamed another (Town and Country Engineering)  </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buFont typeface="+mj-lt"/>
              <a:buAutoNum type="alphaLcPeriod"/>
            </a:pPr>
            <a:r>
              <a:rPr lang="en-US" sz="1200" dirty="0">
                <a:effectLst/>
                <a:latin typeface="Aptos" panose="020B0004020202020204" pitchFamily="34" charset="0"/>
                <a:ea typeface="Times New Roman" panose="02020603050405020304" pitchFamily="18" charset="0"/>
                <a:cs typeface="Times New Roman" panose="02020603050405020304" pitchFamily="18" charset="0"/>
              </a:rPr>
              <a:t>No one believes Town and Country (T&amp;C) is responsible for this letter.  </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buFont typeface="+mj-lt"/>
              <a:buAutoNum type="alphaLcPeriod"/>
            </a:pPr>
            <a:r>
              <a:rPr lang="en-US" sz="1200" dirty="0">
                <a:effectLst/>
                <a:latin typeface="Aptos" panose="020B0004020202020204" pitchFamily="34" charset="0"/>
                <a:ea typeface="Times New Roman" panose="02020603050405020304" pitchFamily="18" charset="0"/>
                <a:cs typeface="Times New Roman" panose="02020603050405020304" pitchFamily="18" charset="0"/>
              </a:rPr>
              <a:t>There’s an email that I gave out on the Oct 10</a:t>
            </a:r>
            <a:r>
              <a:rPr lang="en-US" sz="1200" baseline="30000" dirty="0">
                <a:effectLst/>
                <a:latin typeface="Aptos" panose="020B0004020202020204" pitchFamily="34" charset="0"/>
                <a:ea typeface="Times New Roman" panose="02020603050405020304" pitchFamily="18" charset="0"/>
                <a:cs typeface="Times New Roman" panose="02020603050405020304" pitchFamily="18" charset="0"/>
              </a:rPr>
              <a:t>th</a:t>
            </a:r>
            <a:r>
              <a:rPr lang="en-US" sz="1200" dirty="0">
                <a:effectLst/>
                <a:latin typeface="Aptos" panose="020B0004020202020204" pitchFamily="34" charset="0"/>
                <a:ea typeface="Times New Roman" panose="02020603050405020304" pitchFamily="18" charset="0"/>
                <a:cs typeface="Times New Roman" panose="02020603050405020304" pitchFamily="18" charset="0"/>
              </a:rPr>
              <a:t> meeting that says it was released for distribution from the City.  Jason Sergeant is copied there.</a:t>
            </a:r>
          </a:p>
          <a:p>
            <a:pPr marL="0" marR="0" lvl="0" indent="0" algn="l" defTabSz="914400" rtl="0" eaLnBrk="1" fontAlgn="base" latinLnBrk="0" hangingPunct="1">
              <a:lnSpc>
                <a:spcPct val="100000"/>
              </a:lnSpc>
              <a:spcBef>
                <a:spcPct val="30000"/>
              </a:spcBef>
              <a:spcAft>
                <a:spcPct val="0"/>
              </a:spcAft>
              <a:buClrTx/>
              <a:buSzTx/>
              <a:buFont typeface="+mj-lt"/>
              <a:buNone/>
              <a:tabLst/>
              <a:defRPr/>
            </a:pPr>
            <a:r>
              <a:rPr lang="en-US" sz="1200" dirty="0">
                <a:effectLst/>
                <a:latin typeface="Aptos" panose="020B0004020202020204" pitchFamily="34" charset="0"/>
                <a:ea typeface="Times New Roman" panose="02020603050405020304" pitchFamily="18" charset="0"/>
                <a:cs typeface="Times New Roman" panose="02020603050405020304" pitchFamily="18" charset="0"/>
              </a:rPr>
              <a:t>4) It was “sent” to very vulnerable people.  Cowardly people threaten the weak</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buFont typeface="+mj-lt"/>
              <a:buNone/>
            </a:pPr>
            <a:r>
              <a:rPr lang="en-US" sz="1200" dirty="0">
                <a:effectLst/>
                <a:latin typeface="Aptos" panose="020B0004020202020204" pitchFamily="34" charset="0"/>
                <a:ea typeface="Times New Roman" panose="02020603050405020304" pitchFamily="18" charset="0"/>
                <a:cs typeface="Times New Roman" panose="02020603050405020304" pitchFamily="18" charset="0"/>
              </a:rPr>
              <a:t>5)  There was no offer of financial assistance, to a needy neighborhood.  Please enjoy your pool and lazy river (9 million dollar project), while you punish my neighbors for being poor.  Cowards!</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buFont typeface="+mj-lt"/>
              <a:buNone/>
            </a:pPr>
            <a:r>
              <a:rPr lang="en-US" sz="1200" dirty="0">
                <a:effectLst/>
                <a:latin typeface="Aptos" panose="020B0004020202020204" pitchFamily="34" charset="0"/>
                <a:ea typeface="Times New Roman" panose="02020603050405020304" pitchFamily="18" charset="0"/>
                <a:cs typeface="Times New Roman" panose="02020603050405020304" pitchFamily="18" charset="0"/>
              </a:rPr>
              <a:t>6)  It was “sent” on a Friday afternoon.  Ruining our weekend, but preserving yours (The City).</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buFont typeface="+mj-lt"/>
              <a:buNone/>
            </a:pPr>
            <a:r>
              <a:rPr lang="en-US" sz="1200" dirty="0">
                <a:effectLst/>
                <a:latin typeface="Aptos" panose="020B0004020202020204" pitchFamily="34" charset="0"/>
                <a:ea typeface="Times New Roman" panose="02020603050405020304" pitchFamily="18" charset="0"/>
                <a:cs typeface="Times New Roman" panose="02020603050405020304" pitchFamily="18" charset="0"/>
              </a:rPr>
              <a:t>7)  The Sept 6 letter was “sent”, but an equivalent letter authored in July letter was not “sent”.  This was because the city wanted us to sweat winter coming, and get the laterals replaced.  Not a single government member counted three months from September to December. </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buFont typeface="+mj-lt"/>
              <a:buNone/>
            </a:pPr>
            <a:r>
              <a:rPr lang="en-US" sz="1200" dirty="0">
                <a:effectLst/>
                <a:latin typeface="Aptos" panose="020B0004020202020204" pitchFamily="34" charset="0"/>
                <a:ea typeface="Times New Roman" panose="02020603050405020304" pitchFamily="18" charset="0"/>
                <a:cs typeface="Times New Roman" panose="02020603050405020304" pitchFamily="18" charset="0"/>
              </a:rPr>
              <a:t>8)  The shut off date (Dec. 6) would have been 19 days before Christmas.  Imagine you sending City employees to taxpayers and residents on that day.  Was the government going to be present at the water shut off?  If not, that’s cowardly</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buFont typeface="+mj-lt"/>
              <a:buNone/>
            </a:pPr>
            <a:r>
              <a:rPr lang="en-US" sz="1200" dirty="0">
                <a:effectLst/>
                <a:latin typeface="Aptos" panose="020B0004020202020204" pitchFamily="34" charset="0"/>
                <a:ea typeface="Times New Roman" panose="02020603050405020304" pitchFamily="18" charset="0"/>
                <a:cs typeface="Times New Roman" panose="02020603050405020304" pitchFamily="18" charset="0"/>
              </a:rPr>
              <a:t>9)  If you weren’t cowards, you would have mailed this letter.  But you couldn’t do that, because it’s an instant felony, because you knew you didn’t have authority to execute the threat, and sending threats via USPS is a federal offense.</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a:p>
            <a:pPr marL="0" marR="0">
              <a:buNone/>
            </a:pPr>
            <a:r>
              <a:rPr lang="en-US" sz="1800" dirty="0">
                <a:effectLst/>
                <a:latin typeface="Aptos" panose="020B0004020202020204" pitchFamily="34" charset="0"/>
                <a:ea typeface="Aptos" panose="020B0004020202020204" pitchFamily="34" charset="0"/>
                <a:cs typeface="Times New Roman" panose="02020603050405020304" pitchFamily="18" charset="0"/>
              </a:rPr>
              <a:t>Moronic:</a:t>
            </a:r>
          </a:p>
          <a:p>
            <a:pPr marL="342900" marR="0" lvl="0" indent="-342900">
              <a:buFont typeface="+mj-lt"/>
              <a:buAutoNum type="arabicParenR"/>
            </a:pPr>
            <a:r>
              <a:rPr lang="en-US" sz="1800" dirty="0">
                <a:effectLst/>
                <a:latin typeface="Aptos" panose="020B0004020202020204" pitchFamily="34" charset="0"/>
                <a:ea typeface="Times New Roman" panose="02020603050405020304" pitchFamily="18" charset="0"/>
                <a:cs typeface="Times New Roman" panose="02020603050405020304" pitchFamily="18" charset="0"/>
              </a:rPr>
              <a:t>The letter cites a bullshit ordinance which has no underscoring authority or jurisdiction.  The City of Evansville has no authority to shut water off as a punitive measure.  The letter from the PSC (public service commission) regarding a registered complaint from me (John Brandon) proves that.  </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buFont typeface="+mj-lt"/>
              <a:buAutoNum type="arabicParenR"/>
            </a:pPr>
            <a:r>
              <a:rPr lang="en-US" sz="1800" dirty="0">
                <a:effectLst/>
                <a:latin typeface="Aptos" panose="020B0004020202020204" pitchFamily="34" charset="0"/>
                <a:ea typeface="Times New Roman" panose="02020603050405020304" pitchFamily="18" charset="0"/>
                <a:cs typeface="Times New Roman" panose="02020603050405020304" pitchFamily="18" charset="0"/>
              </a:rPr>
              <a:t>The ordinance that was cited is the 30 day ordinance.  That means that in the past, you’ve used the 30 day interval on people.  That’s mean and moronic, yet the text says “90 days”.</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buFont typeface="+mj-lt"/>
              <a:buAutoNum type="arabicParenR"/>
            </a:pPr>
            <a:r>
              <a:rPr lang="en-US" sz="1800" dirty="0">
                <a:effectLst/>
                <a:latin typeface="Aptos" panose="020B0004020202020204" pitchFamily="34" charset="0"/>
                <a:ea typeface="Times New Roman" panose="02020603050405020304" pitchFamily="18" charset="0"/>
                <a:cs typeface="Times New Roman" panose="02020603050405020304" pitchFamily="18" charset="0"/>
              </a:rPr>
              <a:t>It cannot serve as a legal notice, because it could have been altered, viewed, and stolen by another, without recourse.  It could have blown away.</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buFont typeface="+mj-lt"/>
              <a:buAutoNum type="arabicParenR"/>
            </a:pPr>
            <a:r>
              <a:rPr lang="en-US" sz="1800" dirty="0">
                <a:effectLst/>
                <a:latin typeface="Aptos" panose="020B0004020202020204" pitchFamily="34" charset="0"/>
                <a:ea typeface="Times New Roman" panose="02020603050405020304" pitchFamily="18" charset="0"/>
                <a:cs typeface="Times New Roman" panose="02020603050405020304" pitchFamily="18" charset="0"/>
              </a:rPr>
              <a:t>Date on letter is Aug. 28</a:t>
            </a:r>
            <a:r>
              <a:rPr lang="en-US" sz="1800" baseline="30000" dirty="0">
                <a:effectLst/>
                <a:latin typeface="Aptos" panose="020B0004020202020204" pitchFamily="34" charset="0"/>
                <a:ea typeface="Times New Roman" panose="02020603050405020304" pitchFamily="18" charset="0"/>
                <a:cs typeface="Times New Roman" panose="02020603050405020304" pitchFamily="18" charset="0"/>
              </a:rPr>
              <a:t>th</a:t>
            </a:r>
            <a:r>
              <a:rPr lang="en-US" sz="1800" dirty="0">
                <a:effectLst/>
                <a:latin typeface="Aptos" panose="020B0004020202020204" pitchFamily="34" charset="0"/>
                <a:ea typeface="Times New Roman" panose="02020603050405020304" pitchFamily="18" charset="0"/>
                <a:cs typeface="Times New Roman" panose="02020603050405020304" pitchFamily="18" charset="0"/>
              </a:rPr>
              <a:t>, yet it was “delivered” on Sept. 6.  Was the interval in fabrication/delivery due to Town and Country seeking tighter </a:t>
            </a:r>
            <a:r>
              <a:rPr lang="en-US" sz="1800" dirty="0" err="1">
                <a:effectLst/>
                <a:latin typeface="Aptos" panose="020B0004020202020204" pitchFamily="34" charset="0"/>
                <a:ea typeface="Times New Roman" panose="02020603050405020304" pitchFamily="18" charset="0"/>
                <a:cs typeface="Times New Roman" panose="02020603050405020304" pitchFamily="18" charset="0"/>
              </a:rPr>
              <a:t>indemnicfication</a:t>
            </a:r>
            <a:r>
              <a:rPr lang="en-US" sz="1800" dirty="0">
                <a:effectLst/>
                <a:latin typeface="Aptos" panose="020B0004020202020204" pitchFamily="34" charset="0"/>
                <a:ea typeface="Times New Roman" panose="02020603050405020304" pitchFamily="18" charset="0"/>
                <a:cs typeface="Times New Roman" panose="02020603050405020304" pitchFamily="18" charset="0"/>
              </a:rPr>
              <a:t>?  Which date do you hang the threat on?</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buFont typeface="+mj-lt"/>
              <a:buAutoNum type="arabicParenR"/>
            </a:pPr>
            <a:r>
              <a:rPr lang="en-US" sz="1800" dirty="0">
                <a:effectLst/>
                <a:latin typeface="Aptos" panose="020B0004020202020204" pitchFamily="34" charset="0"/>
                <a:ea typeface="Times New Roman" panose="02020603050405020304" pitchFamily="18" charset="0"/>
                <a:cs typeface="Times New Roman" panose="02020603050405020304" pitchFamily="18" charset="0"/>
              </a:rPr>
              <a:t>The Federal government does not require End users/Customers to replace their laterals.  BIL (Bipartisan Infrastructure law) says “Water systems” must replace lead laterals.  Since Evansville and the state define the lateral as being the customer’s, you cannot force us to replace it.</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buFont typeface="+mj-lt"/>
              <a:buAutoNum type="arabicParenR"/>
            </a:pPr>
            <a:r>
              <a:rPr lang="en-US" sz="1800" dirty="0">
                <a:effectLst/>
                <a:latin typeface="Aptos" panose="020B0004020202020204" pitchFamily="34" charset="0"/>
                <a:ea typeface="Times New Roman" panose="02020603050405020304" pitchFamily="18" charset="0"/>
                <a:cs typeface="Times New Roman" panose="02020603050405020304" pitchFamily="18" charset="0"/>
              </a:rPr>
              <a:t>The Federal government did a huge study on ways to educate and encourage people to replace their laterals.  Educate and encourage, not threaten.  In this document they mention what Madison Wisconsin did to their people.  Madison threatened with </a:t>
            </a:r>
            <a:r>
              <a:rPr lang="en-US" sz="1800" dirty="0">
                <a:solidFill>
                  <a:srgbClr val="FF0000"/>
                </a:solidFill>
                <a:effectLst/>
                <a:latin typeface="Aptos" panose="020B0004020202020204" pitchFamily="34" charset="0"/>
                <a:ea typeface="Times New Roman" panose="02020603050405020304" pitchFamily="18" charset="0"/>
                <a:cs typeface="Times New Roman" panose="02020603050405020304" pitchFamily="18" charset="0"/>
              </a:rPr>
              <a:t>DNR POLICE ACTION and stiff, daily fines</a:t>
            </a:r>
            <a:r>
              <a:rPr lang="en-US" sz="1800" dirty="0">
                <a:effectLst/>
                <a:latin typeface="Aptos" panose="020B0004020202020204" pitchFamily="34" charset="0"/>
                <a:ea typeface="Times New Roman" panose="02020603050405020304" pitchFamily="18" charset="0"/>
                <a:cs typeface="Times New Roman" panose="02020603050405020304" pitchFamily="18" charset="0"/>
              </a:rPr>
              <a:t>.  </a:t>
            </a:r>
          </a:p>
          <a:p>
            <a:pPr marL="0" marR="0" lvl="0" indent="0">
              <a:buFont typeface="+mj-lt"/>
              <a:buNone/>
            </a:pPr>
            <a:r>
              <a:rPr lang="en-US" sz="1800"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https://www.epa.gov/sites/default/files/2019-10/documents/strategies_to_achieve_full_lead_service_line_replacement_10_09_19.pdf</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buFont typeface="+mj-lt"/>
              <a:buNone/>
            </a:pPr>
            <a:r>
              <a:rPr lang="en-US" sz="1800" dirty="0">
                <a:effectLst/>
                <a:latin typeface="Aptos" panose="020B0004020202020204" pitchFamily="34" charset="0"/>
                <a:ea typeface="Times New Roman" panose="02020603050405020304" pitchFamily="18" charset="0"/>
                <a:cs typeface="Times New Roman" panose="02020603050405020304" pitchFamily="18" charset="0"/>
              </a:rPr>
              <a:t>7)       You lied to us saying lateral replacement was “optional” in April, then said “mandatory” in September.  That’s pretty dumb.  I asked Nick Bubolz (Town and Country Engineering) to read that portion of the April letter in the Oct 10 meeting for emphasis.</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D6CBF2E0-87B0-69E8-E78D-75F90E36DCE8}"/>
              </a:ext>
            </a:extLst>
          </p:cNvPr>
          <p:cNvSpPr>
            <a:spLocks noGrp="1"/>
          </p:cNvSpPr>
          <p:nvPr>
            <p:ph type="sldNum" sz="quarter" idx="5"/>
          </p:nvPr>
        </p:nvSpPr>
        <p:spPr/>
        <p:txBody>
          <a:bodyPr/>
          <a:lstStyle/>
          <a:p>
            <a:fld id="{74E8BD9B-2A2F-494A-A6AA-7B0C58709D3C}" type="slidenum">
              <a:rPr lang="en-US" smtClean="0"/>
              <a:pPr/>
              <a:t>63</a:t>
            </a:fld>
            <a:endParaRPr lang="en-US" dirty="0"/>
          </a:p>
        </p:txBody>
      </p:sp>
    </p:spTree>
    <p:extLst>
      <p:ext uri="{BB962C8B-B14F-4D97-AF65-F5344CB8AC3E}">
        <p14:creationId xmlns:p14="http://schemas.microsoft.com/office/powerpoint/2010/main" val="18420117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45241A-8F43-6049-F0D0-F51035060E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CBE963-B16A-6D4E-2C21-E165BF9830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9DDEC4-5BD7-03AB-3F3B-B4F66E2908E8}"/>
              </a:ext>
            </a:extLst>
          </p:cNvPr>
          <p:cNvSpPr>
            <a:spLocks noGrp="1"/>
          </p:cNvSpPr>
          <p:nvPr>
            <p:ph type="body" idx="1"/>
          </p:nvPr>
        </p:nvSpPr>
        <p:spPr/>
        <p:txBody>
          <a:bodyPr/>
          <a:lstStyle/>
          <a:p>
            <a:r>
              <a:rPr lang="en-US" dirty="0"/>
              <a:t>Email sent to Jason Sergeant, City Administrator on Sept. 16, 2024</a:t>
            </a:r>
          </a:p>
        </p:txBody>
      </p:sp>
      <p:sp>
        <p:nvSpPr>
          <p:cNvPr id="4" name="Slide Number Placeholder 3">
            <a:extLst>
              <a:ext uri="{FF2B5EF4-FFF2-40B4-BE49-F238E27FC236}">
                <a16:creationId xmlns:a16="http://schemas.microsoft.com/office/drawing/2014/main" id="{AFC71830-9ED5-C638-67EE-2BF1698B9FF4}"/>
              </a:ext>
            </a:extLst>
          </p:cNvPr>
          <p:cNvSpPr>
            <a:spLocks noGrp="1"/>
          </p:cNvSpPr>
          <p:nvPr>
            <p:ph type="sldNum" sz="quarter" idx="5"/>
          </p:nvPr>
        </p:nvSpPr>
        <p:spPr/>
        <p:txBody>
          <a:bodyPr/>
          <a:lstStyle/>
          <a:p>
            <a:fld id="{74E8BD9B-2A2F-494A-A6AA-7B0C58709D3C}" type="slidenum">
              <a:rPr lang="en-US" smtClean="0"/>
              <a:pPr/>
              <a:t>64</a:t>
            </a:fld>
            <a:endParaRPr lang="en-US" dirty="0"/>
          </a:p>
        </p:txBody>
      </p:sp>
    </p:spTree>
    <p:extLst>
      <p:ext uri="{BB962C8B-B14F-4D97-AF65-F5344CB8AC3E}">
        <p14:creationId xmlns:p14="http://schemas.microsoft.com/office/powerpoint/2010/main" val="374290778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2844CB-B4A3-DFED-F20E-5A4BC1F1B5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F1711A-F301-1F6C-67EB-6E2808E5FC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D4C27A-80BD-295C-2780-803D5CB44D1A}"/>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Email sent to Jason Sergeant, City Administrator on Sept. 16, 2024</a:t>
            </a:r>
          </a:p>
          <a:p>
            <a:endParaRPr lang="en-US" dirty="0"/>
          </a:p>
          <a:p>
            <a:pPr marL="228600" indent="-228600">
              <a:buAutoNum type="arabicParenR"/>
            </a:pPr>
            <a:r>
              <a:rPr lang="en-US" dirty="0"/>
              <a:t>At this time, I was just concerned with the morality of the communication.  I had never received anything like this from government before.</a:t>
            </a:r>
          </a:p>
          <a:p>
            <a:pPr marL="228600" indent="-228600">
              <a:buAutoNum type="arabicParenR"/>
            </a:pPr>
            <a:endParaRPr lang="en-US" dirty="0"/>
          </a:p>
          <a:p>
            <a:pPr marL="228600" indent="-228600">
              <a:buAutoNum type="arabicParenR"/>
            </a:pPr>
            <a:r>
              <a:rPr lang="en-US" dirty="0"/>
              <a:t>As the conflict matured, I was aghast at how far from the law and civil procedure this mess was/is.</a:t>
            </a:r>
          </a:p>
          <a:p>
            <a:pPr marL="228600" indent="-228600">
              <a:buAutoNum type="arabicParenR"/>
            </a:pPr>
            <a:endParaRPr lang="en-US" dirty="0"/>
          </a:p>
          <a:p>
            <a:pPr marL="228600" indent="-228600">
              <a:buAutoNum type="arabicParenR"/>
            </a:pPr>
            <a:r>
              <a:rPr lang="en-US" dirty="0"/>
              <a:t>I was concerned that no one seemed to think it was wrong to threaten people in this fashion, or put themselves in our place.</a:t>
            </a:r>
          </a:p>
          <a:p>
            <a:pPr marL="228600" indent="-228600">
              <a:buAutoNum type="arabicParenR"/>
            </a:pPr>
            <a:endParaRPr lang="en-US" dirty="0"/>
          </a:p>
          <a:p>
            <a:pPr marL="228600" indent="-228600">
              <a:buAutoNum type="arabicParenR"/>
            </a:pPr>
            <a:r>
              <a:rPr lang="en-US" dirty="0"/>
              <a:t>The sidewalks alone ($4,800) was close to tripling my taxes for 2024.  Adding in the lateral, would have been a quadruple tax year.</a:t>
            </a:r>
          </a:p>
          <a:p>
            <a:pPr marL="228600" indent="-228600">
              <a:buAutoNum type="arabicParenR"/>
            </a:pPr>
            <a:endParaRPr lang="en-US" dirty="0"/>
          </a:p>
          <a:p>
            <a:pPr marL="228600" indent="-228600">
              <a:buAutoNum type="arabicParenR"/>
            </a:pPr>
            <a:endParaRPr lang="en-US" dirty="0"/>
          </a:p>
        </p:txBody>
      </p:sp>
      <p:sp>
        <p:nvSpPr>
          <p:cNvPr id="4" name="Slide Number Placeholder 3">
            <a:extLst>
              <a:ext uri="{FF2B5EF4-FFF2-40B4-BE49-F238E27FC236}">
                <a16:creationId xmlns:a16="http://schemas.microsoft.com/office/drawing/2014/main" id="{1BE144F8-6131-6945-B6F5-1CECE9A41376}"/>
              </a:ext>
            </a:extLst>
          </p:cNvPr>
          <p:cNvSpPr>
            <a:spLocks noGrp="1"/>
          </p:cNvSpPr>
          <p:nvPr>
            <p:ph type="sldNum" sz="quarter" idx="5"/>
          </p:nvPr>
        </p:nvSpPr>
        <p:spPr/>
        <p:txBody>
          <a:bodyPr/>
          <a:lstStyle/>
          <a:p>
            <a:fld id="{74E8BD9B-2A2F-494A-A6AA-7B0C58709D3C}" type="slidenum">
              <a:rPr lang="en-US" smtClean="0"/>
              <a:pPr/>
              <a:t>65</a:t>
            </a:fld>
            <a:endParaRPr lang="en-US" dirty="0"/>
          </a:p>
        </p:txBody>
      </p:sp>
    </p:spTree>
    <p:extLst>
      <p:ext uri="{BB962C8B-B14F-4D97-AF65-F5344CB8AC3E}">
        <p14:creationId xmlns:p14="http://schemas.microsoft.com/office/powerpoint/2010/main" val="349282386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AD5205-E95C-360A-C413-3F1E39FCF8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C30928-AC38-2456-E854-5252D82E86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9F39B1-F225-414C-5EE8-8FC9C3D7A248}"/>
              </a:ext>
            </a:extLst>
          </p:cNvPr>
          <p:cNvSpPr>
            <a:spLocks noGrp="1"/>
          </p:cNvSpPr>
          <p:nvPr>
            <p:ph type="body" idx="1"/>
          </p:nvPr>
        </p:nvSpPr>
        <p:spPr/>
        <p:txBody>
          <a:bodyPr/>
          <a:lstStyle/>
          <a:p>
            <a:pPr marL="228600" indent="-228600">
              <a:buAutoNum type="arabicParenR"/>
            </a:pPr>
            <a:r>
              <a:rPr lang="en-US" dirty="0"/>
              <a:t>Took the day off on Sept. 18, 2024, delivered these documents to the:</a:t>
            </a:r>
          </a:p>
          <a:p>
            <a:pPr marL="685800" lvl="1" indent="-228600">
              <a:buAutoNum type="alphaLcParenR"/>
            </a:pPr>
            <a:r>
              <a:rPr lang="en-US" dirty="0"/>
              <a:t>Office of the Governor of Wisconsin (Tony Evers).  I actually put this in the hands of an aid.  I made sure a person from the governor’s office touched it.  Fire engine red folder.</a:t>
            </a:r>
          </a:p>
          <a:p>
            <a:pPr marL="685800" lvl="1" indent="-228600">
              <a:buAutoNum type="alphaLcParenR"/>
            </a:pPr>
            <a:r>
              <a:rPr lang="en-US" dirty="0"/>
              <a:t>Public Services Commission (Responsible for the oversight of Gas, water, and electricity utilities)</a:t>
            </a:r>
          </a:p>
          <a:p>
            <a:pPr marL="228600" lvl="0" indent="-228600">
              <a:buAutoNum type="arabicParenR"/>
            </a:pPr>
            <a:r>
              <a:rPr lang="en-US" dirty="0"/>
              <a:t>Contents</a:t>
            </a:r>
          </a:p>
          <a:p>
            <a:pPr marL="685800" lvl="1" indent="-228600">
              <a:buAutoNum type="alphaLcParenR"/>
            </a:pPr>
            <a:r>
              <a:rPr lang="en-US" dirty="0"/>
              <a:t>Copy of the Cowardly Moronic Letter</a:t>
            </a:r>
          </a:p>
          <a:p>
            <a:pPr marL="685800" lvl="1" indent="-228600">
              <a:buAutoNum type="alphaLcParenR"/>
            </a:pPr>
            <a:r>
              <a:rPr lang="en-US" dirty="0"/>
              <a:t>Several emails sent to City of Evansville (Jason Sergeant, City Administrator)</a:t>
            </a:r>
          </a:p>
          <a:p>
            <a:pPr marL="228600" lvl="0" indent="-228600">
              <a:buAutoNum type="arabicParenR"/>
            </a:pPr>
            <a:r>
              <a:rPr lang="en-US" dirty="0"/>
              <a:t>Met with a Director of the Public Services commission</a:t>
            </a:r>
          </a:p>
          <a:p>
            <a:pPr marL="685800" lvl="1" indent="-228600">
              <a:buAutoNum type="alphaLcParenR"/>
            </a:pPr>
            <a:r>
              <a:rPr lang="en-US" dirty="0"/>
              <a:t>The Gentleman had already started a complaint inquiry (number 1880-246824)</a:t>
            </a:r>
          </a:p>
          <a:p>
            <a:pPr marL="685800" lvl="1" indent="-228600">
              <a:buAutoNum type="alphaLcParenR"/>
            </a:pPr>
            <a:r>
              <a:rPr lang="en-US" dirty="0"/>
              <a:t>The Gentleman listened with care and concern</a:t>
            </a:r>
          </a:p>
          <a:p>
            <a:pPr marL="228600" lvl="0" indent="-228600">
              <a:buAutoNum type="arabicParenR"/>
            </a:pPr>
            <a:r>
              <a:rPr lang="en-US" dirty="0"/>
              <a:t>The office of the Governor has never communicated with me, although I’ve included the office as copied on several emails.  </a:t>
            </a:r>
            <a:r>
              <a:rPr lang="en-US" b="1" dirty="0"/>
              <a:t>Not one word from the Governor’s office.</a:t>
            </a:r>
            <a:r>
              <a:rPr lang="en-US" dirty="0"/>
              <a:t>					</a:t>
            </a:r>
          </a:p>
        </p:txBody>
      </p:sp>
      <p:sp>
        <p:nvSpPr>
          <p:cNvPr id="4" name="Slide Number Placeholder 3">
            <a:extLst>
              <a:ext uri="{FF2B5EF4-FFF2-40B4-BE49-F238E27FC236}">
                <a16:creationId xmlns:a16="http://schemas.microsoft.com/office/drawing/2014/main" id="{65104F8F-391A-55E3-540B-ECEF80F68DF6}"/>
              </a:ext>
            </a:extLst>
          </p:cNvPr>
          <p:cNvSpPr>
            <a:spLocks noGrp="1"/>
          </p:cNvSpPr>
          <p:nvPr>
            <p:ph type="sldNum" sz="quarter" idx="5"/>
          </p:nvPr>
        </p:nvSpPr>
        <p:spPr/>
        <p:txBody>
          <a:bodyPr/>
          <a:lstStyle/>
          <a:p>
            <a:fld id="{74E8BD9B-2A2F-494A-A6AA-7B0C58709D3C}" type="slidenum">
              <a:rPr lang="en-US" smtClean="0"/>
              <a:pPr/>
              <a:t>66</a:t>
            </a:fld>
            <a:endParaRPr lang="en-US" dirty="0"/>
          </a:p>
        </p:txBody>
      </p:sp>
    </p:spTree>
    <p:extLst>
      <p:ext uri="{BB962C8B-B14F-4D97-AF65-F5344CB8AC3E}">
        <p14:creationId xmlns:p14="http://schemas.microsoft.com/office/powerpoint/2010/main" val="276204747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CB6F45-CD67-6AE4-A65D-72D3781FA0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0061C0-3BD0-072A-CAEB-7135624412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A8690D-5920-C8A1-8BB1-2D44EA8526BF}"/>
              </a:ext>
            </a:extLst>
          </p:cNvPr>
          <p:cNvSpPr>
            <a:spLocks noGrp="1"/>
          </p:cNvSpPr>
          <p:nvPr>
            <p:ph type="body" idx="1"/>
          </p:nvPr>
        </p:nvSpPr>
        <p:spPr/>
        <p:txBody>
          <a:bodyPr/>
          <a:lstStyle/>
          <a:p>
            <a:pPr marL="228600" indent="-228600">
              <a:buAutoNum type="arabicParenR"/>
            </a:pPr>
            <a:r>
              <a:rPr lang="en-US" dirty="0"/>
              <a:t>It’s been 7 months since this meeting, and I still have a </a:t>
            </a:r>
            <a:r>
              <a:rPr lang="en-US" b="1" dirty="0"/>
              <a:t>bad taste in my mouth </a:t>
            </a:r>
            <a:r>
              <a:rPr lang="en-US" dirty="0"/>
              <a:t>about it</a:t>
            </a:r>
          </a:p>
          <a:p>
            <a:pPr marL="228600" indent="-228600">
              <a:buAutoNum type="arabicParenR"/>
            </a:pPr>
            <a:r>
              <a:rPr lang="en-US" dirty="0"/>
              <a:t>There were approximately </a:t>
            </a:r>
            <a:r>
              <a:rPr lang="en-US" b="1" dirty="0"/>
              <a:t>5 personal phones on the corner of the table where I was sitting</a:t>
            </a:r>
            <a:r>
              <a:rPr lang="en-US" dirty="0"/>
              <a:t>.  Apparently, </a:t>
            </a:r>
            <a:r>
              <a:rPr lang="en-US" b="1" dirty="0"/>
              <a:t>the house recording was not enough</a:t>
            </a:r>
            <a:r>
              <a:rPr lang="en-US" dirty="0"/>
              <a:t>.</a:t>
            </a:r>
          </a:p>
          <a:p>
            <a:pPr marL="228600" indent="-228600">
              <a:buAutoNum type="arabicParenR"/>
            </a:pPr>
            <a:r>
              <a:rPr lang="en-US" dirty="0"/>
              <a:t>I went just to say, we’re here and we’re looking into it (The CML, and the situation around it), and we’re upset, and we have limited means.</a:t>
            </a:r>
          </a:p>
          <a:p>
            <a:pPr marL="228600" indent="-228600">
              <a:buAutoNum type="arabicParenR"/>
            </a:pPr>
            <a:r>
              <a:rPr lang="en-US" dirty="0"/>
              <a:t>This was </a:t>
            </a:r>
            <a:r>
              <a:rPr lang="en-US" b="1" dirty="0"/>
              <a:t>my first experience going to government with a complaint</a:t>
            </a:r>
            <a:r>
              <a:rPr lang="en-US" dirty="0"/>
              <a:t>.</a:t>
            </a:r>
          </a:p>
          <a:p>
            <a:pPr marL="228600" indent="-228600">
              <a:buAutoNum type="arabicParenR"/>
            </a:pPr>
            <a:r>
              <a:rPr lang="en-US" dirty="0"/>
              <a:t>It was </a:t>
            </a:r>
            <a:r>
              <a:rPr lang="en-US" b="1" dirty="0"/>
              <a:t>pretty clear that the City</a:t>
            </a:r>
            <a:r>
              <a:rPr lang="en-US" dirty="0"/>
              <a:t>, in particular </a:t>
            </a:r>
            <a:r>
              <a:rPr lang="en-US" b="1" dirty="0"/>
              <a:t>Jim Brooks, held us in low regard</a:t>
            </a:r>
          </a:p>
          <a:p>
            <a:pPr marL="228600" indent="-228600">
              <a:buAutoNum type="arabicParenR"/>
            </a:pPr>
            <a:r>
              <a:rPr lang="en-US" dirty="0"/>
              <a:t>This is, was shameful government, and I </a:t>
            </a:r>
            <a:r>
              <a:rPr lang="en-US" b="1" dirty="0"/>
              <a:t>stated that 3 times on my way out, loudly and clearly by saying “Shame on You</a:t>
            </a:r>
            <a:r>
              <a:rPr lang="en-US" dirty="0"/>
              <a:t>!”</a:t>
            </a:r>
          </a:p>
          <a:p>
            <a:pPr marL="228600" indent="-228600">
              <a:buAutoNum type="arabicParenR" startAt="7"/>
            </a:pPr>
            <a:r>
              <a:rPr lang="en-US" dirty="0"/>
              <a:t>I think it was a Wednesday, between this meeting, and the Oct. 10 meeting (next slide), where I discussed this letter with Mayor Diane Duggan, in the breezeway before the City of Evansville office (monitored by Camera)</a:t>
            </a:r>
          </a:p>
          <a:p>
            <a:pPr marL="685800" lvl="1" indent="-228600">
              <a:buAutoNum type="alphaLcParenR"/>
            </a:pPr>
            <a:r>
              <a:rPr lang="en-US" dirty="0"/>
              <a:t>I was adamant about the </a:t>
            </a:r>
            <a:r>
              <a:rPr lang="en-US" b="1" dirty="0"/>
              <a:t>CML not being a legal notice</a:t>
            </a:r>
            <a:r>
              <a:rPr lang="en-US" dirty="0"/>
              <a:t>, the </a:t>
            </a:r>
            <a:r>
              <a:rPr lang="en-US" b="1" dirty="0"/>
              <a:t>illegality of threatening citizens</a:t>
            </a:r>
            <a:r>
              <a:rPr lang="en-US" dirty="0"/>
              <a:t>, etc.</a:t>
            </a:r>
          </a:p>
          <a:p>
            <a:pPr marL="685800" lvl="1" indent="-228600">
              <a:buAutoNum type="alphaLcParenR"/>
            </a:pPr>
            <a:r>
              <a:rPr lang="en-US" dirty="0"/>
              <a:t>Mayor </a:t>
            </a:r>
            <a:r>
              <a:rPr lang="en-US" b="1" dirty="0"/>
              <a:t>Diane Duggan </a:t>
            </a:r>
            <a:r>
              <a:rPr lang="en-US" dirty="0"/>
              <a:t>was adamant that </a:t>
            </a:r>
            <a:r>
              <a:rPr lang="en-US" b="1" dirty="0"/>
              <a:t>all was good and proper with the CML</a:t>
            </a:r>
            <a:r>
              <a:rPr lang="en-US" dirty="0"/>
              <a:t>, that it was </a:t>
            </a:r>
            <a:r>
              <a:rPr lang="en-US" b="1" dirty="0"/>
              <a:t>Town and Country’s letter</a:t>
            </a:r>
            <a:r>
              <a:rPr lang="en-US" dirty="0"/>
              <a:t>, and that the </a:t>
            </a:r>
            <a:r>
              <a:rPr lang="en-US" b="1" dirty="0"/>
              <a:t>Ordinance supporting the letter was valid</a:t>
            </a:r>
            <a:r>
              <a:rPr lang="en-US" dirty="0"/>
              <a:t>.</a:t>
            </a:r>
          </a:p>
          <a:p>
            <a:pPr marL="228600" lvl="0" indent="-228600">
              <a:buAutoNum type="arabicParenR" startAt="7"/>
            </a:pPr>
            <a:r>
              <a:rPr lang="en-US" dirty="0"/>
              <a:t>During much of this time, and thereafter, I’ve been accumulating information, studying the Science, and interfacing with my neighbors.</a:t>
            </a:r>
          </a:p>
          <a:p>
            <a:pPr marL="228600" indent="-228600">
              <a:buAutoNum type="arabicParenR"/>
            </a:pPr>
            <a:endParaRPr lang="en-US" dirty="0"/>
          </a:p>
        </p:txBody>
      </p:sp>
      <p:sp>
        <p:nvSpPr>
          <p:cNvPr id="4" name="Slide Number Placeholder 3">
            <a:extLst>
              <a:ext uri="{FF2B5EF4-FFF2-40B4-BE49-F238E27FC236}">
                <a16:creationId xmlns:a16="http://schemas.microsoft.com/office/drawing/2014/main" id="{2EAD3FC6-ED04-2685-7972-D7E8344CB8A4}"/>
              </a:ext>
            </a:extLst>
          </p:cNvPr>
          <p:cNvSpPr>
            <a:spLocks noGrp="1"/>
          </p:cNvSpPr>
          <p:nvPr>
            <p:ph type="sldNum" sz="quarter" idx="5"/>
          </p:nvPr>
        </p:nvSpPr>
        <p:spPr/>
        <p:txBody>
          <a:bodyPr/>
          <a:lstStyle/>
          <a:p>
            <a:fld id="{74E8BD9B-2A2F-494A-A6AA-7B0C58709D3C}" type="slidenum">
              <a:rPr lang="en-US" smtClean="0"/>
              <a:pPr/>
              <a:t>67</a:t>
            </a:fld>
            <a:endParaRPr lang="en-US" dirty="0"/>
          </a:p>
        </p:txBody>
      </p:sp>
    </p:spTree>
    <p:extLst>
      <p:ext uri="{BB962C8B-B14F-4D97-AF65-F5344CB8AC3E}">
        <p14:creationId xmlns:p14="http://schemas.microsoft.com/office/powerpoint/2010/main" val="326357140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5FA410-1424-4516-8EF0-4D99CF06B5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AB65FE-A9D1-29B0-1208-1176E5EE98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35A3E9-3778-A635-5A5D-5940D6651755}"/>
              </a:ext>
            </a:extLst>
          </p:cNvPr>
          <p:cNvSpPr>
            <a:spLocks noGrp="1"/>
          </p:cNvSpPr>
          <p:nvPr>
            <p:ph type="body" idx="1"/>
          </p:nvPr>
        </p:nvSpPr>
        <p:spPr/>
        <p:txBody>
          <a:bodyPr/>
          <a:lstStyle/>
          <a:p>
            <a:pPr marL="228600" indent="-228600">
              <a:buAutoNum type="arabicParenR"/>
            </a:pPr>
            <a:r>
              <a:rPr lang="en-US" dirty="0"/>
              <a:t>We had about </a:t>
            </a:r>
            <a:r>
              <a:rPr lang="en-US" b="1" dirty="0"/>
              <a:t>15ish neighbors </a:t>
            </a:r>
            <a:r>
              <a:rPr lang="en-US" dirty="0"/>
              <a:t>in attendance.  I didn’t encourage people to come.</a:t>
            </a:r>
          </a:p>
          <a:p>
            <a:pPr marL="228600" indent="-228600">
              <a:buAutoNum type="arabicParenR"/>
            </a:pPr>
            <a:r>
              <a:rPr lang="en-US" dirty="0"/>
              <a:t>This was the meeting where the news segment was taped just before (Slide 18)</a:t>
            </a:r>
          </a:p>
          <a:p>
            <a:pPr marL="228600" indent="-228600">
              <a:buAutoNum type="arabicParen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https://www.youtube.com/watch?v=3Mdi3HCSIKk&amp;ab_channel=Channel3000%2FNews3Now</a:t>
            </a:r>
          </a:p>
          <a:p>
            <a:pPr marL="0" indent="0">
              <a:buNone/>
            </a:pPr>
            <a:endParaRPr lang="en-US" dirty="0"/>
          </a:p>
          <a:p>
            <a:pPr marL="228600" indent="-228600">
              <a:buAutoNum type="arabicParenR" startAt="3"/>
            </a:pPr>
            <a:r>
              <a:rPr lang="en-US" dirty="0"/>
              <a:t>Mayor Duggan was in attendance, but occupied with her phone.  </a:t>
            </a:r>
          </a:p>
          <a:p>
            <a:pPr marL="228600" indent="-228600">
              <a:buAutoNum type="arabicParenR" startAt="3"/>
            </a:pPr>
            <a:r>
              <a:rPr lang="en-US" dirty="0"/>
              <a:t>Town and Country went over the April 4 letter, and I asked Nick </a:t>
            </a:r>
            <a:r>
              <a:rPr lang="en-US" dirty="0" err="1"/>
              <a:t>Bulbolz</a:t>
            </a:r>
            <a:r>
              <a:rPr lang="en-US" dirty="0"/>
              <a:t> (Town and Country) read the part of the letter stating </a:t>
            </a:r>
            <a:r>
              <a:rPr lang="en-US" b="1" dirty="0"/>
              <a:t>Lateral replacement was optional</a:t>
            </a:r>
          </a:p>
          <a:p>
            <a:pPr marL="228600" indent="-228600">
              <a:buAutoNum type="arabicParenR" startAt="3"/>
            </a:pPr>
            <a:r>
              <a:rPr lang="en-US" dirty="0"/>
              <a:t>Town and Country presented </a:t>
            </a:r>
            <a:r>
              <a:rPr lang="en-US" b="1" dirty="0"/>
              <a:t>the July 16 letter</a:t>
            </a:r>
            <a:r>
              <a:rPr lang="en-US" dirty="0"/>
              <a:t>.  I emphatically stated that the letter was </a:t>
            </a:r>
            <a:r>
              <a:rPr lang="en-US" b="1" dirty="0"/>
              <a:t>not delivered</a:t>
            </a:r>
            <a:r>
              <a:rPr lang="en-US" dirty="0"/>
              <a:t>, and that no one remembered it.  </a:t>
            </a:r>
            <a:r>
              <a:rPr lang="en-US" b="1" dirty="0"/>
              <a:t>No reasoning or rationale was offered as to delaying notification until September.</a:t>
            </a:r>
          </a:p>
          <a:p>
            <a:pPr marL="228600" indent="-228600">
              <a:buAutoNum type="arabicParenR" startAt="3"/>
            </a:pPr>
            <a:r>
              <a:rPr lang="en-US" dirty="0"/>
              <a:t>By this time, I had spoken to quite a few people from the previous road project, so I knew that the City of Evansville had </a:t>
            </a:r>
            <a:r>
              <a:rPr lang="en-US" b="1" dirty="0"/>
              <a:t>threatened people previously</a:t>
            </a:r>
            <a:r>
              <a:rPr lang="en-US" dirty="0"/>
              <a:t>, similar to us, only </a:t>
            </a:r>
            <a:r>
              <a:rPr lang="en-US" b="1" dirty="0"/>
              <a:t>those people were offered money</a:t>
            </a:r>
            <a:r>
              <a:rPr lang="en-US" dirty="0"/>
              <a:t>.</a:t>
            </a:r>
          </a:p>
          <a:p>
            <a:pPr marL="228600" indent="-228600">
              <a:buAutoNum type="arabicParenR" startAt="3"/>
            </a:pPr>
            <a:r>
              <a:rPr lang="en-US" dirty="0"/>
              <a:t>My </a:t>
            </a:r>
            <a:r>
              <a:rPr lang="en-US" b="1" dirty="0"/>
              <a:t>neighbor Shelly C. mentioned </a:t>
            </a:r>
            <a:r>
              <a:rPr lang="en-US" dirty="0"/>
              <a:t>that no one believed that the CML was Town and Country’s letter, and even if it was their fabrication, the </a:t>
            </a:r>
            <a:r>
              <a:rPr lang="en-US" b="1" dirty="0"/>
              <a:t>City is responsible.  I was proud of her</a:t>
            </a:r>
            <a:r>
              <a:rPr lang="en-US" dirty="0"/>
              <a:t>.</a:t>
            </a:r>
          </a:p>
          <a:p>
            <a:pPr marL="228600" indent="-228600">
              <a:buAutoNum type="arabicParenR" startAt="8"/>
            </a:pPr>
            <a:r>
              <a:rPr lang="en-US" dirty="0"/>
              <a:t>The </a:t>
            </a:r>
            <a:r>
              <a:rPr lang="en-US" b="1" dirty="0"/>
              <a:t>previous neighborhood </a:t>
            </a:r>
            <a:r>
              <a:rPr lang="en-US" dirty="0"/>
              <a:t>got </a:t>
            </a:r>
            <a:r>
              <a:rPr lang="en-US" b="1" dirty="0"/>
              <a:t>testing</a:t>
            </a:r>
            <a:r>
              <a:rPr lang="en-US" b="0" dirty="0"/>
              <a:t> for </a:t>
            </a:r>
            <a:r>
              <a:rPr lang="en-US" dirty="0"/>
              <a:t>lead (tap water), AND supplementary </a:t>
            </a:r>
            <a:r>
              <a:rPr lang="en-US" b="1" dirty="0"/>
              <a:t>DNR GRANT money</a:t>
            </a:r>
          </a:p>
          <a:p>
            <a:pPr marL="228600" indent="-228600">
              <a:buAutoNum type="arabicParenR" startAt="8"/>
            </a:pPr>
            <a:r>
              <a:rPr lang="en-US" dirty="0"/>
              <a:t>Between 2023 and 2024, </a:t>
            </a:r>
            <a:r>
              <a:rPr lang="en-US" b="1" dirty="0"/>
              <a:t>the DNR changed the grant award formula</a:t>
            </a:r>
            <a:r>
              <a:rPr lang="en-US" dirty="0"/>
              <a:t>, so the </a:t>
            </a:r>
            <a:r>
              <a:rPr lang="en-US" b="1" dirty="0"/>
              <a:t>previous neighborhood qualified for the grants, but we did not, </a:t>
            </a:r>
            <a:r>
              <a:rPr lang="en-US" dirty="0"/>
              <a:t>even though </a:t>
            </a:r>
            <a:r>
              <a:rPr lang="en-US" b="1" dirty="0"/>
              <a:t>we are an underprivileged section of town</a:t>
            </a:r>
            <a:r>
              <a:rPr lang="en-US" dirty="0"/>
              <a:t>.  They calculated the award possibility by using </a:t>
            </a:r>
            <a:r>
              <a:rPr lang="en-US" b="1" dirty="0"/>
              <a:t>City wide data, and not neighborhood specific data</a:t>
            </a:r>
            <a:r>
              <a:rPr lang="en-US" dirty="0"/>
              <a:t>.  Very lazy, very selfish.  Very dumb.  They didn’t think we’d look into it. </a:t>
            </a:r>
          </a:p>
          <a:p>
            <a:pPr marL="228600" indent="-228600">
              <a:buAutoNum type="arabicParenR" startAt="8"/>
            </a:pPr>
            <a:r>
              <a:rPr lang="en-US" dirty="0"/>
              <a:t> Since I knew about the testing that had been done, and I had also done quite a bit of reading about Lead by this point, I was pretty forceful in saying that the </a:t>
            </a:r>
            <a:r>
              <a:rPr lang="en-US" b="1" dirty="0"/>
              <a:t>City was negligent in not:</a:t>
            </a:r>
          </a:p>
          <a:p>
            <a:pPr marL="685800" lvl="1" indent="-228600">
              <a:buAutoNum type="alphaLcParenR"/>
            </a:pPr>
            <a:r>
              <a:rPr lang="en-US" b="1" dirty="0"/>
              <a:t>Educating</a:t>
            </a:r>
            <a:r>
              <a:rPr lang="en-US" dirty="0"/>
              <a:t> the people</a:t>
            </a:r>
          </a:p>
          <a:p>
            <a:pPr marL="685800" lvl="1" indent="-228600">
              <a:buAutoNum type="alphaLcParenR"/>
            </a:pPr>
            <a:r>
              <a:rPr lang="en-US" dirty="0"/>
              <a:t>Offering </a:t>
            </a:r>
            <a:r>
              <a:rPr lang="en-US" b="1" dirty="0"/>
              <a:t>testing</a:t>
            </a:r>
          </a:p>
          <a:p>
            <a:pPr marL="685800" lvl="1" indent="-228600">
              <a:buAutoNum type="alphaLcParenR"/>
            </a:pPr>
            <a:r>
              <a:rPr lang="en-US" dirty="0"/>
              <a:t>Was </a:t>
            </a:r>
            <a:r>
              <a:rPr lang="en-US" b="1" dirty="0"/>
              <a:t>delayed in even recognizing the hazard of Lead</a:t>
            </a:r>
            <a:r>
              <a:rPr lang="en-US" dirty="0"/>
              <a:t>.</a:t>
            </a:r>
          </a:p>
          <a:p>
            <a:pPr marL="685800" lvl="1" indent="-228600">
              <a:buAutoNum type="alphaLcParenR"/>
            </a:pPr>
            <a:r>
              <a:rPr lang="en-US" b="1" dirty="0"/>
              <a:t>Since then, the City has improved in communication.</a:t>
            </a:r>
          </a:p>
          <a:p>
            <a:pPr marL="228600" lvl="0" indent="-228600">
              <a:buAutoNum type="arabicParenR" startAt="8"/>
            </a:pPr>
            <a:r>
              <a:rPr lang="en-US" dirty="0"/>
              <a:t> I told </a:t>
            </a:r>
            <a:r>
              <a:rPr lang="en-US" b="1" dirty="0"/>
              <a:t>Mayor Duggan that she had not even walked around the block</a:t>
            </a:r>
            <a:r>
              <a:rPr lang="en-US" dirty="0"/>
              <a:t>.  She </a:t>
            </a:r>
            <a:r>
              <a:rPr lang="en-US" b="1" dirty="0"/>
              <a:t>lives around the block </a:t>
            </a:r>
            <a:r>
              <a:rPr lang="en-US" dirty="0"/>
              <a:t>from my neighborhood.  </a:t>
            </a:r>
            <a:r>
              <a:rPr lang="en-US" b="1" dirty="0"/>
              <a:t>She said that she had driven by</a:t>
            </a:r>
            <a:r>
              <a:rPr lang="en-US" dirty="0"/>
              <a:t>.  </a:t>
            </a:r>
            <a:r>
              <a:rPr lang="en-US" b="1" dirty="0"/>
              <a:t>It’s a shame we didn’t know.  We could have arranged for a fanfare, or some other type of recognition.</a:t>
            </a:r>
          </a:p>
          <a:p>
            <a:pPr marL="228600" lvl="0" indent="-228600">
              <a:buAutoNum type="arabicParenR" startAt="8"/>
            </a:pPr>
            <a:r>
              <a:rPr lang="en-US" dirty="0"/>
              <a:t>So, from the previous road project (Liberty and 1</a:t>
            </a:r>
            <a:r>
              <a:rPr lang="en-US" baseline="30000" dirty="0"/>
              <a:t>st</a:t>
            </a:r>
            <a:r>
              <a:rPr lang="en-US" dirty="0"/>
              <a:t> St., Evansville), we had </a:t>
            </a:r>
            <a:r>
              <a:rPr lang="en-US" b="1" dirty="0"/>
              <a:t>mandatory</a:t>
            </a:r>
            <a:r>
              <a:rPr lang="en-US" dirty="0"/>
              <a:t> replacement, to Apr. 4 on Almeron/Walker, where lateral replacement was </a:t>
            </a:r>
            <a:r>
              <a:rPr lang="en-US" b="1" dirty="0"/>
              <a:t>optional,</a:t>
            </a:r>
            <a:r>
              <a:rPr lang="en-US" dirty="0"/>
              <a:t> then a decision prior to July16 2024, to go </a:t>
            </a:r>
            <a:r>
              <a:rPr lang="en-US" b="1" dirty="0"/>
              <a:t>back to mandatory </a:t>
            </a:r>
            <a:r>
              <a:rPr lang="en-US" dirty="0"/>
              <a:t>replacement, but </a:t>
            </a:r>
            <a:r>
              <a:rPr lang="en-US" b="1" dirty="0"/>
              <a:t>delaying communication of that fact until Sept. 6 2024.  Sighs</a:t>
            </a:r>
            <a:r>
              <a:rPr lang="en-US" dirty="0"/>
              <a:t>.</a:t>
            </a:r>
          </a:p>
        </p:txBody>
      </p:sp>
      <p:sp>
        <p:nvSpPr>
          <p:cNvPr id="4" name="Slide Number Placeholder 3">
            <a:extLst>
              <a:ext uri="{FF2B5EF4-FFF2-40B4-BE49-F238E27FC236}">
                <a16:creationId xmlns:a16="http://schemas.microsoft.com/office/drawing/2014/main" id="{43F751D9-F523-6364-EB62-3F096E5A7155}"/>
              </a:ext>
            </a:extLst>
          </p:cNvPr>
          <p:cNvSpPr>
            <a:spLocks noGrp="1"/>
          </p:cNvSpPr>
          <p:nvPr>
            <p:ph type="sldNum" sz="quarter" idx="5"/>
          </p:nvPr>
        </p:nvSpPr>
        <p:spPr/>
        <p:txBody>
          <a:bodyPr/>
          <a:lstStyle/>
          <a:p>
            <a:fld id="{74E8BD9B-2A2F-494A-A6AA-7B0C58709D3C}" type="slidenum">
              <a:rPr lang="en-US" smtClean="0"/>
              <a:pPr/>
              <a:t>68</a:t>
            </a:fld>
            <a:endParaRPr lang="en-US" dirty="0"/>
          </a:p>
        </p:txBody>
      </p:sp>
    </p:spTree>
    <p:extLst>
      <p:ext uri="{BB962C8B-B14F-4D97-AF65-F5344CB8AC3E}">
        <p14:creationId xmlns:p14="http://schemas.microsoft.com/office/powerpoint/2010/main" val="256713455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270BA-9C06-13DA-E064-874F527861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7AEA27-40FD-7E44-7AD8-63A397724D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8FC3E3-7578-1E52-91BE-807CF42483F4}"/>
              </a:ext>
            </a:extLst>
          </p:cNvPr>
          <p:cNvSpPr>
            <a:spLocks noGrp="1"/>
          </p:cNvSpPr>
          <p:nvPr>
            <p:ph type="body" idx="1"/>
          </p:nvPr>
        </p:nvSpPr>
        <p:spPr/>
        <p:txBody>
          <a:bodyPr/>
          <a:lstStyle/>
          <a:p>
            <a:r>
              <a:rPr lang="en-US" dirty="0"/>
              <a:t>There were several things about this communication that I appreciated.   It was clear that the PSC had a protocol with complaints, and they </a:t>
            </a:r>
            <a:r>
              <a:rPr lang="en-US" b="1" dirty="0"/>
              <a:t>ask appropriate questions</a:t>
            </a:r>
            <a:r>
              <a:rPr lang="en-US" dirty="0"/>
              <a:t>.  They </a:t>
            </a:r>
            <a:r>
              <a:rPr lang="en-US" b="1" dirty="0"/>
              <a:t>do not take sides</a:t>
            </a:r>
            <a:r>
              <a:rPr lang="en-US" dirty="0"/>
              <a:t>, and understand, with care, that the customer is upset.  </a:t>
            </a:r>
          </a:p>
          <a:p>
            <a:pPr marL="228600" indent="-228600">
              <a:buAutoNum type="arabicParenR"/>
            </a:pPr>
            <a:r>
              <a:rPr lang="en-US" dirty="0"/>
              <a:t>The </a:t>
            </a:r>
            <a:r>
              <a:rPr lang="en-US" b="1" dirty="0"/>
              <a:t>PSC </a:t>
            </a:r>
            <a:r>
              <a:rPr lang="en-US" dirty="0"/>
              <a:t>has a </a:t>
            </a:r>
            <a:r>
              <a:rPr lang="en-US" b="1" dirty="0"/>
              <a:t>3 tiered security </a:t>
            </a:r>
            <a:r>
              <a:rPr lang="en-US" dirty="0"/>
              <a:t>at their building (Security guard, Cordoned off area with metal detector, Key card access to an elevator.  They deal with people who are struggling economically, people with kids, people with emotions on “high”.  Therefore, they need security, and protection.  It made me sad that an agency that treated me so well, has to deal with people who treat them poorly.  </a:t>
            </a:r>
            <a:r>
              <a:rPr lang="en-US" b="1" dirty="0"/>
              <a:t>I have wondered several times if the additional security became necessary after the DNR started mandating that people replace laterals?  </a:t>
            </a:r>
            <a:r>
              <a:rPr lang="en-US" dirty="0"/>
              <a:t>In other words, did the </a:t>
            </a:r>
            <a:r>
              <a:rPr lang="en-US" b="1" dirty="0"/>
              <a:t>people blame the PSC for what the DNR did</a:t>
            </a:r>
            <a:r>
              <a:rPr lang="en-US" dirty="0"/>
              <a:t>?</a:t>
            </a:r>
          </a:p>
          <a:p>
            <a:pPr marL="228600" indent="-228600">
              <a:buAutoNum type="arabicParenR"/>
            </a:pPr>
            <a:r>
              <a:rPr lang="en-US" dirty="0"/>
              <a:t>The </a:t>
            </a:r>
            <a:r>
              <a:rPr lang="en-US" b="1" dirty="0"/>
              <a:t>PSC</a:t>
            </a:r>
            <a:r>
              <a:rPr lang="en-US" dirty="0"/>
              <a:t> was also </a:t>
            </a:r>
            <a:r>
              <a:rPr lang="en-US" b="1" dirty="0"/>
              <a:t>thorough</a:t>
            </a:r>
            <a:r>
              <a:rPr lang="en-US" dirty="0"/>
              <a:t> in </a:t>
            </a:r>
            <a:r>
              <a:rPr lang="en-US" b="1" dirty="0"/>
              <a:t>taking some time to do the study, and respond</a:t>
            </a:r>
            <a:r>
              <a:rPr lang="en-US" dirty="0"/>
              <a:t>.  They </a:t>
            </a:r>
            <a:r>
              <a:rPr lang="en-US" b="1" dirty="0"/>
              <a:t>reviewed regulations</a:t>
            </a:r>
            <a:r>
              <a:rPr lang="en-US" dirty="0"/>
              <a:t>, talked to people, </a:t>
            </a:r>
            <a:r>
              <a:rPr lang="en-US" b="1" dirty="0"/>
              <a:t>talked to Evansville Government</a:t>
            </a:r>
            <a:r>
              <a:rPr lang="en-US" dirty="0"/>
              <a:t>.  Really appreciate a government agency that </a:t>
            </a:r>
            <a:r>
              <a:rPr lang="en-US" b="1" dirty="0"/>
              <a:t>does the hard work</a:t>
            </a:r>
            <a:r>
              <a:rPr lang="en-US" dirty="0"/>
              <a:t>.  </a:t>
            </a:r>
          </a:p>
          <a:p>
            <a:pPr marL="228600" indent="-228600">
              <a:buAutoNum type="arabicParenR"/>
            </a:pPr>
            <a:r>
              <a:rPr lang="en-US" dirty="0"/>
              <a:t>The </a:t>
            </a:r>
            <a:r>
              <a:rPr lang="en-US" b="1" dirty="0"/>
              <a:t>gentleman</a:t>
            </a:r>
            <a:r>
              <a:rPr lang="en-US" dirty="0"/>
              <a:t> that I met with, was a </a:t>
            </a:r>
            <a:r>
              <a:rPr lang="en-US" b="1" dirty="0"/>
              <a:t>director level </a:t>
            </a:r>
            <a:r>
              <a:rPr lang="en-US" dirty="0"/>
              <a:t>person.  He </a:t>
            </a:r>
            <a:r>
              <a:rPr lang="en-US" b="1" dirty="0"/>
              <a:t>listened with care and concern.  I saw that in his eyes</a:t>
            </a:r>
            <a:r>
              <a:rPr lang="en-US" dirty="0"/>
              <a:t>.</a:t>
            </a:r>
          </a:p>
          <a:p>
            <a:pPr marL="228600" indent="-228600">
              <a:buAutoNum type="arabicParenR"/>
            </a:pPr>
            <a:endParaRPr lang="en-US" dirty="0"/>
          </a:p>
        </p:txBody>
      </p:sp>
      <p:sp>
        <p:nvSpPr>
          <p:cNvPr id="4" name="Slide Number Placeholder 3">
            <a:extLst>
              <a:ext uri="{FF2B5EF4-FFF2-40B4-BE49-F238E27FC236}">
                <a16:creationId xmlns:a16="http://schemas.microsoft.com/office/drawing/2014/main" id="{868E9993-F819-66F6-9233-AB45FC311D97}"/>
              </a:ext>
            </a:extLst>
          </p:cNvPr>
          <p:cNvSpPr>
            <a:spLocks noGrp="1"/>
          </p:cNvSpPr>
          <p:nvPr>
            <p:ph type="sldNum" sz="quarter" idx="5"/>
          </p:nvPr>
        </p:nvSpPr>
        <p:spPr/>
        <p:txBody>
          <a:bodyPr/>
          <a:lstStyle/>
          <a:p>
            <a:fld id="{74E8BD9B-2A2F-494A-A6AA-7B0C58709D3C}" type="slidenum">
              <a:rPr lang="en-US" smtClean="0"/>
              <a:pPr/>
              <a:t>69</a:t>
            </a:fld>
            <a:endParaRPr lang="en-US" dirty="0"/>
          </a:p>
        </p:txBody>
      </p:sp>
    </p:spTree>
    <p:extLst>
      <p:ext uri="{BB962C8B-B14F-4D97-AF65-F5344CB8AC3E}">
        <p14:creationId xmlns:p14="http://schemas.microsoft.com/office/powerpoint/2010/main" val="272506860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5AAE51-AD3D-5FE8-F74A-E34A10A225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9C953E-9134-FE36-5570-0DE5F304C6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8FFB9E-CC36-F91E-37DB-F64929C4FB6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757EE21-F58F-391E-5D0D-404B8A188E9A}"/>
              </a:ext>
            </a:extLst>
          </p:cNvPr>
          <p:cNvSpPr>
            <a:spLocks noGrp="1"/>
          </p:cNvSpPr>
          <p:nvPr>
            <p:ph type="sldNum" sz="quarter" idx="5"/>
          </p:nvPr>
        </p:nvSpPr>
        <p:spPr/>
        <p:txBody>
          <a:bodyPr/>
          <a:lstStyle/>
          <a:p>
            <a:fld id="{74E8BD9B-2A2F-494A-A6AA-7B0C58709D3C}" type="slidenum">
              <a:rPr lang="en-US" smtClean="0"/>
              <a:pPr/>
              <a:t>70</a:t>
            </a:fld>
            <a:endParaRPr lang="en-US" dirty="0"/>
          </a:p>
        </p:txBody>
      </p:sp>
    </p:spTree>
    <p:extLst>
      <p:ext uri="{BB962C8B-B14F-4D97-AF65-F5344CB8AC3E}">
        <p14:creationId xmlns:p14="http://schemas.microsoft.com/office/powerpoint/2010/main" val="2383951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BFEC19-83DB-28C6-ED68-83962726D0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771EBB-7E25-6DCE-0BEE-F9BE8E344A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8E106E-2D5C-2F68-21EA-3D345E17189C}"/>
              </a:ext>
            </a:extLst>
          </p:cNvPr>
          <p:cNvSpPr>
            <a:spLocks noGrp="1"/>
          </p:cNvSpPr>
          <p:nvPr>
            <p:ph type="body" idx="1"/>
          </p:nvPr>
        </p:nvSpPr>
        <p:spPr/>
        <p:txBody>
          <a:bodyPr/>
          <a:lstStyle/>
          <a:p>
            <a:r>
              <a:rPr lang="en-US" b="0" dirty="0"/>
              <a:t>1)  For over </a:t>
            </a:r>
            <a:r>
              <a:rPr lang="en-US" b="1" dirty="0"/>
              <a:t>30 years </a:t>
            </a:r>
            <a:r>
              <a:rPr lang="en-US" b="0" dirty="0"/>
              <a:t>the Feder </a:t>
            </a:r>
            <a:r>
              <a:rPr lang="en-US" b="1" dirty="0"/>
              <a:t>Environmental Protection agency (EPA) and Wisconsin Department of Natural Resources (WNDR) have been crying LEAD</a:t>
            </a:r>
            <a:r>
              <a:rPr lang="en-US" b="0" dirty="0"/>
              <a:t>.  Their strategy for </a:t>
            </a:r>
            <a:r>
              <a:rPr lang="en-US" b="1" dirty="0"/>
              <a:t>Lead reduction </a:t>
            </a:r>
            <a:r>
              <a:rPr lang="en-US" b="0" dirty="0"/>
              <a:t>is </a:t>
            </a:r>
            <a:r>
              <a:rPr lang="en-US" b="1" dirty="0"/>
              <a:t>fundamentally flawed</a:t>
            </a:r>
            <a:r>
              <a:rPr lang="en-US" b="0" dirty="0"/>
              <a:t>.  They have pushed plumbing replacement and infrastructure replacement, at a </a:t>
            </a:r>
            <a:r>
              <a:rPr lang="en-US" b="1" dirty="0"/>
              <a:t>huge cost</a:t>
            </a:r>
            <a:r>
              <a:rPr lang="en-US" b="0" dirty="0"/>
              <a:t>, when there are </a:t>
            </a:r>
            <a:r>
              <a:rPr lang="en-US" b="1" dirty="0"/>
              <a:t>inexpensive and effective solutions available</a:t>
            </a:r>
            <a:r>
              <a:rPr lang="en-US" b="0" dirty="0"/>
              <a:t>.</a:t>
            </a:r>
          </a:p>
        </p:txBody>
      </p:sp>
      <p:sp>
        <p:nvSpPr>
          <p:cNvPr id="4" name="Slide Number Placeholder 3">
            <a:extLst>
              <a:ext uri="{FF2B5EF4-FFF2-40B4-BE49-F238E27FC236}">
                <a16:creationId xmlns:a16="http://schemas.microsoft.com/office/drawing/2014/main" id="{B9AE055A-E211-E8C6-8065-5A7CB4E83522}"/>
              </a:ext>
            </a:extLst>
          </p:cNvPr>
          <p:cNvSpPr>
            <a:spLocks noGrp="1"/>
          </p:cNvSpPr>
          <p:nvPr>
            <p:ph type="sldNum" sz="quarter" idx="5"/>
          </p:nvPr>
        </p:nvSpPr>
        <p:spPr/>
        <p:txBody>
          <a:bodyPr/>
          <a:lstStyle/>
          <a:p>
            <a:fld id="{74E8BD9B-2A2F-494A-A6AA-7B0C58709D3C}" type="slidenum">
              <a:rPr lang="en-US" smtClean="0"/>
              <a:pPr/>
              <a:t>8</a:t>
            </a:fld>
            <a:endParaRPr lang="en-US"/>
          </a:p>
        </p:txBody>
      </p:sp>
    </p:spTree>
    <p:extLst>
      <p:ext uri="{BB962C8B-B14F-4D97-AF65-F5344CB8AC3E}">
        <p14:creationId xmlns:p14="http://schemas.microsoft.com/office/powerpoint/2010/main" val="267280208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59A205-7B3C-5A76-E951-5C0C1AC80A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2C3F00-82CC-8562-9ED6-D55BD03D86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00AF08-45A7-FD35-A9D7-FD057C742415}"/>
              </a:ext>
            </a:extLst>
          </p:cNvPr>
          <p:cNvSpPr>
            <a:spLocks noGrp="1"/>
          </p:cNvSpPr>
          <p:nvPr>
            <p:ph type="body" idx="1"/>
          </p:nvPr>
        </p:nvSpPr>
        <p:spPr/>
        <p:txBody>
          <a:bodyPr/>
          <a:lstStyle/>
          <a:p>
            <a:r>
              <a:rPr lang="en-US" dirty="0"/>
              <a:t>Point being, </a:t>
            </a:r>
            <a:r>
              <a:rPr lang="en-US" b="1" dirty="0"/>
              <a:t>only the PSC regulates utilities</a:t>
            </a:r>
            <a:r>
              <a:rPr lang="en-US" dirty="0"/>
              <a:t>.  If the </a:t>
            </a:r>
            <a:r>
              <a:rPr lang="en-US" b="1" dirty="0"/>
              <a:t>DNR, or Evansville City government claims to have authority or jurisdiction to turn off your water or utilities, they are lying</a:t>
            </a:r>
            <a:r>
              <a:rPr lang="en-US" dirty="0"/>
              <a:t>.</a:t>
            </a:r>
          </a:p>
        </p:txBody>
      </p:sp>
      <p:sp>
        <p:nvSpPr>
          <p:cNvPr id="4" name="Slide Number Placeholder 3">
            <a:extLst>
              <a:ext uri="{FF2B5EF4-FFF2-40B4-BE49-F238E27FC236}">
                <a16:creationId xmlns:a16="http://schemas.microsoft.com/office/drawing/2014/main" id="{6BEC580F-38E2-CEE2-6265-B9E86E416C86}"/>
              </a:ext>
            </a:extLst>
          </p:cNvPr>
          <p:cNvSpPr>
            <a:spLocks noGrp="1"/>
          </p:cNvSpPr>
          <p:nvPr>
            <p:ph type="sldNum" sz="quarter" idx="5"/>
          </p:nvPr>
        </p:nvSpPr>
        <p:spPr/>
        <p:txBody>
          <a:bodyPr/>
          <a:lstStyle/>
          <a:p>
            <a:fld id="{74E8BD9B-2A2F-494A-A6AA-7B0C58709D3C}" type="slidenum">
              <a:rPr lang="en-US" smtClean="0"/>
              <a:pPr/>
              <a:t>71</a:t>
            </a:fld>
            <a:endParaRPr lang="en-US" dirty="0"/>
          </a:p>
        </p:txBody>
      </p:sp>
    </p:spTree>
    <p:extLst>
      <p:ext uri="{BB962C8B-B14F-4D97-AF65-F5344CB8AC3E}">
        <p14:creationId xmlns:p14="http://schemas.microsoft.com/office/powerpoint/2010/main" val="290458250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583A6-D794-D3EF-222E-11331F6EDC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0DEF68-084B-E787-8C81-1B1D8E78EC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B80289-488D-F26E-39BF-44D62105BD1B}"/>
              </a:ext>
            </a:extLst>
          </p:cNvPr>
          <p:cNvSpPr>
            <a:spLocks noGrp="1"/>
          </p:cNvSpPr>
          <p:nvPr>
            <p:ph type="body" idx="1"/>
          </p:nvPr>
        </p:nvSpPr>
        <p:spPr/>
        <p:txBody>
          <a:bodyPr/>
          <a:lstStyle/>
          <a:p>
            <a:pPr marL="228600" indent="-228600">
              <a:buAutoNum type="arabicParenR"/>
            </a:pPr>
            <a:r>
              <a:rPr lang="en-US" dirty="0"/>
              <a:t>There is a lot of crossover between Fermentation/Microbiology and water processing</a:t>
            </a:r>
          </a:p>
          <a:p>
            <a:pPr marL="685800" lvl="1" indent="-228600">
              <a:buAutoNum type="arabicParenR"/>
            </a:pPr>
            <a:r>
              <a:rPr lang="en-US" dirty="0"/>
              <a:t>You deal with a lot of pipes and pumps.  </a:t>
            </a:r>
          </a:p>
          <a:p>
            <a:pPr marL="685800" lvl="1" indent="-228600">
              <a:buAutoNum type="arabicParenR"/>
            </a:pPr>
            <a:r>
              <a:rPr lang="en-US" dirty="0"/>
              <a:t>Water, and water quality is important</a:t>
            </a:r>
          </a:p>
          <a:p>
            <a:pPr marL="685800" lvl="1" indent="-228600">
              <a:buAutoNum type="arabicParenR"/>
            </a:pPr>
            <a:r>
              <a:rPr lang="en-US" dirty="0"/>
              <a:t>Generally, what you start with is demineralized water,  so, considering the minerals that you add to it (what your germ needs to live), you get a good feel for handling, what stays in solution, what falls out, and what conditions are needed to keep certain minerals in solution.</a:t>
            </a:r>
          </a:p>
          <a:p>
            <a:pPr marL="457200" lvl="1" indent="0">
              <a:buNone/>
            </a:pPr>
            <a:endParaRPr lang="en-US" dirty="0"/>
          </a:p>
        </p:txBody>
      </p:sp>
      <p:sp>
        <p:nvSpPr>
          <p:cNvPr id="4" name="Slide Number Placeholder 3">
            <a:extLst>
              <a:ext uri="{FF2B5EF4-FFF2-40B4-BE49-F238E27FC236}">
                <a16:creationId xmlns:a16="http://schemas.microsoft.com/office/drawing/2014/main" id="{84B0529E-9DC3-F944-A4C9-08A971B09421}"/>
              </a:ext>
            </a:extLst>
          </p:cNvPr>
          <p:cNvSpPr>
            <a:spLocks noGrp="1"/>
          </p:cNvSpPr>
          <p:nvPr>
            <p:ph type="sldNum" sz="quarter" idx="5"/>
          </p:nvPr>
        </p:nvSpPr>
        <p:spPr/>
        <p:txBody>
          <a:bodyPr/>
          <a:lstStyle/>
          <a:p>
            <a:fld id="{74E8BD9B-2A2F-494A-A6AA-7B0C58709D3C}" type="slidenum">
              <a:rPr lang="en-US" smtClean="0"/>
              <a:pPr/>
              <a:t>72</a:t>
            </a:fld>
            <a:endParaRPr lang="en-US" dirty="0"/>
          </a:p>
        </p:txBody>
      </p:sp>
    </p:spTree>
    <p:extLst>
      <p:ext uri="{BB962C8B-B14F-4D97-AF65-F5344CB8AC3E}">
        <p14:creationId xmlns:p14="http://schemas.microsoft.com/office/powerpoint/2010/main" val="111711889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6D912-6279-8980-F04A-874231AEBD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AC4852-CAF1-E6F4-9B79-C1F06C6D95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3A65B2-8E18-27F0-B226-1616C642640F}"/>
              </a:ext>
            </a:extLst>
          </p:cNvPr>
          <p:cNvSpPr>
            <a:spLocks noGrp="1"/>
          </p:cNvSpPr>
          <p:nvPr>
            <p:ph type="body" idx="1"/>
          </p:nvPr>
        </p:nvSpPr>
        <p:spPr/>
        <p:txBody>
          <a:bodyPr/>
          <a:lstStyle/>
          <a:p>
            <a:pPr marL="228600" indent="-228600">
              <a:buAutoNum type="arabicParenR"/>
            </a:pPr>
            <a:r>
              <a:rPr lang="en-US" dirty="0"/>
              <a:t>Purification is a natural progression from Fermentation/Microbiology, where the starting material is generated.</a:t>
            </a:r>
          </a:p>
          <a:p>
            <a:pPr marL="685800" lvl="1" indent="-228600">
              <a:buAutoNum type="alphaLcParenR"/>
            </a:pPr>
            <a:r>
              <a:rPr lang="en-US" dirty="0"/>
              <a:t>Oftentimes, you’ll start out with a frozen brick of bacteria.  That is mashed up, suspended, and the contents of the bacteria are “broken open” through mechanical or chemical means</a:t>
            </a:r>
          </a:p>
          <a:p>
            <a:pPr marL="685800" lvl="1" indent="-228600">
              <a:buAutoNum type="alphaLcParenR"/>
            </a:pPr>
            <a:r>
              <a:rPr lang="en-US" dirty="0"/>
              <a:t>The resultant mixture is pumped over various “columns” that have something in them your product “sticks” to.  </a:t>
            </a:r>
          </a:p>
          <a:p>
            <a:pPr marL="685800" lvl="1" indent="-228600">
              <a:buAutoNum type="alphaLcParenR"/>
            </a:pPr>
            <a:r>
              <a:rPr lang="en-US" dirty="0"/>
              <a:t>The impurities are washed out of the column (stuff that doesn’t stick).</a:t>
            </a:r>
          </a:p>
          <a:p>
            <a:pPr marL="685800" lvl="1" indent="-228600">
              <a:buAutoNum type="alphaLcParenR"/>
            </a:pPr>
            <a:r>
              <a:rPr lang="en-US" dirty="0"/>
              <a:t>Then the column is eluted, often by increasing concentrations of salt, thus achieving purity from the contaminants that stick to the column.</a:t>
            </a:r>
          </a:p>
          <a:p>
            <a:pPr marL="228600" indent="-228600">
              <a:buAutoNum type="arabicParenR"/>
            </a:pPr>
            <a:r>
              <a:rPr lang="en-US" dirty="0"/>
              <a:t>Sometimes purifications are easier, as when you have a large quantity of your target in your starting material.  The tricky ones can be like looking for a needle in a haystack.</a:t>
            </a:r>
          </a:p>
          <a:p>
            <a:pPr marL="228600" indent="-228600">
              <a:buAutoNum type="arabicParenR"/>
            </a:pPr>
            <a:r>
              <a:rPr lang="en-US" dirty="0"/>
              <a:t>Its rewarding work, as your product is usually something that’s important for the scientific community, and something that helps your company meet its financial objectives</a:t>
            </a:r>
          </a:p>
          <a:p>
            <a:pPr marL="228600" indent="-228600">
              <a:buAutoNum type="arabicParenR"/>
            </a:pPr>
            <a:endParaRPr lang="en-US" dirty="0"/>
          </a:p>
          <a:p>
            <a:pPr marL="228600" indent="-228600">
              <a:buAutoNum type="arabicParenR"/>
            </a:pPr>
            <a:endParaRPr lang="en-US" dirty="0"/>
          </a:p>
        </p:txBody>
      </p:sp>
      <p:sp>
        <p:nvSpPr>
          <p:cNvPr id="4" name="Slide Number Placeholder 3">
            <a:extLst>
              <a:ext uri="{FF2B5EF4-FFF2-40B4-BE49-F238E27FC236}">
                <a16:creationId xmlns:a16="http://schemas.microsoft.com/office/drawing/2014/main" id="{08F450F0-D591-1EAC-EF98-17D40E0BC935}"/>
              </a:ext>
            </a:extLst>
          </p:cNvPr>
          <p:cNvSpPr>
            <a:spLocks noGrp="1"/>
          </p:cNvSpPr>
          <p:nvPr>
            <p:ph type="sldNum" sz="quarter" idx="5"/>
          </p:nvPr>
        </p:nvSpPr>
        <p:spPr/>
        <p:txBody>
          <a:bodyPr/>
          <a:lstStyle/>
          <a:p>
            <a:fld id="{74E8BD9B-2A2F-494A-A6AA-7B0C58709D3C}" type="slidenum">
              <a:rPr lang="en-US" smtClean="0"/>
              <a:pPr/>
              <a:t>73</a:t>
            </a:fld>
            <a:endParaRPr lang="en-US" dirty="0"/>
          </a:p>
        </p:txBody>
      </p:sp>
    </p:spTree>
    <p:extLst>
      <p:ext uri="{BB962C8B-B14F-4D97-AF65-F5344CB8AC3E}">
        <p14:creationId xmlns:p14="http://schemas.microsoft.com/office/powerpoint/2010/main" val="345390689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5B1869-B22B-16EA-2778-4B87528B15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AF338C-5AA9-3372-B339-9AFB2A276A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2803F5-2FC4-C267-AEAE-1A65323FBA3A}"/>
              </a:ext>
            </a:extLst>
          </p:cNvPr>
          <p:cNvSpPr>
            <a:spLocks noGrp="1"/>
          </p:cNvSpPr>
          <p:nvPr>
            <p:ph type="body" idx="1"/>
          </p:nvPr>
        </p:nvSpPr>
        <p:spPr/>
        <p:txBody>
          <a:bodyPr/>
          <a:lstStyle/>
          <a:p>
            <a:pPr marL="228600" indent="-228600">
              <a:buAutoNum type="arabicParenR"/>
            </a:pPr>
            <a:r>
              <a:rPr lang="en-US" dirty="0"/>
              <a:t>The spreadsheet is both arithmetic, and polynomial.  Things that are not linear with respect to scale size (like labor) were plotted out.  </a:t>
            </a:r>
          </a:p>
          <a:p>
            <a:pPr marL="685800" lvl="1" indent="-228600">
              <a:buAutoNum type="alphaLcParenR"/>
            </a:pPr>
            <a:r>
              <a:rPr lang="en-US" dirty="0"/>
              <a:t>Plotting out the non linear portion (labor) gives you a polynomial equation (something that doesn’t look like a straight line.</a:t>
            </a:r>
          </a:p>
          <a:p>
            <a:pPr marL="685800" lvl="1" indent="-228600">
              <a:buAutoNum type="alphaLcParenR"/>
            </a:pPr>
            <a:r>
              <a:rPr lang="en-US" dirty="0"/>
              <a:t>Many things feed into cost, like raw material, reagents, chromatography resins, etc.  Some of these were </a:t>
            </a:r>
            <a:r>
              <a:rPr lang="en-US" dirty="0" err="1"/>
              <a:t>amoritized</a:t>
            </a:r>
            <a:r>
              <a:rPr lang="en-US" dirty="0"/>
              <a:t> (things that can be re-used)</a:t>
            </a:r>
          </a:p>
          <a:p>
            <a:pPr marL="685800" lvl="1" indent="-228600">
              <a:buAutoNum type="alphaLcParenR"/>
            </a:pPr>
            <a:r>
              <a:rPr lang="en-US" dirty="0"/>
              <a:t>Capital costs (process and analytical equipment) were assessed, but not figured in</a:t>
            </a:r>
          </a:p>
          <a:p>
            <a:pPr marL="685800" lvl="1" indent="-228600">
              <a:buAutoNum type="alphaLcParenR"/>
            </a:pPr>
            <a:r>
              <a:rPr lang="en-US" dirty="0"/>
              <a:t>This was a nice tool to look at scale up costs, and how proportions of costs change relative to scale (pie graphs).</a:t>
            </a:r>
          </a:p>
          <a:p>
            <a:pPr marL="228600" lvl="0" indent="-228600">
              <a:buAutoNum type="arabicParenR"/>
            </a:pPr>
            <a:r>
              <a:rPr lang="en-US" dirty="0"/>
              <a:t>Patent</a:t>
            </a:r>
          </a:p>
          <a:p>
            <a:pPr marL="685800" lvl="1" indent="-228600">
              <a:buAutoNum type="alphaLcParenR"/>
            </a:pPr>
            <a:r>
              <a:rPr lang="en-US" dirty="0"/>
              <a:t>When I started at Scarab, there was small scale data on purification, but not a process yet</a:t>
            </a:r>
          </a:p>
          <a:p>
            <a:pPr marL="685800" lvl="1" indent="-228600">
              <a:buAutoNum type="alphaLcParenR"/>
            </a:pPr>
            <a:r>
              <a:rPr lang="en-US" dirty="0"/>
              <a:t>The starting material (E. coli clone that made CRM) was superior, and the process for doing so was extraordinary.</a:t>
            </a:r>
          </a:p>
          <a:p>
            <a:pPr marL="685800" lvl="1" indent="-228600">
              <a:buAutoNum type="alphaLcParenR"/>
            </a:pPr>
            <a:r>
              <a:rPr lang="en-US" dirty="0"/>
              <a:t>My main focus was trying to get a process that was Fast, effective, and productive</a:t>
            </a:r>
          </a:p>
          <a:p>
            <a:pPr marL="685800" lvl="1" indent="-228600">
              <a:buAutoNum type="alphaLcParenR"/>
            </a:pPr>
            <a:r>
              <a:rPr lang="en-US" dirty="0"/>
              <a:t>We also learned some things about our target that were quite beneficial to the process design</a:t>
            </a:r>
          </a:p>
          <a:p>
            <a:pPr marL="685800" lvl="1" indent="-228600">
              <a:buAutoNum type="alphaLcParenR"/>
            </a:pPr>
            <a:r>
              <a:rPr lang="en-US" dirty="0"/>
              <a:t>My colleagues (Dave Frisch, and Charles Landry) and I were able to develop a process that ran four purification steps in 5 days</a:t>
            </a:r>
          </a:p>
          <a:p>
            <a:pPr marL="685800" lvl="1" indent="-228600">
              <a:buAutoNum type="alphaLcParenR"/>
            </a:pPr>
            <a:r>
              <a:rPr lang="en-US" dirty="0"/>
              <a:t>The end result was a product that was worth a considerable amount of money, with quality that was equal or superior to our competition.</a:t>
            </a:r>
          </a:p>
          <a:p>
            <a:pPr marL="685800" lvl="1" indent="-228600">
              <a:buAutoNum type="alphaLcParenR"/>
            </a:pPr>
            <a:endParaRPr lang="en-US" dirty="0"/>
          </a:p>
        </p:txBody>
      </p:sp>
      <p:sp>
        <p:nvSpPr>
          <p:cNvPr id="4" name="Slide Number Placeholder 3">
            <a:extLst>
              <a:ext uri="{FF2B5EF4-FFF2-40B4-BE49-F238E27FC236}">
                <a16:creationId xmlns:a16="http://schemas.microsoft.com/office/drawing/2014/main" id="{82E07CC4-1776-2FBF-CF45-0E9FE3D91C1D}"/>
              </a:ext>
            </a:extLst>
          </p:cNvPr>
          <p:cNvSpPr>
            <a:spLocks noGrp="1"/>
          </p:cNvSpPr>
          <p:nvPr>
            <p:ph type="sldNum" sz="quarter" idx="5"/>
          </p:nvPr>
        </p:nvSpPr>
        <p:spPr/>
        <p:txBody>
          <a:bodyPr/>
          <a:lstStyle/>
          <a:p>
            <a:fld id="{74E8BD9B-2A2F-494A-A6AA-7B0C58709D3C}" type="slidenum">
              <a:rPr lang="en-US" smtClean="0"/>
              <a:pPr/>
              <a:t>74</a:t>
            </a:fld>
            <a:endParaRPr lang="en-US" dirty="0"/>
          </a:p>
        </p:txBody>
      </p:sp>
    </p:spTree>
    <p:extLst>
      <p:ext uri="{BB962C8B-B14F-4D97-AF65-F5344CB8AC3E}">
        <p14:creationId xmlns:p14="http://schemas.microsoft.com/office/powerpoint/2010/main" val="156415003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3B3CB-95B9-4C67-18EE-E5F941C84D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D747F1-D803-626A-BD78-3F18F17A81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5C9FC0-637B-0F81-45F5-509D8A4AA39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4E8AE0E-FDB7-9426-D825-7BEAB25F4EF1}"/>
              </a:ext>
            </a:extLst>
          </p:cNvPr>
          <p:cNvSpPr>
            <a:spLocks noGrp="1"/>
          </p:cNvSpPr>
          <p:nvPr>
            <p:ph type="sldNum" sz="quarter" idx="5"/>
          </p:nvPr>
        </p:nvSpPr>
        <p:spPr/>
        <p:txBody>
          <a:bodyPr/>
          <a:lstStyle/>
          <a:p>
            <a:fld id="{74E8BD9B-2A2F-494A-A6AA-7B0C58709D3C}" type="slidenum">
              <a:rPr lang="en-US" smtClean="0"/>
              <a:pPr/>
              <a:t>75</a:t>
            </a:fld>
            <a:endParaRPr lang="en-US" dirty="0"/>
          </a:p>
        </p:txBody>
      </p:sp>
    </p:spTree>
    <p:extLst>
      <p:ext uri="{BB962C8B-B14F-4D97-AF65-F5344CB8AC3E}">
        <p14:creationId xmlns:p14="http://schemas.microsoft.com/office/powerpoint/2010/main" val="149283402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7B5EB-A56A-6635-1FBF-3D6CF95A86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184A97-C2EB-DB2B-3ED7-AD2EC3AA81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843F42-9C40-8393-C856-A3440ABEB8F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7E58588-C3A8-B380-C4BC-05C109708DA5}"/>
              </a:ext>
            </a:extLst>
          </p:cNvPr>
          <p:cNvSpPr>
            <a:spLocks noGrp="1"/>
          </p:cNvSpPr>
          <p:nvPr>
            <p:ph type="sldNum" sz="quarter" idx="5"/>
          </p:nvPr>
        </p:nvSpPr>
        <p:spPr/>
        <p:txBody>
          <a:bodyPr/>
          <a:lstStyle/>
          <a:p>
            <a:fld id="{74E8BD9B-2A2F-494A-A6AA-7B0C58709D3C}" type="slidenum">
              <a:rPr lang="en-US" smtClean="0"/>
              <a:pPr/>
              <a:t>76</a:t>
            </a:fld>
            <a:endParaRPr lang="en-US" dirty="0"/>
          </a:p>
        </p:txBody>
      </p:sp>
    </p:spTree>
    <p:extLst>
      <p:ext uri="{BB962C8B-B14F-4D97-AF65-F5344CB8AC3E}">
        <p14:creationId xmlns:p14="http://schemas.microsoft.com/office/powerpoint/2010/main" val="89540296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AF156-94BA-0653-D777-1B522C8BDF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9BFEA4-2A66-CFEF-B587-DC98CB500D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8559A6-52CF-BD45-2E51-61718591612D}"/>
              </a:ext>
            </a:extLst>
          </p:cNvPr>
          <p:cNvSpPr>
            <a:spLocks noGrp="1"/>
          </p:cNvSpPr>
          <p:nvPr>
            <p:ph type="body" idx="1"/>
          </p:nvPr>
        </p:nvSpPr>
        <p:spPr/>
        <p:txBody>
          <a:bodyPr/>
          <a:lstStyle/>
          <a:p>
            <a:r>
              <a:rPr lang="en-US" dirty="0"/>
              <a:t>Developing the PowerPoint took about 6-8 weeks.  I did a lot of reading, collating, cause and effect, and running down rabbit trails.</a:t>
            </a:r>
          </a:p>
          <a:p>
            <a:endParaRPr lang="en-US" dirty="0"/>
          </a:p>
          <a:p>
            <a:r>
              <a:rPr lang="en-US" dirty="0"/>
              <a:t>It seemed like every time I sat down to write, I found something else interesting</a:t>
            </a:r>
          </a:p>
          <a:p>
            <a:endParaRPr lang="en-US" dirty="0"/>
          </a:p>
          <a:p>
            <a:r>
              <a:rPr lang="en-US" dirty="0"/>
              <a:t>One of the great mysteries was how different Wisconsin is than the Federal Government in treatment of Citizens</a:t>
            </a:r>
          </a:p>
          <a:p>
            <a:endParaRPr lang="en-US" dirty="0"/>
          </a:p>
          <a:p>
            <a:r>
              <a:rPr lang="en-US" dirty="0"/>
              <a:t>You would think that a State (Wisconsin) that fancies itself as liberal, would institute better care for the people.</a:t>
            </a:r>
          </a:p>
          <a:p>
            <a:endParaRPr lang="en-US" dirty="0"/>
          </a:p>
          <a:p>
            <a:r>
              <a:rPr lang="en-US" dirty="0"/>
              <a:t>I stand by what I wrote in the first emails to Jason Sergeant, “Who the hell taught you right from wrong?”.  How could someone think that hitting residents with lateral replacement was OK after you just soaked them for extra taxes to build sidewalks?  Quadrupling your yearly taxes, instead of merely tripling them?</a:t>
            </a:r>
          </a:p>
        </p:txBody>
      </p:sp>
      <p:sp>
        <p:nvSpPr>
          <p:cNvPr id="4" name="Slide Number Placeholder 3">
            <a:extLst>
              <a:ext uri="{FF2B5EF4-FFF2-40B4-BE49-F238E27FC236}">
                <a16:creationId xmlns:a16="http://schemas.microsoft.com/office/drawing/2014/main" id="{3344D384-528A-03C9-8483-6980C24C4F48}"/>
              </a:ext>
            </a:extLst>
          </p:cNvPr>
          <p:cNvSpPr>
            <a:spLocks noGrp="1"/>
          </p:cNvSpPr>
          <p:nvPr>
            <p:ph type="sldNum" sz="quarter" idx="5"/>
          </p:nvPr>
        </p:nvSpPr>
        <p:spPr/>
        <p:txBody>
          <a:bodyPr/>
          <a:lstStyle/>
          <a:p>
            <a:fld id="{74E8BD9B-2A2F-494A-A6AA-7B0C58709D3C}" type="slidenum">
              <a:rPr lang="en-US" smtClean="0"/>
              <a:pPr/>
              <a:t>77</a:t>
            </a:fld>
            <a:endParaRPr lang="en-US" dirty="0"/>
          </a:p>
        </p:txBody>
      </p:sp>
    </p:spTree>
    <p:extLst>
      <p:ext uri="{BB962C8B-B14F-4D97-AF65-F5344CB8AC3E}">
        <p14:creationId xmlns:p14="http://schemas.microsoft.com/office/powerpoint/2010/main" val="56604576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998DB1-CDD6-549F-949A-66BEEBB0EB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8DE86C-7F5A-1C09-76FC-AD79A177A4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5F59F9-1748-7DE5-94C0-2A8A5400C20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026C891-11F2-E49C-D5C1-6D3E56FA62E1}"/>
              </a:ext>
            </a:extLst>
          </p:cNvPr>
          <p:cNvSpPr>
            <a:spLocks noGrp="1"/>
          </p:cNvSpPr>
          <p:nvPr>
            <p:ph type="sldNum" sz="quarter" idx="5"/>
          </p:nvPr>
        </p:nvSpPr>
        <p:spPr/>
        <p:txBody>
          <a:bodyPr/>
          <a:lstStyle/>
          <a:p>
            <a:fld id="{74E8BD9B-2A2F-494A-A6AA-7B0C58709D3C}" type="slidenum">
              <a:rPr lang="en-US" smtClean="0"/>
              <a:pPr/>
              <a:t>78</a:t>
            </a:fld>
            <a:endParaRPr lang="en-US" dirty="0"/>
          </a:p>
        </p:txBody>
      </p:sp>
    </p:spTree>
    <p:extLst>
      <p:ext uri="{BB962C8B-B14F-4D97-AF65-F5344CB8AC3E}">
        <p14:creationId xmlns:p14="http://schemas.microsoft.com/office/powerpoint/2010/main" val="413237867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4E239-4AC6-D925-4D59-D5FD36219C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D8BA7C-C8D7-9B8B-DF88-0478D07252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17D32C-B154-36CE-C009-CB7C9972A50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AA9CC18-A774-38B2-7677-4219962D9F51}"/>
              </a:ext>
            </a:extLst>
          </p:cNvPr>
          <p:cNvSpPr>
            <a:spLocks noGrp="1"/>
          </p:cNvSpPr>
          <p:nvPr>
            <p:ph type="sldNum" sz="quarter" idx="5"/>
          </p:nvPr>
        </p:nvSpPr>
        <p:spPr/>
        <p:txBody>
          <a:bodyPr/>
          <a:lstStyle/>
          <a:p>
            <a:fld id="{74E8BD9B-2A2F-494A-A6AA-7B0C58709D3C}" type="slidenum">
              <a:rPr lang="en-US" smtClean="0"/>
              <a:pPr/>
              <a:t>79</a:t>
            </a:fld>
            <a:endParaRPr lang="en-US" dirty="0"/>
          </a:p>
        </p:txBody>
      </p:sp>
    </p:spTree>
    <p:extLst>
      <p:ext uri="{BB962C8B-B14F-4D97-AF65-F5344CB8AC3E}">
        <p14:creationId xmlns:p14="http://schemas.microsoft.com/office/powerpoint/2010/main" val="246756067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B8C4E-88D9-6E1B-2279-39C9267D53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0CA0C4-AF14-3F91-8906-909C523568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85874B-DCF0-06D3-8621-7D254E6CC94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76427F6-5922-03EE-61FA-ECF12F47BBAE}"/>
              </a:ext>
            </a:extLst>
          </p:cNvPr>
          <p:cNvSpPr>
            <a:spLocks noGrp="1"/>
          </p:cNvSpPr>
          <p:nvPr>
            <p:ph type="sldNum" sz="quarter" idx="5"/>
          </p:nvPr>
        </p:nvSpPr>
        <p:spPr/>
        <p:txBody>
          <a:bodyPr/>
          <a:lstStyle/>
          <a:p>
            <a:fld id="{74E8BD9B-2A2F-494A-A6AA-7B0C58709D3C}" type="slidenum">
              <a:rPr lang="en-US" smtClean="0"/>
              <a:pPr/>
              <a:t>80</a:t>
            </a:fld>
            <a:endParaRPr lang="en-US" dirty="0"/>
          </a:p>
        </p:txBody>
      </p:sp>
    </p:spTree>
    <p:extLst>
      <p:ext uri="{BB962C8B-B14F-4D97-AF65-F5344CB8AC3E}">
        <p14:creationId xmlns:p14="http://schemas.microsoft.com/office/powerpoint/2010/main" val="5534087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Pasted timeline, source upper left</a:t>
            </a:r>
          </a:p>
          <a:p>
            <a:r>
              <a:rPr lang="en-US" dirty="0"/>
              <a:t>Red arrows mine, with box descriptions</a:t>
            </a:r>
          </a:p>
          <a:p>
            <a:r>
              <a:rPr lang="en-US" dirty="0"/>
              <a:t>Note that the Bipartisan Infrastructure Law mandates that </a:t>
            </a:r>
            <a:r>
              <a:rPr lang="en-US" b="1" dirty="0"/>
              <a:t>WATER SYSTEMS </a:t>
            </a:r>
            <a:r>
              <a:rPr lang="en-US" dirty="0"/>
              <a:t>replace lead laterals, not the </a:t>
            </a:r>
            <a:r>
              <a:rPr lang="en-US" b="1" dirty="0"/>
              <a:t>END USER</a:t>
            </a:r>
          </a:p>
          <a:p>
            <a:endParaRPr lang="en-US" dirty="0"/>
          </a:p>
        </p:txBody>
      </p:sp>
      <p:sp>
        <p:nvSpPr>
          <p:cNvPr id="4" name="Slide Number Placeholder 3"/>
          <p:cNvSpPr>
            <a:spLocks noGrp="1"/>
          </p:cNvSpPr>
          <p:nvPr>
            <p:ph type="sldNum" sz="quarter" idx="5"/>
          </p:nvPr>
        </p:nvSpPr>
        <p:spPr/>
        <p:txBody>
          <a:bodyPr/>
          <a:lstStyle/>
          <a:p>
            <a:fld id="{74E8BD9B-2A2F-494A-A6AA-7B0C58709D3C}" type="slidenum">
              <a:rPr lang="en-US" smtClean="0"/>
              <a:pPr/>
              <a:t>9</a:t>
            </a:fld>
            <a:endParaRPr lang="en-US"/>
          </a:p>
        </p:txBody>
      </p:sp>
    </p:spTree>
    <p:extLst>
      <p:ext uri="{BB962C8B-B14F-4D97-AF65-F5344CB8AC3E}">
        <p14:creationId xmlns:p14="http://schemas.microsoft.com/office/powerpoint/2010/main" val="316518180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04855-4F31-C6C7-B201-4E1B498FE3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472B15-8979-04B2-FDB3-8ACE253805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384B56-4127-D2E3-B62D-D4011FAEA1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CE45530-4EA0-0004-A04F-095B44EC2455}"/>
              </a:ext>
            </a:extLst>
          </p:cNvPr>
          <p:cNvSpPr>
            <a:spLocks noGrp="1"/>
          </p:cNvSpPr>
          <p:nvPr>
            <p:ph type="sldNum" sz="quarter" idx="5"/>
          </p:nvPr>
        </p:nvSpPr>
        <p:spPr/>
        <p:txBody>
          <a:bodyPr/>
          <a:lstStyle/>
          <a:p>
            <a:fld id="{74E8BD9B-2A2F-494A-A6AA-7B0C58709D3C}" type="slidenum">
              <a:rPr lang="en-US" smtClean="0"/>
              <a:pPr/>
              <a:t>81</a:t>
            </a:fld>
            <a:endParaRPr lang="en-US" dirty="0"/>
          </a:p>
        </p:txBody>
      </p:sp>
    </p:spTree>
    <p:extLst>
      <p:ext uri="{BB962C8B-B14F-4D97-AF65-F5344CB8AC3E}">
        <p14:creationId xmlns:p14="http://schemas.microsoft.com/office/powerpoint/2010/main" val="140872161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C95269-30F7-CDE3-B364-71A570A0A7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6512A9-F852-3FDA-F01A-9C98CBC496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5976CA-3FAB-542C-4763-6DEFA1AF172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2AB672B-C4C6-CCE6-7866-2F26B73A78CC}"/>
              </a:ext>
            </a:extLst>
          </p:cNvPr>
          <p:cNvSpPr>
            <a:spLocks noGrp="1"/>
          </p:cNvSpPr>
          <p:nvPr>
            <p:ph type="sldNum" sz="quarter" idx="5"/>
          </p:nvPr>
        </p:nvSpPr>
        <p:spPr/>
        <p:txBody>
          <a:bodyPr/>
          <a:lstStyle/>
          <a:p>
            <a:fld id="{74E8BD9B-2A2F-494A-A6AA-7B0C58709D3C}" type="slidenum">
              <a:rPr lang="en-US" smtClean="0"/>
              <a:pPr/>
              <a:t>82</a:t>
            </a:fld>
            <a:endParaRPr lang="en-US" dirty="0"/>
          </a:p>
        </p:txBody>
      </p:sp>
    </p:spTree>
    <p:extLst>
      <p:ext uri="{BB962C8B-B14F-4D97-AF65-F5344CB8AC3E}">
        <p14:creationId xmlns:p14="http://schemas.microsoft.com/office/powerpoint/2010/main" val="397453109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DB75A-03D4-82DE-6523-4EF0A9D153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A11ECB-E3B1-4949-AD90-C2AE7E8D37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013354-459C-B606-5C76-87E0F72913B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E582B82-39DA-C721-429D-AF94A5DC8E0F}"/>
              </a:ext>
            </a:extLst>
          </p:cNvPr>
          <p:cNvSpPr>
            <a:spLocks noGrp="1"/>
          </p:cNvSpPr>
          <p:nvPr>
            <p:ph type="sldNum" sz="quarter" idx="5"/>
          </p:nvPr>
        </p:nvSpPr>
        <p:spPr/>
        <p:txBody>
          <a:bodyPr/>
          <a:lstStyle/>
          <a:p>
            <a:fld id="{74E8BD9B-2A2F-494A-A6AA-7B0C58709D3C}" type="slidenum">
              <a:rPr lang="en-US" smtClean="0"/>
              <a:pPr/>
              <a:t>83</a:t>
            </a:fld>
            <a:endParaRPr lang="en-US" dirty="0"/>
          </a:p>
        </p:txBody>
      </p:sp>
    </p:spTree>
    <p:extLst>
      <p:ext uri="{BB962C8B-B14F-4D97-AF65-F5344CB8AC3E}">
        <p14:creationId xmlns:p14="http://schemas.microsoft.com/office/powerpoint/2010/main" val="301898197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E2921-5F17-1470-35B3-4E362917E1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F8E302-1635-6A57-9331-E25592F6BD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40702C-A76E-81A4-E811-A99B3199CD75}"/>
              </a:ext>
            </a:extLst>
          </p:cNvPr>
          <p:cNvSpPr>
            <a:spLocks noGrp="1"/>
          </p:cNvSpPr>
          <p:nvPr>
            <p:ph type="body" idx="1"/>
          </p:nvPr>
        </p:nvSpPr>
        <p:spPr/>
        <p:txBody>
          <a:bodyPr/>
          <a:lstStyle/>
          <a:p>
            <a:r>
              <a:rPr lang="en-US" dirty="0"/>
              <a:t>https://evansvillewi.gov/city_government/elected_officials/ (Mayor Duggan, Jim Brooks).  Not pictured – Chair of City Council (Vacant Seat, Cory Neeley).  Cory resigned due to a conflict with Jim Brooks and Dianne Duggan.</a:t>
            </a:r>
          </a:p>
          <a:p>
            <a:endParaRPr lang="en-US" dirty="0"/>
          </a:p>
          <a:p>
            <a:r>
              <a:rPr lang="en-US" dirty="0"/>
              <a:t>https://evansvillewi.gov/city_government/ (Jason Sergeant)</a:t>
            </a:r>
          </a:p>
          <a:p>
            <a:endParaRPr lang="en-US" dirty="0"/>
          </a:p>
          <a:p>
            <a:r>
              <a:rPr lang="en-US" dirty="0"/>
              <a:t>The first time I was able to speak the City, was on a City Municipal Council meeting, Sept. 24, 2024.  I simply wanted to tell The City that we were pretty upset about the way we had been treated, etc., and we wanted to know who was responsible for the Cowardly Moronic letter.  </a:t>
            </a:r>
          </a:p>
          <a:p>
            <a:endParaRPr lang="en-US" dirty="0"/>
          </a:p>
          <a:p>
            <a:r>
              <a:rPr lang="en-US" dirty="0"/>
              <a:t>Brian Berquist interrupted with a rather long diatribe on how the City was looking at improving communication, etc.  He said several times that He as the managing partner of Town and Country Engineering was responsible for the letter.  Town and Country have a rider in the contract with the City whereby Town and Country can charge the City for any legal expenses.  They all decided together that Brian Berquist would be the one responsible for the letter, and thus save the others from prosecution.</a:t>
            </a:r>
          </a:p>
          <a:p>
            <a:endParaRPr lang="en-US" dirty="0"/>
          </a:p>
          <a:p>
            <a:r>
              <a:rPr lang="en-US" dirty="0"/>
              <a:t>No one believes that idiotic letter came from an engineering firm.</a:t>
            </a:r>
          </a:p>
          <a:p>
            <a:endParaRPr lang="en-US" dirty="0"/>
          </a:p>
          <a:p>
            <a:r>
              <a:rPr lang="en-US" b="1" dirty="0"/>
              <a:t>Presented a hard copy of this slide to Council and residents on 03/11/25 City Council Meeting</a:t>
            </a:r>
          </a:p>
          <a:p>
            <a:endParaRPr lang="en-US" dirty="0"/>
          </a:p>
        </p:txBody>
      </p:sp>
      <p:sp>
        <p:nvSpPr>
          <p:cNvPr id="4" name="Slide Number Placeholder 3">
            <a:extLst>
              <a:ext uri="{FF2B5EF4-FFF2-40B4-BE49-F238E27FC236}">
                <a16:creationId xmlns:a16="http://schemas.microsoft.com/office/drawing/2014/main" id="{C2CBFBB3-F4C9-7CF3-6518-B04FDF46A934}"/>
              </a:ext>
            </a:extLst>
          </p:cNvPr>
          <p:cNvSpPr>
            <a:spLocks noGrp="1"/>
          </p:cNvSpPr>
          <p:nvPr>
            <p:ph type="sldNum" sz="quarter" idx="5"/>
          </p:nvPr>
        </p:nvSpPr>
        <p:spPr/>
        <p:txBody>
          <a:bodyPr/>
          <a:lstStyle/>
          <a:p>
            <a:fld id="{74E8BD9B-2A2F-494A-A6AA-7B0C58709D3C}" type="slidenum">
              <a:rPr lang="en-US" smtClean="0"/>
              <a:pPr/>
              <a:t>84</a:t>
            </a:fld>
            <a:endParaRPr lang="en-US" dirty="0"/>
          </a:p>
        </p:txBody>
      </p:sp>
    </p:spTree>
    <p:extLst>
      <p:ext uri="{BB962C8B-B14F-4D97-AF65-F5344CB8AC3E}">
        <p14:creationId xmlns:p14="http://schemas.microsoft.com/office/powerpoint/2010/main" val="350963911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995013-B50D-7583-7317-41987CFF06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A51233-C6A5-91E0-656F-3C7CA30D50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243E30-863B-1A84-98E7-5B175AD99A58}"/>
              </a:ext>
            </a:extLst>
          </p:cNvPr>
          <p:cNvSpPr>
            <a:spLocks noGrp="1"/>
          </p:cNvSpPr>
          <p:nvPr>
            <p:ph type="body" idx="1"/>
          </p:nvPr>
        </p:nvSpPr>
        <p:spPr/>
        <p:txBody>
          <a:bodyPr/>
          <a:lstStyle/>
          <a:p>
            <a:r>
              <a:rPr lang="en-US" dirty="0"/>
              <a:t>https://evansvillewi.gov/city_government/elected_officials/ </a:t>
            </a:r>
          </a:p>
          <a:p>
            <a:endParaRPr lang="en-US" dirty="0"/>
          </a:p>
          <a:p>
            <a:r>
              <a:rPr lang="en-US" dirty="0"/>
              <a:t>Generally, I try very hard to not speak poorly about people I don’t know.  In this case, these City Alderpeople, have not stood up for the people of their city.</a:t>
            </a:r>
          </a:p>
          <a:p>
            <a:endParaRPr lang="en-US" dirty="0"/>
          </a:p>
          <a:p>
            <a:r>
              <a:rPr lang="en-US" dirty="0"/>
              <a:t>They were not successful in putting pressure on the Mayor and City administrator to allow me to present this material to Council (scheduled for 11 Mar 2025)</a:t>
            </a:r>
          </a:p>
          <a:p>
            <a:endParaRPr lang="en-US" dirty="0"/>
          </a:p>
          <a:p>
            <a:r>
              <a:rPr lang="en-US" dirty="0"/>
              <a:t>So, due to their inaction, I will not defend them, though I extended the hand of friendship many times.</a:t>
            </a:r>
          </a:p>
          <a:p>
            <a:endParaRPr lang="en-US" dirty="0"/>
          </a:p>
          <a:p>
            <a:r>
              <a:rPr lang="en-US" dirty="0"/>
              <a:t>Later, I found out that Ben Corridon is the brother in law of the mayor (Diane Duggan).  It seems that rather than being a representative of the district in which I live, he is a representative of his family member.  Why is this allowed?</a:t>
            </a:r>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Presented a hard copy of this slide to Council and residents on 03/11/25 City Council Meeting</a:t>
            </a:r>
          </a:p>
          <a:p>
            <a:endParaRPr lang="en-US" dirty="0"/>
          </a:p>
        </p:txBody>
      </p:sp>
      <p:sp>
        <p:nvSpPr>
          <p:cNvPr id="4" name="Slide Number Placeholder 3">
            <a:extLst>
              <a:ext uri="{FF2B5EF4-FFF2-40B4-BE49-F238E27FC236}">
                <a16:creationId xmlns:a16="http://schemas.microsoft.com/office/drawing/2014/main" id="{50FCDE38-B235-026D-5C8C-2BCF39E13077}"/>
              </a:ext>
            </a:extLst>
          </p:cNvPr>
          <p:cNvSpPr>
            <a:spLocks noGrp="1"/>
          </p:cNvSpPr>
          <p:nvPr>
            <p:ph type="sldNum" sz="quarter" idx="5"/>
          </p:nvPr>
        </p:nvSpPr>
        <p:spPr/>
        <p:txBody>
          <a:bodyPr/>
          <a:lstStyle/>
          <a:p>
            <a:fld id="{74E8BD9B-2A2F-494A-A6AA-7B0C58709D3C}" type="slidenum">
              <a:rPr lang="en-US" smtClean="0"/>
              <a:pPr/>
              <a:t>85</a:t>
            </a:fld>
            <a:endParaRPr lang="en-US" dirty="0"/>
          </a:p>
        </p:txBody>
      </p:sp>
    </p:spTree>
    <p:extLst>
      <p:ext uri="{BB962C8B-B14F-4D97-AF65-F5344CB8AC3E}">
        <p14:creationId xmlns:p14="http://schemas.microsoft.com/office/powerpoint/2010/main" val="330647916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4F17D6-D40C-E123-FBF6-BB0D93B93D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241485-63B2-3BA5-6502-6F5C077E04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52EF2C-E440-7664-8268-5C4E63DCD81B}"/>
              </a:ext>
            </a:extLst>
          </p:cNvPr>
          <p:cNvSpPr>
            <a:spLocks noGrp="1"/>
          </p:cNvSpPr>
          <p:nvPr>
            <p:ph type="body" idx="1"/>
          </p:nvPr>
        </p:nvSpPr>
        <p:spPr/>
        <p:txBody>
          <a:bodyPr/>
          <a:lstStyle/>
          <a:p>
            <a:r>
              <a:rPr lang="en-US" dirty="0"/>
              <a:t>https://evansvillewi.gov/city_government/city_staff/</a:t>
            </a:r>
          </a:p>
          <a:p>
            <a:endParaRPr lang="en-US" dirty="0"/>
          </a:p>
          <a:p>
            <a:r>
              <a:rPr lang="en-US" b="1" dirty="0"/>
              <a:t>Scott Kriebs </a:t>
            </a:r>
            <a:r>
              <a:rPr lang="en-US" dirty="0"/>
              <a:t>– Mayor Duggan and City Administrator will desperately try to pin this on Scott Kriebs.  I have direct evidence of his innocence in this matter.  As well, I knew Scott many years ago at Church.  He and his wife are not just faithful, they are faithful workers.  Superb people</a:t>
            </a:r>
          </a:p>
          <a:p>
            <a:endParaRPr lang="en-US" dirty="0"/>
          </a:p>
          <a:p>
            <a:r>
              <a:rPr lang="en-US" b="1" dirty="0"/>
              <a:t>Kerry Lindroth </a:t>
            </a:r>
            <a:r>
              <a:rPr lang="en-US" dirty="0"/>
              <a:t>– I’ve not met Kerry yet, but will forever have a heroic view of people who run water systems.  It’s a lot of responsibility.  They have to do the right thing, at the right time, all of the time.  Hats off to you Kerry.</a:t>
            </a:r>
          </a:p>
          <a:p>
            <a:endParaRPr lang="en-US" dirty="0"/>
          </a:p>
          <a:p>
            <a:r>
              <a:rPr lang="en-US" b="1" dirty="0"/>
              <a:t>Lita Droster </a:t>
            </a:r>
            <a:r>
              <a:rPr lang="en-US" dirty="0"/>
              <a:t>– My neighbor, in every sense of the word.  She’s had to walk a tight rope, as Mayor Duggan and City administrator Jason Sergeant are technically her boss (city wise).  She’s a treasure to this neighborhood, and has tried many avenues to get us help.  God bless you, Lita.  Proud to know you.</a:t>
            </a:r>
          </a:p>
          <a:p>
            <a:endParaRPr lang="en-US" dirty="0"/>
          </a:p>
          <a:p>
            <a:r>
              <a:rPr lang="en-US" b="1" dirty="0"/>
              <a:t>Dale Roberts </a:t>
            </a:r>
            <a:r>
              <a:rPr lang="en-US" dirty="0"/>
              <a:t>– Met Dale briefly at a meeting.  When he told me he grew up on a farm, I immediately knew he could grow anything, and fix anything.  If you ever get a chance to meet a farmer, shake his/her hand.</a:t>
            </a:r>
          </a:p>
          <a:p>
            <a:endParaRPr lang="en-US" dirty="0"/>
          </a:p>
          <a:p>
            <a:r>
              <a:rPr lang="en-US" b="1" dirty="0"/>
              <a:t>Colette Spranger and Leah Hurtley </a:t>
            </a:r>
            <a:r>
              <a:rPr lang="en-US" dirty="0"/>
              <a:t>- I’m going to put Colette and Leah together.  Here’s why.  I did a heck of a lot of reading initially, regarding Evansville government, ordinances, and the like.  I’ve also had several meetings with Leah.  It saved me a lot of time to find out the “</a:t>
            </a:r>
            <a:r>
              <a:rPr lang="en-US" b="1" dirty="0"/>
              <a:t>City Hall”, meaning the office, was not the entity that I had issue with</a:t>
            </a:r>
            <a:r>
              <a:rPr lang="en-US" dirty="0"/>
              <a:t>.  These two women write with a care and fluidity that made me sure that they would have nothing to do with the Cowardly Moronic Letter.  Plus, they’re just too smart to have written that.  Thanks for being so intelligent.  You saved me a lot of time and heartache.  I’m very appreciative of your work and care for this town.  The people in that office (City hall) have been extraordinary.  </a:t>
            </a:r>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Presented a hard copy of this slide to Council and residents on 03/11/25 City Council Meeting</a:t>
            </a:r>
          </a:p>
          <a:p>
            <a:endParaRPr lang="en-US" dirty="0"/>
          </a:p>
        </p:txBody>
      </p:sp>
      <p:sp>
        <p:nvSpPr>
          <p:cNvPr id="4" name="Slide Number Placeholder 3">
            <a:extLst>
              <a:ext uri="{FF2B5EF4-FFF2-40B4-BE49-F238E27FC236}">
                <a16:creationId xmlns:a16="http://schemas.microsoft.com/office/drawing/2014/main" id="{A93B3DE1-067E-C23C-20D2-6F16D962FF3C}"/>
              </a:ext>
            </a:extLst>
          </p:cNvPr>
          <p:cNvSpPr>
            <a:spLocks noGrp="1"/>
          </p:cNvSpPr>
          <p:nvPr>
            <p:ph type="sldNum" sz="quarter" idx="5"/>
          </p:nvPr>
        </p:nvSpPr>
        <p:spPr/>
        <p:txBody>
          <a:bodyPr/>
          <a:lstStyle/>
          <a:p>
            <a:fld id="{74E8BD9B-2A2F-494A-A6AA-7B0C58709D3C}" type="slidenum">
              <a:rPr lang="en-US" smtClean="0"/>
              <a:pPr/>
              <a:t>86</a:t>
            </a:fld>
            <a:endParaRPr lang="en-US" dirty="0"/>
          </a:p>
        </p:txBody>
      </p:sp>
    </p:spTree>
    <p:extLst>
      <p:ext uri="{BB962C8B-B14F-4D97-AF65-F5344CB8AC3E}">
        <p14:creationId xmlns:p14="http://schemas.microsoft.com/office/powerpoint/2010/main" val="260392413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DB75A-03D4-82DE-6523-4EF0A9D153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A11ECB-E3B1-4949-AD90-C2AE7E8D37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013354-459C-B606-5C76-87E0F72913BC}"/>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Presented a hard copy of this slide to Council and residents on 03/11/25 City Council Meeting</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7E582B82-39DA-C721-429D-AF94A5DC8E0F}"/>
              </a:ext>
            </a:extLst>
          </p:cNvPr>
          <p:cNvSpPr>
            <a:spLocks noGrp="1"/>
          </p:cNvSpPr>
          <p:nvPr>
            <p:ph type="sldNum" sz="quarter" idx="5"/>
          </p:nvPr>
        </p:nvSpPr>
        <p:spPr/>
        <p:txBody>
          <a:bodyPr/>
          <a:lstStyle/>
          <a:p>
            <a:fld id="{74E8BD9B-2A2F-494A-A6AA-7B0C58709D3C}" type="slidenum">
              <a:rPr lang="en-US" smtClean="0"/>
              <a:pPr/>
              <a:t>87</a:t>
            </a:fld>
            <a:endParaRPr lang="en-US" dirty="0"/>
          </a:p>
        </p:txBody>
      </p:sp>
    </p:spTree>
    <p:extLst>
      <p:ext uri="{BB962C8B-B14F-4D97-AF65-F5344CB8AC3E}">
        <p14:creationId xmlns:p14="http://schemas.microsoft.com/office/powerpoint/2010/main" val="301898197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D99399-BEC9-5118-F4CF-A8E462A08F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B2F266-41BB-AE5A-E5AA-5CAA8F5318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C97A74-FDE5-7B72-C986-04051FFFF070}"/>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https://evansvillewi.gov/city_government/city_staff/</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https://evansvillewi.gov/city_government/elected_officials/ (Mayor Duggan, Jim Brooks, vacant seat)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228600" marR="0" lvl="0" indent="-228600" algn="l" defTabSz="914400" rtl="0" eaLnBrk="1" fontAlgn="base" latinLnBrk="0" hangingPunct="1">
              <a:lnSpc>
                <a:spcPct val="100000"/>
              </a:lnSpc>
              <a:spcBef>
                <a:spcPct val="30000"/>
              </a:spcBef>
              <a:spcAft>
                <a:spcPct val="0"/>
              </a:spcAft>
              <a:buClrTx/>
              <a:buSzTx/>
              <a:buFontTx/>
              <a:buAutoNum type="arabicParenR"/>
              <a:tabLst/>
              <a:defRPr/>
            </a:pPr>
            <a:r>
              <a:rPr lang="en-US" dirty="0"/>
              <a:t>On Friday 02/21/25, I met with Scott Kriebs (Evansville Municipal Services) and Jason Sergeant (City Administrator).  I had quite a bit on the Science, but it wasn’t organized very well yet.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      Jason Sergeant told me in so many words, that last year was last year.  In other words, there would be no recompense for our neighborhood.</a:t>
            </a:r>
          </a:p>
          <a:p>
            <a:pPr marL="228600" marR="0" lvl="0" indent="-228600" algn="l" defTabSz="914400" rtl="0" eaLnBrk="1" fontAlgn="base" latinLnBrk="0" hangingPunct="1">
              <a:lnSpc>
                <a:spcPct val="100000"/>
              </a:lnSpc>
              <a:spcBef>
                <a:spcPct val="30000"/>
              </a:spcBef>
              <a:spcAft>
                <a:spcPct val="0"/>
              </a:spcAft>
              <a:buClrTx/>
              <a:buSzTx/>
              <a:buFontTx/>
              <a:buAutoNum type="arabicParenR"/>
              <a:tabLst/>
              <a:defRPr/>
            </a:pPr>
            <a:endParaRPr lang="en-US" dirty="0"/>
          </a:p>
          <a:p>
            <a:pPr marL="228600" marR="0" lvl="0" indent="-228600" algn="l" defTabSz="914400" rtl="0" eaLnBrk="1" fontAlgn="base" latinLnBrk="0" hangingPunct="1">
              <a:lnSpc>
                <a:spcPct val="100000"/>
              </a:lnSpc>
              <a:spcBef>
                <a:spcPct val="30000"/>
              </a:spcBef>
              <a:spcAft>
                <a:spcPct val="0"/>
              </a:spcAft>
              <a:buClrTx/>
              <a:buSzTx/>
              <a:buFontTx/>
              <a:buAutoNum type="arabicParenR"/>
              <a:tabLst/>
              <a:defRPr/>
            </a:pPr>
            <a:r>
              <a:rPr lang="en-US" dirty="0"/>
              <a:t>I found out later, that Diane Duggan, Jason Sergeant, and others in City Government, took a trip to Washington D.C. the following Monday (02/24/25).  </a:t>
            </a:r>
          </a:p>
          <a:p>
            <a:pPr marL="685800" marR="0" lvl="1" indent="-228600" algn="l" defTabSz="914400" rtl="0" eaLnBrk="1" fontAlgn="base" latinLnBrk="0" hangingPunct="1">
              <a:lnSpc>
                <a:spcPct val="100000"/>
              </a:lnSpc>
              <a:spcBef>
                <a:spcPct val="30000"/>
              </a:spcBef>
              <a:spcAft>
                <a:spcPct val="0"/>
              </a:spcAft>
              <a:buClrTx/>
              <a:buSzTx/>
              <a:buFontTx/>
              <a:buAutoNum type="alphaLcParenR"/>
              <a:tabLst/>
              <a:defRPr/>
            </a:pPr>
            <a:r>
              <a:rPr lang="en-US" dirty="0"/>
              <a:t>Submitted a FOIA request on 03/06/25 asking for costs, purpose, and personnel on the trip</a:t>
            </a:r>
          </a:p>
          <a:p>
            <a:pPr marL="685800" marR="0" lvl="1" indent="-228600" algn="l" defTabSz="914400" rtl="0" eaLnBrk="1" fontAlgn="base" latinLnBrk="0" hangingPunct="1">
              <a:lnSpc>
                <a:spcPct val="100000"/>
              </a:lnSpc>
              <a:spcBef>
                <a:spcPct val="30000"/>
              </a:spcBef>
              <a:spcAft>
                <a:spcPct val="0"/>
              </a:spcAft>
              <a:buClrTx/>
              <a:buSzTx/>
              <a:buFontTx/>
              <a:buAutoNum type="alphaLcParenR"/>
              <a:tabLst/>
              <a:defRPr/>
            </a:pPr>
            <a:r>
              <a:rPr lang="en-US" dirty="0"/>
              <a:t>Submitted a follow up email on 03/31/25</a:t>
            </a:r>
          </a:p>
          <a:p>
            <a:pPr marL="685800" marR="0" lvl="1" indent="-228600" algn="l" defTabSz="914400" rtl="0" eaLnBrk="1" fontAlgn="base" latinLnBrk="0" hangingPunct="1">
              <a:lnSpc>
                <a:spcPct val="100000"/>
              </a:lnSpc>
              <a:spcBef>
                <a:spcPct val="30000"/>
              </a:spcBef>
              <a:spcAft>
                <a:spcPct val="0"/>
              </a:spcAft>
              <a:buClrTx/>
              <a:buSzTx/>
              <a:buFontTx/>
              <a:buAutoNum type="alphaLcParenR"/>
              <a:tabLst/>
              <a:defRPr/>
            </a:pPr>
            <a:r>
              <a:rPr lang="en-US" dirty="0"/>
              <a:t>Diane Duggan replied on 04/01/25, with NO INFORMATION</a:t>
            </a:r>
          </a:p>
          <a:p>
            <a:pPr marL="685800" marR="0" lvl="1" indent="-228600" algn="l" defTabSz="914400" rtl="0" eaLnBrk="1" fontAlgn="base" latinLnBrk="0" hangingPunct="1">
              <a:lnSpc>
                <a:spcPct val="100000"/>
              </a:lnSpc>
              <a:spcBef>
                <a:spcPct val="30000"/>
              </a:spcBef>
              <a:spcAft>
                <a:spcPct val="0"/>
              </a:spcAft>
              <a:buClrTx/>
              <a:buSzTx/>
              <a:buFontTx/>
              <a:buAutoNum type="alphaLcParenR"/>
              <a:tabLst/>
              <a:defRPr/>
            </a:pPr>
            <a:r>
              <a:rPr lang="en-US" dirty="0"/>
              <a:t>Submitted yet another follow up on 04/11/25.  Still do not have the information on costs/purpose/personnel on this trip.</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Presented a hard copy of this slide to Council and residents on 03/11/25 City Council Meeting</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a:extLst>
              <a:ext uri="{FF2B5EF4-FFF2-40B4-BE49-F238E27FC236}">
                <a16:creationId xmlns:a16="http://schemas.microsoft.com/office/drawing/2014/main" id="{79EA54BE-E71E-5E22-1522-79657EB0B9C6}"/>
              </a:ext>
            </a:extLst>
          </p:cNvPr>
          <p:cNvSpPr>
            <a:spLocks noGrp="1"/>
          </p:cNvSpPr>
          <p:nvPr>
            <p:ph type="sldNum" sz="quarter" idx="5"/>
          </p:nvPr>
        </p:nvSpPr>
        <p:spPr/>
        <p:txBody>
          <a:bodyPr/>
          <a:lstStyle/>
          <a:p>
            <a:fld id="{74E8BD9B-2A2F-494A-A6AA-7B0C58709D3C}" type="slidenum">
              <a:rPr lang="en-US" smtClean="0"/>
              <a:pPr/>
              <a:t>88</a:t>
            </a:fld>
            <a:endParaRPr lang="en-US" dirty="0"/>
          </a:p>
        </p:txBody>
      </p:sp>
    </p:spTree>
    <p:extLst>
      <p:ext uri="{BB962C8B-B14F-4D97-AF65-F5344CB8AC3E}">
        <p14:creationId xmlns:p14="http://schemas.microsoft.com/office/powerpoint/2010/main" val="107969583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9E07E-492A-DBE3-DC7C-0E919654D6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BD96B4-EFD8-8FBB-3D32-334A750AAB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C53D42-1BE9-11F8-A346-C0D317E2D2E9}"/>
              </a:ext>
            </a:extLst>
          </p:cNvPr>
          <p:cNvSpPr>
            <a:spLocks noGrp="1"/>
          </p:cNvSpPr>
          <p:nvPr>
            <p:ph type="body" idx="1"/>
          </p:nvPr>
        </p:nvSpPr>
        <p:spPr/>
        <p:txBody>
          <a:bodyPr/>
          <a:lstStyle/>
          <a:p>
            <a:r>
              <a:rPr lang="en-US" dirty="0"/>
              <a:t>https://evansvillewi.gov/city_government/   Park and Outdoor Recreation plan</a:t>
            </a:r>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Presented a hard copy of this slide to Council and residents on 03/11/25 City Council Meeting</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C57707E7-FE4C-E83A-78EF-3C5B8510527A}"/>
              </a:ext>
            </a:extLst>
          </p:cNvPr>
          <p:cNvSpPr>
            <a:spLocks noGrp="1"/>
          </p:cNvSpPr>
          <p:nvPr>
            <p:ph type="sldNum" sz="quarter" idx="5"/>
          </p:nvPr>
        </p:nvSpPr>
        <p:spPr/>
        <p:txBody>
          <a:bodyPr/>
          <a:lstStyle/>
          <a:p>
            <a:fld id="{74E8BD9B-2A2F-494A-A6AA-7B0C58709D3C}" type="slidenum">
              <a:rPr lang="en-US" smtClean="0"/>
              <a:pPr/>
              <a:t>89</a:t>
            </a:fld>
            <a:endParaRPr lang="en-US" dirty="0"/>
          </a:p>
        </p:txBody>
      </p:sp>
    </p:spTree>
    <p:extLst>
      <p:ext uri="{BB962C8B-B14F-4D97-AF65-F5344CB8AC3E}">
        <p14:creationId xmlns:p14="http://schemas.microsoft.com/office/powerpoint/2010/main" val="295910256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EF98B-85DE-EE31-A1F2-168A53322D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7B8FBD-EBA0-EAAA-A783-1956D828B0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3C353C-2BE6-F76D-0FF8-20702F7647F4}"/>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Presented a hard copy of this slide to Council and residents on 03/11/25 City Council Meeting</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1"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1" dirty="0"/>
          </a:p>
          <a:p>
            <a:endParaRPr lang="en-US" dirty="0"/>
          </a:p>
        </p:txBody>
      </p:sp>
      <p:sp>
        <p:nvSpPr>
          <p:cNvPr id="4" name="Slide Number Placeholder 3">
            <a:extLst>
              <a:ext uri="{FF2B5EF4-FFF2-40B4-BE49-F238E27FC236}">
                <a16:creationId xmlns:a16="http://schemas.microsoft.com/office/drawing/2014/main" id="{49978DC6-FCA8-7FB0-0C57-852074BBD45F}"/>
              </a:ext>
            </a:extLst>
          </p:cNvPr>
          <p:cNvSpPr>
            <a:spLocks noGrp="1"/>
          </p:cNvSpPr>
          <p:nvPr>
            <p:ph type="sldNum" sz="quarter" idx="5"/>
          </p:nvPr>
        </p:nvSpPr>
        <p:spPr/>
        <p:txBody>
          <a:bodyPr/>
          <a:lstStyle/>
          <a:p>
            <a:fld id="{74E8BD9B-2A2F-494A-A6AA-7B0C58709D3C}" type="slidenum">
              <a:rPr lang="en-US" smtClean="0"/>
              <a:pPr/>
              <a:t>90</a:t>
            </a:fld>
            <a:endParaRPr lang="en-US" dirty="0"/>
          </a:p>
        </p:txBody>
      </p:sp>
    </p:spTree>
    <p:extLst>
      <p:ext uri="{BB962C8B-B14F-4D97-AF65-F5344CB8AC3E}">
        <p14:creationId xmlns:p14="http://schemas.microsoft.com/office/powerpoint/2010/main" val="14950238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BDEB35-7893-048C-3585-6012505534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88ABB5-204E-708A-1D01-9C27606C3D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401BB6-4A4F-87E0-F897-E68D28AB600C}"/>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In this diagram are talking points for lead in drinking water.  It illustrates nicely that corroborating  evidence for the </a:t>
            </a:r>
            <a:r>
              <a:rPr lang="en-US" b="1" dirty="0"/>
              <a:t>IDIOCY of replacing Lead water lateral supplies (LSL, Lateral, etc.) </a:t>
            </a:r>
            <a:r>
              <a:rPr lang="en-US" dirty="0"/>
              <a:t>as mandated by the </a:t>
            </a:r>
            <a:r>
              <a:rPr lang="en-US" b="1" dirty="0"/>
              <a:t>Wisconsin State Government/Department of Natural Resources (WNDR)</a:t>
            </a:r>
            <a:r>
              <a:rPr lang="en-US" b="0" dirty="0"/>
              <a:t>, </a:t>
            </a:r>
            <a:r>
              <a:rPr lang="en-US" dirty="0"/>
              <a:t>and the </a:t>
            </a:r>
            <a:r>
              <a:rPr lang="en-US" b="1" dirty="0"/>
              <a:t>Federal Environmental Protection Agency (EPA).</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228600" marR="0" lvl="0" indent="-228600" algn="l" defTabSz="914400" rtl="0" eaLnBrk="1" fontAlgn="base" latinLnBrk="0" hangingPunct="1">
              <a:lnSpc>
                <a:spcPct val="100000"/>
              </a:lnSpc>
              <a:spcBef>
                <a:spcPct val="30000"/>
              </a:spcBef>
              <a:spcAft>
                <a:spcPct val="0"/>
              </a:spcAft>
              <a:buClrTx/>
              <a:buSzTx/>
              <a:buFontTx/>
              <a:buAutoNum type="arabicParenR"/>
              <a:tabLst/>
              <a:defRPr/>
            </a:pPr>
            <a:r>
              <a:rPr lang="en-US" dirty="0"/>
              <a:t>Lead hierarchy – Exposure to </a:t>
            </a:r>
            <a:r>
              <a:rPr lang="en-US" b="1" dirty="0"/>
              <a:t>lead based paint </a:t>
            </a:r>
            <a:r>
              <a:rPr lang="en-US" dirty="0"/>
              <a:t>in homes and </a:t>
            </a:r>
            <a:r>
              <a:rPr lang="en-US" b="1" dirty="0"/>
              <a:t>lead in the soil </a:t>
            </a:r>
            <a:r>
              <a:rPr lang="en-US" b="0" dirty="0"/>
              <a:t>are</a:t>
            </a:r>
            <a:r>
              <a:rPr lang="en-US" dirty="0"/>
              <a:t> </a:t>
            </a:r>
            <a:r>
              <a:rPr lang="en-US" b="1" dirty="0"/>
              <a:t>by far the most likely avenue for exposure in the USA</a:t>
            </a:r>
            <a:r>
              <a:rPr lang="en-US" dirty="0"/>
              <a:t>.  Additionally, lead in the </a:t>
            </a:r>
            <a:r>
              <a:rPr lang="en-US" b="1" dirty="0"/>
              <a:t>soil/paint </a:t>
            </a:r>
            <a:r>
              <a:rPr lang="en-US" dirty="0"/>
              <a:t>is predominantly </a:t>
            </a:r>
            <a:r>
              <a:rPr lang="en-US" b="1" dirty="0"/>
              <a:t>ionic/oxidized (bad form).  </a:t>
            </a:r>
            <a:r>
              <a:rPr lang="en-US" b="0" dirty="0"/>
              <a:t>The </a:t>
            </a:r>
            <a:r>
              <a:rPr lang="en-US" b="1" dirty="0"/>
              <a:t>World Health Organization (WHO), The Minnesota </a:t>
            </a:r>
            <a:r>
              <a:rPr lang="en-US" b="1" dirty="0" err="1"/>
              <a:t>dep’t</a:t>
            </a:r>
            <a:r>
              <a:rPr lang="en-US" b="1" dirty="0"/>
              <a:t> of health, and EPA all agree </a:t>
            </a:r>
            <a:r>
              <a:rPr lang="en-US" dirty="0"/>
              <a:t>that </a:t>
            </a:r>
            <a:r>
              <a:rPr lang="en-US" b="1" dirty="0">
                <a:solidFill>
                  <a:schemeClr val="tx1"/>
                </a:solidFill>
              </a:rPr>
              <a:t>drinking water is a low level exposure hazard compared to soil and lead based paint</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solidFill>
                  <a:schemeClr val="tx1"/>
                </a:solidFill>
              </a:rPr>
              <a:t>	Sources: World, Federal, State</a:t>
            </a:r>
          </a:p>
          <a:p>
            <a:pPr marL="228600" marR="0" lvl="0" indent="-228600" algn="l" defTabSz="914400" rtl="0" eaLnBrk="1" fontAlgn="base" latinLnBrk="0" hangingPunct="1">
              <a:lnSpc>
                <a:spcPct val="100000"/>
              </a:lnSpc>
              <a:spcBef>
                <a:spcPct val="30000"/>
              </a:spcBef>
              <a:spcAft>
                <a:spcPct val="0"/>
              </a:spcAft>
              <a:buClrTx/>
              <a:buSzTx/>
              <a:buFontTx/>
              <a:buAutoNum type="arabicParenR"/>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	https://www.health.state.mn.us/communities/environment/lead/fs/common.html</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	https://www.who.int/news-room/fact-sheets/detail/lead-poisoning-and-health</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	EPA in slides later</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228600" marR="0" lvl="0" indent="-228600" algn="l" defTabSz="914400" rtl="0" eaLnBrk="1" fontAlgn="base" latinLnBrk="0" hangingPunct="1">
              <a:lnSpc>
                <a:spcPct val="100000"/>
              </a:lnSpc>
              <a:spcBef>
                <a:spcPct val="30000"/>
              </a:spcBef>
              <a:spcAft>
                <a:spcPct val="0"/>
              </a:spcAft>
              <a:buClrTx/>
              <a:buSzTx/>
              <a:buFontTx/>
              <a:buAutoNum type="arabicParenR" startAt="2"/>
              <a:tabLst/>
              <a:defRPr/>
            </a:pPr>
            <a:r>
              <a:rPr lang="en-US" dirty="0"/>
              <a:t>LSL replacement not mandatory in the BIL – The Bipartisan Infrastructure law </a:t>
            </a:r>
            <a:r>
              <a:rPr lang="en-US" b="1" dirty="0"/>
              <a:t>CLEARLY</a:t>
            </a:r>
            <a:r>
              <a:rPr lang="en-US" dirty="0"/>
              <a:t> says </a:t>
            </a:r>
            <a:r>
              <a:rPr lang="en-US" b="1" dirty="0"/>
              <a:t>WATER SYSTEMS </a:t>
            </a:r>
            <a:r>
              <a:rPr lang="en-US" dirty="0"/>
              <a:t>must replace the laterals, </a:t>
            </a:r>
            <a:r>
              <a:rPr lang="en-US" b="1" dirty="0"/>
              <a:t>not the end user/customer</a:t>
            </a:r>
            <a:r>
              <a:rPr lang="en-US" dirty="0"/>
              <a:t>.  As well, this is a 10 year plan.</a:t>
            </a:r>
          </a:p>
          <a:p>
            <a:pPr marL="228600" marR="0" lvl="0" indent="-228600" algn="l" defTabSz="914400" rtl="0" eaLnBrk="1" fontAlgn="base" latinLnBrk="0" hangingPunct="1">
              <a:lnSpc>
                <a:spcPct val="100000"/>
              </a:lnSpc>
              <a:spcBef>
                <a:spcPct val="30000"/>
              </a:spcBef>
              <a:spcAft>
                <a:spcPct val="0"/>
              </a:spcAft>
              <a:buClrTx/>
              <a:buSzTx/>
              <a:buFontTx/>
              <a:buAutoNum type="arabicParenR" startAt="2"/>
              <a:tabLst/>
              <a:defRPr/>
            </a:pPr>
            <a:endParaRPr lang="en-US" dirty="0"/>
          </a:p>
          <a:p>
            <a:pPr marL="228600" marR="0" lvl="0" indent="-228600" algn="l" defTabSz="914400" rtl="0" eaLnBrk="1" fontAlgn="base" latinLnBrk="0" hangingPunct="1">
              <a:lnSpc>
                <a:spcPct val="100000"/>
              </a:lnSpc>
              <a:spcBef>
                <a:spcPct val="30000"/>
              </a:spcBef>
              <a:spcAft>
                <a:spcPct val="0"/>
              </a:spcAft>
              <a:buClrTx/>
              <a:buSzTx/>
              <a:buFontTx/>
              <a:buAutoNum type="arabicParenR" startAt="2"/>
              <a:tabLst/>
              <a:defRPr/>
            </a:pPr>
            <a:r>
              <a:rPr lang="en-US" b="1" dirty="0"/>
              <a:t>EPA</a:t>
            </a:r>
            <a:r>
              <a:rPr lang="en-US" dirty="0"/>
              <a:t> </a:t>
            </a:r>
            <a:r>
              <a:rPr lang="en-US" b="1" dirty="0"/>
              <a:t>50/75% reduction of Lead upon LSL replacement (Lateral replacement NOT effective in Lead elimination) </a:t>
            </a:r>
            <a:r>
              <a:rPr lang="en-US" dirty="0"/>
              <a:t>– The EPA and other agencies </a:t>
            </a:r>
            <a:r>
              <a:rPr lang="en-US" b="1" dirty="0"/>
              <a:t>often mention </a:t>
            </a:r>
            <a:r>
              <a:rPr lang="en-US" dirty="0"/>
              <a:t>this, but </a:t>
            </a:r>
            <a:r>
              <a:rPr lang="en-US" b="1" dirty="0"/>
              <a:t>don’t post data </a:t>
            </a:r>
            <a:r>
              <a:rPr lang="en-US" dirty="0"/>
              <a:t>for it.  Strange.  We’ll go over some data in the scientific writing, for the ever-popular nerd-fest.</a:t>
            </a:r>
          </a:p>
          <a:p>
            <a:pPr marL="228600" marR="0" lvl="0" indent="-228600" algn="l" defTabSz="914400" rtl="0" eaLnBrk="1" fontAlgn="base" latinLnBrk="0" hangingPunct="1">
              <a:lnSpc>
                <a:spcPct val="100000"/>
              </a:lnSpc>
              <a:spcBef>
                <a:spcPct val="30000"/>
              </a:spcBef>
              <a:spcAft>
                <a:spcPct val="0"/>
              </a:spcAft>
              <a:buClrTx/>
              <a:buSzTx/>
              <a:buFontTx/>
              <a:buAutoNum type="arabicParenR" startAt="2"/>
              <a:tabLst/>
              <a:defRPr/>
            </a:pPr>
            <a:endParaRPr lang="en-US" dirty="0"/>
          </a:p>
          <a:p>
            <a:pPr marL="228600" marR="0" lvl="0" indent="-228600" algn="l" defTabSz="914400" rtl="0" eaLnBrk="1" fontAlgn="base" latinLnBrk="0" hangingPunct="1">
              <a:lnSpc>
                <a:spcPct val="100000"/>
              </a:lnSpc>
              <a:spcBef>
                <a:spcPct val="30000"/>
              </a:spcBef>
              <a:spcAft>
                <a:spcPct val="0"/>
              </a:spcAft>
              <a:buClrTx/>
              <a:buSzTx/>
              <a:buFontTx/>
              <a:buAutoNum type="arabicParenR" startAt="2"/>
              <a:tabLst/>
              <a:defRPr/>
            </a:pPr>
            <a:r>
              <a:rPr lang="en-US" dirty="0"/>
              <a:t>Lead properties Pb/Ca.  </a:t>
            </a:r>
            <a:r>
              <a:rPr lang="en-US" b="1" dirty="0"/>
              <a:t>Pb</a:t>
            </a:r>
            <a:r>
              <a:rPr lang="en-US" dirty="0"/>
              <a:t> is the atomic </a:t>
            </a:r>
            <a:r>
              <a:rPr lang="en-US" b="1" dirty="0"/>
              <a:t>symbol</a:t>
            </a:r>
            <a:r>
              <a:rPr lang="en-US" dirty="0"/>
              <a:t> for </a:t>
            </a:r>
            <a:r>
              <a:rPr lang="en-US" b="1" dirty="0"/>
              <a:t>Lead</a:t>
            </a:r>
            <a:r>
              <a:rPr lang="en-US" dirty="0"/>
              <a:t> (think </a:t>
            </a:r>
            <a:r>
              <a:rPr lang="en-US" b="1" u="sng" dirty="0"/>
              <a:t>P</a:t>
            </a:r>
            <a:r>
              <a:rPr lang="en-US" dirty="0"/>
              <a:t>lum</a:t>
            </a:r>
            <a:r>
              <a:rPr lang="en-US" b="1" u="sng" dirty="0"/>
              <a:t>b</a:t>
            </a:r>
            <a:r>
              <a:rPr lang="en-US" dirty="0"/>
              <a:t>ing).  </a:t>
            </a:r>
            <a:r>
              <a:rPr lang="en-US" b="1" dirty="0"/>
              <a:t>Ca</a:t>
            </a:r>
            <a:r>
              <a:rPr lang="en-US" dirty="0"/>
              <a:t> is </a:t>
            </a:r>
            <a:r>
              <a:rPr lang="en-US" b="1" dirty="0"/>
              <a:t>Calcium</a:t>
            </a:r>
            <a:r>
              <a:rPr lang="en-US" dirty="0"/>
              <a:t> (well, at least that one makes sense).  There’s a couple of slides on this later.  </a:t>
            </a:r>
            <a:r>
              <a:rPr lang="en-US" b="1" dirty="0"/>
              <a:t>Lead and Calcium are similar, thus the medical/developmental issue.</a:t>
            </a:r>
          </a:p>
          <a:p>
            <a:pPr marL="228600" marR="0" lvl="0" indent="-228600" algn="l" defTabSz="914400" rtl="0" eaLnBrk="1" fontAlgn="base" latinLnBrk="0" hangingPunct="1">
              <a:lnSpc>
                <a:spcPct val="100000"/>
              </a:lnSpc>
              <a:spcBef>
                <a:spcPct val="30000"/>
              </a:spcBef>
              <a:spcAft>
                <a:spcPct val="0"/>
              </a:spcAft>
              <a:buClrTx/>
              <a:buSzTx/>
              <a:buFontTx/>
              <a:buAutoNum type="arabicParenR" startAt="2"/>
              <a:tabLst/>
              <a:defRPr/>
            </a:pPr>
            <a:endParaRPr lang="en-US" b="1" dirty="0"/>
          </a:p>
          <a:p>
            <a:pPr marL="228600" marR="0" lvl="0" indent="-228600" algn="l" defTabSz="914400" rtl="0" eaLnBrk="1" fontAlgn="base" latinLnBrk="0" hangingPunct="1">
              <a:lnSpc>
                <a:spcPct val="100000"/>
              </a:lnSpc>
              <a:spcBef>
                <a:spcPct val="30000"/>
              </a:spcBef>
              <a:spcAft>
                <a:spcPct val="0"/>
              </a:spcAft>
              <a:buClrTx/>
              <a:buSzTx/>
              <a:buFontTx/>
              <a:buAutoNum type="arabicParenR" startAt="2"/>
              <a:tabLst/>
              <a:defRPr/>
            </a:pPr>
            <a:r>
              <a:rPr lang="en-US" b="1" dirty="0"/>
              <a:t>Intentionally deceptive science</a:t>
            </a:r>
            <a:r>
              <a:rPr lang="en-US" dirty="0"/>
              <a:t> – lots of slides on this.  </a:t>
            </a:r>
            <a:r>
              <a:rPr lang="en-US" b="1" dirty="0"/>
              <a:t>We were lied to regarding the danger of lead in drinking water in several respects</a:t>
            </a:r>
            <a:r>
              <a:rPr lang="en-US" dirty="0"/>
              <a:t>.</a:t>
            </a:r>
          </a:p>
          <a:p>
            <a:pPr marL="228600" marR="0" lvl="0" indent="-228600" algn="l" defTabSz="914400" rtl="0" eaLnBrk="1" fontAlgn="base" latinLnBrk="0" hangingPunct="1">
              <a:lnSpc>
                <a:spcPct val="100000"/>
              </a:lnSpc>
              <a:spcBef>
                <a:spcPct val="30000"/>
              </a:spcBef>
              <a:spcAft>
                <a:spcPct val="0"/>
              </a:spcAft>
              <a:buClrTx/>
              <a:buSzTx/>
              <a:buFontTx/>
              <a:buAutoNum type="arabicParenR" startAt="2"/>
              <a:tabLst/>
              <a:defRPr/>
            </a:pPr>
            <a:endParaRPr lang="en-US" dirty="0"/>
          </a:p>
          <a:p>
            <a:pPr marL="228600" marR="0" lvl="0" indent="-228600" algn="l" defTabSz="914400" rtl="0" eaLnBrk="1" fontAlgn="base" latinLnBrk="0" hangingPunct="1">
              <a:lnSpc>
                <a:spcPct val="100000"/>
              </a:lnSpc>
              <a:spcBef>
                <a:spcPct val="30000"/>
              </a:spcBef>
              <a:spcAft>
                <a:spcPct val="0"/>
              </a:spcAft>
              <a:buClrTx/>
              <a:buSzTx/>
              <a:buFontTx/>
              <a:buAutoNum type="arabicParenR" startAt="2"/>
              <a:tabLst/>
              <a:defRPr/>
            </a:pPr>
            <a:r>
              <a:rPr lang="en-US" dirty="0"/>
              <a:t>UW hygiene lab – I’ve talked with the </a:t>
            </a:r>
            <a:r>
              <a:rPr lang="en-US" b="1" dirty="0"/>
              <a:t>University of Wisconsin state Hygiene lab </a:t>
            </a:r>
            <a:r>
              <a:rPr lang="en-US" dirty="0"/>
              <a:t>many times.  These people are </a:t>
            </a:r>
            <a:r>
              <a:rPr lang="en-US" dirty="0" err="1"/>
              <a:t>heros</a:t>
            </a:r>
            <a:r>
              <a:rPr lang="en-US" dirty="0"/>
              <a:t>.  They do good work, and they tell the truth.  They are scorchingly fast as well.  The truth is, the </a:t>
            </a:r>
            <a:r>
              <a:rPr lang="en-US" b="1" dirty="0"/>
              <a:t>“optimized” </a:t>
            </a:r>
            <a:r>
              <a:rPr lang="en-US" dirty="0"/>
              <a:t>value of lead concentration (</a:t>
            </a:r>
            <a:r>
              <a:rPr lang="en-US" b="1" dirty="0"/>
              <a:t>5ug/L, or 5 ppb</a:t>
            </a:r>
            <a:r>
              <a:rPr lang="en-US" dirty="0"/>
              <a:t>) that the </a:t>
            </a:r>
            <a:r>
              <a:rPr lang="en-US" b="1" dirty="0"/>
              <a:t>EPA pulled out of their heinie’s, </a:t>
            </a:r>
            <a:r>
              <a:rPr lang="en-US" dirty="0"/>
              <a:t>is </a:t>
            </a:r>
            <a:r>
              <a:rPr lang="en-US" b="1" dirty="0"/>
              <a:t>very close to zero</a:t>
            </a:r>
            <a:r>
              <a:rPr lang="en-US" dirty="0"/>
              <a:t>.  The greatest sensitivity in testing they use (Graphite Furnace atomic adsorption) lights up down to 0.63 ppb or ug/L.  The UW frequently tests well water that have lead present.  Oddly, I will show later, that the </a:t>
            </a:r>
            <a:r>
              <a:rPr lang="en-US" b="1" dirty="0"/>
              <a:t>EPA curiously omits this data </a:t>
            </a:r>
            <a:r>
              <a:rPr lang="en-US" dirty="0"/>
              <a:t>from their </a:t>
            </a:r>
            <a:r>
              <a:rPr lang="en-US" b="1" dirty="0"/>
              <a:t>“scientific studies”.</a:t>
            </a:r>
          </a:p>
          <a:p>
            <a:pPr marL="228600" marR="0" lvl="0" indent="-228600" algn="l" defTabSz="914400" rtl="0" eaLnBrk="1" fontAlgn="base" latinLnBrk="0" hangingPunct="1">
              <a:lnSpc>
                <a:spcPct val="100000"/>
              </a:lnSpc>
              <a:spcBef>
                <a:spcPct val="30000"/>
              </a:spcBef>
              <a:spcAft>
                <a:spcPct val="0"/>
              </a:spcAft>
              <a:buClrTx/>
              <a:buSzTx/>
              <a:buFontTx/>
              <a:buAutoNum type="arabicParenR" startAt="2"/>
              <a:tabLst/>
              <a:defRPr/>
            </a:pPr>
            <a:endParaRPr lang="en-US" b="1" dirty="0"/>
          </a:p>
          <a:p>
            <a:pPr marL="228600" marR="0" lvl="0" indent="-228600" algn="l" defTabSz="914400" rtl="0" eaLnBrk="1" fontAlgn="base" latinLnBrk="0" hangingPunct="1">
              <a:lnSpc>
                <a:spcPct val="100000"/>
              </a:lnSpc>
              <a:spcBef>
                <a:spcPct val="30000"/>
              </a:spcBef>
              <a:spcAft>
                <a:spcPct val="0"/>
              </a:spcAft>
              <a:buClrTx/>
              <a:buSzTx/>
              <a:buFontTx/>
              <a:buAutoNum type="arabicParenR" startAt="2"/>
              <a:tabLst/>
              <a:defRPr/>
            </a:pPr>
            <a:r>
              <a:rPr lang="en-US" b="1" dirty="0"/>
              <a:t>Public Services Commission</a:t>
            </a:r>
            <a:r>
              <a:rPr lang="en-US" b="0" dirty="0"/>
              <a:t>  Big shout out Hallelujah for the </a:t>
            </a:r>
            <a:r>
              <a:rPr lang="en-US" b="1" dirty="0"/>
              <a:t>PSC</a:t>
            </a:r>
            <a:r>
              <a:rPr lang="en-US" b="0" dirty="0"/>
              <a:t>.  I’ll explain this in a couple of slides later.  This organization is full of people that are </a:t>
            </a:r>
            <a:r>
              <a:rPr lang="en-US" b="1" dirty="0"/>
              <a:t>knowledgeable</a:t>
            </a:r>
            <a:r>
              <a:rPr lang="en-US" b="0" dirty="0"/>
              <a:t> and </a:t>
            </a:r>
            <a:r>
              <a:rPr lang="en-US" b="1" dirty="0"/>
              <a:t>committed to customer care</a:t>
            </a:r>
            <a:r>
              <a:rPr lang="en-US" b="0" dirty="0"/>
              <a:t>. They are the </a:t>
            </a:r>
            <a:r>
              <a:rPr lang="en-US" b="1" dirty="0"/>
              <a:t>only ones </a:t>
            </a:r>
            <a:r>
              <a:rPr lang="en-US" b="0" dirty="0"/>
              <a:t>in the </a:t>
            </a:r>
            <a:r>
              <a:rPr lang="en-US" b="1" dirty="0"/>
              <a:t>State of Wisconsin Government</a:t>
            </a:r>
            <a:r>
              <a:rPr lang="en-US" b="0" dirty="0"/>
              <a:t> who </a:t>
            </a:r>
            <a:r>
              <a:rPr lang="en-US" b="1" dirty="0"/>
              <a:t>listened to the concerns of my neighbors </a:t>
            </a:r>
            <a:r>
              <a:rPr lang="en-US" b="0" dirty="0"/>
              <a:t>who were </a:t>
            </a:r>
            <a:r>
              <a:rPr lang="en-US" b="1" dirty="0"/>
              <a:t>threatened by the </a:t>
            </a:r>
            <a:r>
              <a:rPr lang="en-US" b="1" dirty="0">
                <a:solidFill>
                  <a:srgbClr val="FF0000"/>
                </a:solidFill>
              </a:rPr>
              <a:t>City of Evansville WI</a:t>
            </a:r>
            <a:r>
              <a:rPr lang="en-US" b="1" dirty="0"/>
              <a:t>, and the State Department of Natural Resources</a:t>
            </a:r>
            <a:r>
              <a:rPr lang="en-US" b="0" dirty="0"/>
              <a:t>.  Appreciate you, PSC.</a:t>
            </a:r>
          </a:p>
          <a:p>
            <a:pPr marL="228600" marR="0" lvl="0" indent="-228600" algn="l" defTabSz="914400" rtl="0" eaLnBrk="1" fontAlgn="base" latinLnBrk="0" hangingPunct="1">
              <a:lnSpc>
                <a:spcPct val="100000"/>
              </a:lnSpc>
              <a:spcBef>
                <a:spcPct val="30000"/>
              </a:spcBef>
              <a:spcAft>
                <a:spcPct val="0"/>
              </a:spcAft>
              <a:buClrTx/>
              <a:buSzTx/>
              <a:buFontTx/>
              <a:buAutoNum type="arabicParenR" startAt="2"/>
              <a:tabLst/>
              <a:defRPr/>
            </a:pPr>
            <a:endParaRPr lang="en-US" b="0" dirty="0"/>
          </a:p>
          <a:p>
            <a:pPr marL="228600" marR="0" lvl="0" indent="-228600" algn="l" defTabSz="914400" rtl="0" eaLnBrk="1" fontAlgn="base" latinLnBrk="0" hangingPunct="1">
              <a:lnSpc>
                <a:spcPct val="100000"/>
              </a:lnSpc>
              <a:spcBef>
                <a:spcPct val="30000"/>
              </a:spcBef>
              <a:spcAft>
                <a:spcPct val="0"/>
              </a:spcAft>
              <a:buClrTx/>
              <a:buSzTx/>
              <a:buFontTx/>
              <a:buAutoNum type="arabicParenR" startAt="2"/>
              <a:tabLst/>
              <a:defRPr/>
            </a:pPr>
            <a:r>
              <a:rPr lang="en-US" b="1" dirty="0"/>
              <a:t>Galvanized Steel </a:t>
            </a:r>
            <a:r>
              <a:rPr lang="en-US" b="0" dirty="0"/>
              <a:t>– Good grief.  Trying to get us to replace Galvanized steel is </a:t>
            </a:r>
            <a:r>
              <a:rPr lang="en-US" b="1" dirty="0"/>
              <a:t>utter BS.  </a:t>
            </a:r>
            <a:r>
              <a:rPr lang="en-US" b="0" dirty="0"/>
              <a:t>They use and oxymoron.  Emphasis on “moron”.  They say, “</a:t>
            </a:r>
            <a:r>
              <a:rPr lang="en-US" b="1" dirty="0"/>
              <a:t>the problem with galvanized steel is that there is Lead in the galvanizing process</a:t>
            </a:r>
            <a:r>
              <a:rPr lang="en-US" b="0" dirty="0"/>
              <a:t>”.  But on the other hand, they say “</a:t>
            </a:r>
            <a:r>
              <a:rPr lang="en-US" b="1" dirty="0"/>
              <a:t>the problem with Galvanized steel is corrosion”.  Both are mutually opposed</a:t>
            </a:r>
            <a:r>
              <a:rPr lang="en-US" b="0" dirty="0"/>
              <a:t>.  If the interior of the pipe is corroded, then the lead is gone.  </a:t>
            </a:r>
            <a:r>
              <a:rPr lang="en-US" b="1" dirty="0"/>
              <a:t>The UW State Hygiene lab</a:t>
            </a:r>
            <a:r>
              <a:rPr lang="en-US" b="0" dirty="0"/>
              <a:t> performed </a:t>
            </a:r>
            <a:r>
              <a:rPr lang="en-US" b="1" dirty="0"/>
              <a:t>Lead testing </a:t>
            </a:r>
            <a:r>
              <a:rPr lang="en-US" b="0" dirty="0"/>
              <a:t>on my </a:t>
            </a:r>
            <a:r>
              <a:rPr lang="en-US" b="1" dirty="0"/>
              <a:t>Galvanized Steel line</a:t>
            </a:r>
            <a:r>
              <a:rPr lang="en-US" b="0" dirty="0"/>
              <a:t>, drawn from my kitchen tap, aerator not removed.  </a:t>
            </a:r>
            <a:r>
              <a:rPr lang="en-US" b="1" dirty="0"/>
              <a:t>No Lead detected</a:t>
            </a:r>
            <a:r>
              <a:rPr lang="en-US" b="0" dirty="0"/>
              <a:t>.  </a:t>
            </a:r>
            <a:r>
              <a:rPr lang="en-US" b="0" dirty="0" err="1"/>
              <a:t>Brazillian</a:t>
            </a:r>
            <a:r>
              <a:rPr lang="en-US" b="0" dirty="0"/>
              <a:t> study refers to a scientific paper, where they “proved” that Galvanized steel was a problem regarding lead contamination.  When you read the entire paper, they actually got their </a:t>
            </a:r>
            <a:r>
              <a:rPr lang="en-US" b="1" dirty="0"/>
              <a:t>data from scraping the outside of a pipe</a:t>
            </a:r>
            <a:r>
              <a:rPr lang="en-US" b="0" dirty="0"/>
              <a:t>, to find lead coating (galvanization).    </a:t>
            </a:r>
          </a:p>
          <a:p>
            <a:pPr marL="228600" marR="0" lvl="0" indent="-228600" algn="l" defTabSz="914400" rtl="0" eaLnBrk="1" fontAlgn="base" latinLnBrk="0" hangingPunct="1">
              <a:lnSpc>
                <a:spcPct val="100000"/>
              </a:lnSpc>
              <a:spcBef>
                <a:spcPct val="30000"/>
              </a:spcBef>
              <a:spcAft>
                <a:spcPct val="0"/>
              </a:spcAft>
              <a:buClrTx/>
              <a:buSzTx/>
              <a:buFontTx/>
              <a:buAutoNum type="arabicParenR" startAt="2"/>
              <a:tabLst/>
              <a:defRPr/>
            </a:pPr>
            <a:endParaRPr lang="en-US" b="0" dirty="0"/>
          </a:p>
          <a:p>
            <a:pPr marL="228600" marR="0" lvl="0" indent="-228600" algn="l" defTabSz="914400" rtl="0" eaLnBrk="1" fontAlgn="base" latinLnBrk="0" hangingPunct="1">
              <a:lnSpc>
                <a:spcPct val="100000"/>
              </a:lnSpc>
              <a:spcBef>
                <a:spcPct val="30000"/>
              </a:spcBef>
              <a:spcAft>
                <a:spcPct val="0"/>
              </a:spcAft>
              <a:buClrTx/>
              <a:buSzTx/>
              <a:buFontTx/>
              <a:buAutoNum type="arabicParenR" startAt="2"/>
              <a:tabLst/>
              <a:defRPr/>
            </a:pPr>
            <a:r>
              <a:rPr lang="en-US" b="1" dirty="0"/>
              <a:t>Extensive Meta Data</a:t>
            </a:r>
            <a:r>
              <a:rPr lang="en-US" b="0" dirty="0"/>
              <a:t>.  Lead pipes were used in commonly in construction from the 1890’s through 1927.  The generation that were born in the 20’s:</a:t>
            </a:r>
          </a:p>
          <a:p>
            <a:pPr marL="685800" marR="0" lvl="1" indent="-228600" algn="l" defTabSz="914400" rtl="0" eaLnBrk="1" fontAlgn="base" latinLnBrk="0" hangingPunct="1">
              <a:lnSpc>
                <a:spcPct val="100000"/>
              </a:lnSpc>
              <a:spcBef>
                <a:spcPct val="30000"/>
              </a:spcBef>
              <a:spcAft>
                <a:spcPct val="0"/>
              </a:spcAft>
              <a:buClrTx/>
              <a:buSzTx/>
              <a:buFontTx/>
              <a:buAutoNum type="alphaLcParenR"/>
              <a:tabLst/>
              <a:defRPr/>
            </a:pPr>
            <a:r>
              <a:rPr lang="en-US" b="0" dirty="0"/>
              <a:t>Lived through the </a:t>
            </a:r>
            <a:r>
              <a:rPr lang="en-US" b="1" dirty="0"/>
              <a:t>great depression</a:t>
            </a:r>
          </a:p>
          <a:p>
            <a:pPr marL="685800" marR="0" lvl="1" indent="-228600" algn="l" defTabSz="914400" rtl="0" eaLnBrk="1" fontAlgn="base" latinLnBrk="0" hangingPunct="1">
              <a:lnSpc>
                <a:spcPct val="100000"/>
              </a:lnSpc>
              <a:spcBef>
                <a:spcPct val="30000"/>
              </a:spcBef>
              <a:spcAft>
                <a:spcPct val="0"/>
              </a:spcAft>
              <a:buClrTx/>
              <a:buSzTx/>
              <a:buFontTx/>
              <a:buAutoNum type="alphaLcParenR"/>
              <a:tabLst/>
              <a:defRPr/>
            </a:pPr>
            <a:r>
              <a:rPr lang="en-US" b="1" dirty="0"/>
              <a:t>Fought and defeated 2 of the world’s great tyrannical regimes, at one time, over two oceans</a:t>
            </a:r>
          </a:p>
          <a:p>
            <a:pPr marL="685800" marR="0" lvl="1" indent="-228600" algn="l" defTabSz="914400" rtl="0" eaLnBrk="1" fontAlgn="base" latinLnBrk="0" hangingPunct="1">
              <a:lnSpc>
                <a:spcPct val="100000"/>
              </a:lnSpc>
              <a:spcBef>
                <a:spcPct val="30000"/>
              </a:spcBef>
              <a:spcAft>
                <a:spcPct val="0"/>
              </a:spcAft>
              <a:buClrTx/>
              <a:buSzTx/>
              <a:buFontTx/>
              <a:buAutoNum type="alphaLcParenR"/>
              <a:tabLst/>
              <a:defRPr/>
            </a:pPr>
            <a:r>
              <a:rPr lang="en-US" b="0" dirty="0"/>
              <a:t>The </a:t>
            </a:r>
            <a:r>
              <a:rPr lang="en-US" b="1" dirty="0"/>
              <a:t>manufacturing</a:t>
            </a:r>
            <a:r>
              <a:rPr lang="en-US" b="0" dirty="0"/>
              <a:t> might and </a:t>
            </a:r>
            <a:r>
              <a:rPr lang="en-US" b="1" dirty="0"/>
              <a:t>ingenuity</a:t>
            </a:r>
            <a:r>
              <a:rPr lang="en-US" b="0" dirty="0"/>
              <a:t> of that generation are staggering</a:t>
            </a:r>
          </a:p>
          <a:p>
            <a:pPr marL="685800" marR="0" lvl="1" indent="-228600" algn="l" defTabSz="914400" rtl="0" eaLnBrk="1" fontAlgn="base" latinLnBrk="0" hangingPunct="1">
              <a:lnSpc>
                <a:spcPct val="100000"/>
              </a:lnSpc>
              <a:spcBef>
                <a:spcPct val="30000"/>
              </a:spcBef>
              <a:spcAft>
                <a:spcPct val="0"/>
              </a:spcAft>
              <a:buClrTx/>
              <a:buSzTx/>
              <a:buFontTx/>
              <a:buAutoNum type="alphaLcParenR"/>
              <a:tabLst/>
              <a:defRPr/>
            </a:pPr>
            <a:r>
              <a:rPr lang="en-US" b="0" dirty="0"/>
              <a:t>These are/were</a:t>
            </a:r>
          </a:p>
          <a:p>
            <a:pPr marL="1143000" marR="0" lvl="2" indent="-228600" algn="l" defTabSz="914400" rtl="0" eaLnBrk="1" fontAlgn="base" latinLnBrk="0" hangingPunct="1">
              <a:lnSpc>
                <a:spcPct val="100000"/>
              </a:lnSpc>
              <a:spcBef>
                <a:spcPct val="30000"/>
              </a:spcBef>
              <a:spcAft>
                <a:spcPct val="0"/>
              </a:spcAft>
              <a:buClrTx/>
              <a:buSzTx/>
              <a:buFontTx/>
              <a:buAutoNum type="arabicParenR"/>
              <a:tabLst/>
              <a:defRPr/>
            </a:pPr>
            <a:r>
              <a:rPr lang="en-US" b="1" dirty="0"/>
              <a:t>Good people</a:t>
            </a:r>
          </a:p>
          <a:p>
            <a:pPr marL="1143000" marR="0" lvl="2" indent="-228600" algn="l" defTabSz="914400" rtl="0" eaLnBrk="1" fontAlgn="base" latinLnBrk="0" hangingPunct="1">
              <a:lnSpc>
                <a:spcPct val="100000"/>
              </a:lnSpc>
              <a:spcBef>
                <a:spcPct val="30000"/>
              </a:spcBef>
              <a:spcAft>
                <a:spcPct val="0"/>
              </a:spcAft>
              <a:buClrTx/>
              <a:buSzTx/>
              <a:buFontTx/>
              <a:buAutoNum type="arabicParenR"/>
              <a:tabLst/>
              <a:defRPr/>
            </a:pPr>
            <a:r>
              <a:rPr lang="en-US" b="1" dirty="0"/>
              <a:t>Brave people</a:t>
            </a:r>
          </a:p>
          <a:p>
            <a:pPr marL="1143000" marR="0" lvl="2" indent="-228600" algn="l" defTabSz="914400" rtl="0" eaLnBrk="1" fontAlgn="base" latinLnBrk="0" hangingPunct="1">
              <a:lnSpc>
                <a:spcPct val="100000"/>
              </a:lnSpc>
              <a:spcBef>
                <a:spcPct val="30000"/>
              </a:spcBef>
              <a:spcAft>
                <a:spcPct val="0"/>
              </a:spcAft>
              <a:buClrTx/>
              <a:buSzTx/>
              <a:buFontTx/>
              <a:buAutoNum type="arabicParenR"/>
              <a:tabLst/>
              <a:defRPr/>
            </a:pPr>
            <a:r>
              <a:rPr lang="en-US" b="1" dirty="0"/>
              <a:t>Intelligent people</a:t>
            </a:r>
          </a:p>
          <a:p>
            <a:pPr marL="914400" marR="0" lvl="2" indent="0" algn="l" defTabSz="914400" rtl="0" eaLnBrk="1" fontAlgn="base" latinLnBrk="0" hangingPunct="1">
              <a:lnSpc>
                <a:spcPct val="100000"/>
              </a:lnSpc>
              <a:spcBef>
                <a:spcPct val="30000"/>
              </a:spcBef>
              <a:spcAft>
                <a:spcPct val="0"/>
              </a:spcAft>
              <a:buClrTx/>
              <a:buSzTx/>
              <a:buFontTx/>
              <a:buNone/>
              <a:tabLst/>
              <a:defRPr/>
            </a:pPr>
            <a:endParaRPr lang="en-US" b="1" dirty="0"/>
          </a:p>
          <a:p>
            <a:pPr marL="228600" marR="0" lvl="0" indent="-228600" algn="l" defTabSz="914400" rtl="0" eaLnBrk="1" fontAlgn="base" latinLnBrk="0" hangingPunct="1">
              <a:lnSpc>
                <a:spcPct val="100000"/>
              </a:lnSpc>
              <a:spcBef>
                <a:spcPct val="30000"/>
              </a:spcBef>
              <a:spcAft>
                <a:spcPct val="0"/>
              </a:spcAft>
              <a:buClrTx/>
              <a:buSzTx/>
              <a:buFontTx/>
              <a:buAutoNum type="arabicParenR" startAt="2"/>
              <a:tabLst/>
              <a:defRPr/>
            </a:pPr>
            <a:r>
              <a:rPr lang="en-US" b="1" dirty="0"/>
              <a:t>Physical Data/Contact time </a:t>
            </a:r>
            <a:r>
              <a:rPr lang="en-US" dirty="0"/>
              <a:t>– If water is </a:t>
            </a:r>
            <a:r>
              <a:rPr lang="en-US" b="1" dirty="0"/>
              <a:t>fairly fresh</a:t>
            </a:r>
            <a:r>
              <a:rPr lang="en-US" dirty="0"/>
              <a:t>, and runs over the lead lateral, it has </a:t>
            </a:r>
            <a:r>
              <a:rPr lang="en-US" b="1" dirty="0"/>
              <a:t>very little time to pick up any particles or debris in pipes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	Therefore, doing what we’ve always done, </a:t>
            </a:r>
            <a:r>
              <a:rPr lang="en-US" b="1" dirty="0"/>
              <a:t>using the restroom/showering first thing in the morning</a:t>
            </a:r>
            <a:r>
              <a:rPr lang="en-US" dirty="0"/>
              <a:t>, is the </a:t>
            </a:r>
            <a:r>
              <a:rPr lang="en-US" b="1" dirty="0"/>
              <a:t>best way to mitigate lead exposure</a:t>
            </a:r>
            <a:r>
              <a:rPr lang="en-US" dirty="0"/>
              <a:t>.  </a:t>
            </a:r>
            <a:r>
              <a:rPr lang="en-US" b="1" dirty="0"/>
              <a:t>The EPA’s own data clearly shows this.  They just can’t admit it.</a:t>
            </a:r>
          </a:p>
          <a:p>
            <a:pPr marL="228600" marR="0" lvl="0" indent="-228600" algn="l" defTabSz="914400" rtl="0" eaLnBrk="1" fontAlgn="base" latinLnBrk="0" hangingPunct="1">
              <a:lnSpc>
                <a:spcPct val="100000"/>
              </a:lnSpc>
              <a:spcBef>
                <a:spcPct val="30000"/>
              </a:spcBef>
              <a:spcAft>
                <a:spcPct val="0"/>
              </a:spcAft>
              <a:buClrTx/>
              <a:buSzTx/>
              <a:buFontTx/>
              <a:buAutoNum type="arabicParenR" startAt="2"/>
              <a:tabLst/>
              <a:defRPr/>
            </a:pPr>
            <a:endParaRPr lang="en-US" dirty="0"/>
          </a:p>
          <a:p>
            <a:pPr marL="228600" marR="0" lvl="0" indent="-228600" algn="l" defTabSz="914400" rtl="0" eaLnBrk="1" fontAlgn="base" latinLnBrk="0" hangingPunct="1">
              <a:lnSpc>
                <a:spcPct val="100000"/>
              </a:lnSpc>
              <a:spcBef>
                <a:spcPct val="30000"/>
              </a:spcBef>
              <a:spcAft>
                <a:spcPct val="0"/>
              </a:spcAft>
              <a:buClrTx/>
              <a:buSzTx/>
              <a:buFontTx/>
              <a:buAutoNum type="arabicParenR" startAt="2"/>
              <a:tabLst/>
              <a:defRPr/>
            </a:pPr>
            <a:endParaRPr lang="en-US" dirty="0"/>
          </a:p>
          <a:p>
            <a:pPr marL="228600" marR="0" lvl="0" indent="-228600" algn="l" defTabSz="914400" rtl="0" eaLnBrk="1" fontAlgn="base" latinLnBrk="0" hangingPunct="1">
              <a:lnSpc>
                <a:spcPct val="100000"/>
              </a:lnSpc>
              <a:spcBef>
                <a:spcPct val="30000"/>
              </a:spcBef>
              <a:spcAft>
                <a:spcPct val="0"/>
              </a:spcAft>
              <a:buClrTx/>
              <a:buSzTx/>
              <a:buFontTx/>
              <a:buAutoNum type="arabicParenR" startAt="2"/>
              <a:tabLst/>
              <a:defRPr/>
            </a:pPr>
            <a:endParaRPr lang="en-US" dirty="0"/>
          </a:p>
          <a:p>
            <a:endParaRPr lang="en-US" dirty="0"/>
          </a:p>
        </p:txBody>
      </p:sp>
      <p:sp>
        <p:nvSpPr>
          <p:cNvPr id="4" name="Slide Number Placeholder 3">
            <a:extLst>
              <a:ext uri="{FF2B5EF4-FFF2-40B4-BE49-F238E27FC236}">
                <a16:creationId xmlns:a16="http://schemas.microsoft.com/office/drawing/2014/main" id="{3AAC217A-5EE1-243C-1B02-BF5897AF640F}"/>
              </a:ext>
            </a:extLst>
          </p:cNvPr>
          <p:cNvSpPr>
            <a:spLocks noGrp="1"/>
          </p:cNvSpPr>
          <p:nvPr>
            <p:ph type="sldNum" sz="quarter" idx="5"/>
          </p:nvPr>
        </p:nvSpPr>
        <p:spPr/>
        <p:txBody>
          <a:bodyPr/>
          <a:lstStyle/>
          <a:p>
            <a:fld id="{74E8BD9B-2A2F-494A-A6AA-7B0C58709D3C}" type="slidenum">
              <a:rPr lang="en-US" smtClean="0"/>
              <a:pPr/>
              <a:t>10</a:t>
            </a:fld>
            <a:endParaRPr lang="en-US"/>
          </a:p>
        </p:txBody>
      </p:sp>
    </p:spTree>
    <p:extLst>
      <p:ext uri="{BB962C8B-B14F-4D97-AF65-F5344CB8AC3E}">
        <p14:creationId xmlns:p14="http://schemas.microsoft.com/office/powerpoint/2010/main" val="121692417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56BD08-7A90-1A8F-B733-6AC3BABAED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70EE18-75AC-BB9F-937B-56B35EE264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6E7488-731F-8F48-A00F-F5C6847B5AD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0D82B43-640D-80D4-757A-F81D236FA7D3}"/>
              </a:ext>
            </a:extLst>
          </p:cNvPr>
          <p:cNvSpPr>
            <a:spLocks noGrp="1"/>
          </p:cNvSpPr>
          <p:nvPr>
            <p:ph type="sldNum" sz="quarter" idx="5"/>
          </p:nvPr>
        </p:nvSpPr>
        <p:spPr/>
        <p:txBody>
          <a:bodyPr/>
          <a:lstStyle/>
          <a:p>
            <a:fld id="{74E8BD9B-2A2F-494A-A6AA-7B0C58709D3C}" type="slidenum">
              <a:rPr lang="en-US" smtClean="0"/>
              <a:pPr/>
              <a:t>91</a:t>
            </a:fld>
            <a:endParaRPr lang="en-US" dirty="0"/>
          </a:p>
        </p:txBody>
      </p:sp>
    </p:spTree>
    <p:extLst>
      <p:ext uri="{BB962C8B-B14F-4D97-AF65-F5344CB8AC3E}">
        <p14:creationId xmlns:p14="http://schemas.microsoft.com/office/powerpoint/2010/main" val="169837361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7DE8C3-75C9-69AD-153C-582B371CC5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A6ED2F-B949-B55E-9D33-0F6CD6E5CF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65ECBE-56A5-E94F-AA1F-101D7C08424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911611A-226B-FB18-964C-02D93E135E32}"/>
              </a:ext>
            </a:extLst>
          </p:cNvPr>
          <p:cNvSpPr>
            <a:spLocks noGrp="1"/>
          </p:cNvSpPr>
          <p:nvPr>
            <p:ph type="sldNum" sz="quarter" idx="5"/>
          </p:nvPr>
        </p:nvSpPr>
        <p:spPr/>
        <p:txBody>
          <a:bodyPr/>
          <a:lstStyle/>
          <a:p>
            <a:fld id="{74E8BD9B-2A2F-494A-A6AA-7B0C58709D3C}" type="slidenum">
              <a:rPr lang="en-US" smtClean="0"/>
              <a:pPr/>
              <a:t>92</a:t>
            </a:fld>
            <a:endParaRPr lang="en-US" dirty="0"/>
          </a:p>
        </p:txBody>
      </p:sp>
    </p:spTree>
    <p:extLst>
      <p:ext uri="{BB962C8B-B14F-4D97-AF65-F5344CB8AC3E}">
        <p14:creationId xmlns:p14="http://schemas.microsoft.com/office/powerpoint/2010/main" val="385094513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8D731-0505-940B-99F5-E09A6421E7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BB787A-0051-59EB-6A15-6E6C4EA844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094101-DD94-36C9-25FB-1DA0BBB104A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80C9C0D-E1C6-8C2A-D662-8374C2608420}"/>
              </a:ext>
            </a:extLst>
          </p:cNvPr>
          <p:cNvSpPr>
            <a:spLocks noGrp="1"/>
          </p:cNvSpPr>
          <p:nvPr>
            <p:ph type="sldNum" sz="quarter" idx="5"/>
          </p:nvPr>
        </p:nvSpPr>
        <p:spPr/>
        <p:txBody>
          <a:bodyPr/>
          <a:lstStyle/>
          <a:p>
            <a:fld id="{74E8BD9B-2A2F-494A-A6AA-7B0C58709D3C}" type="slidenum">
              <a:rPr lang="en-US" smtClean="0"/>
              <a:pPr/>
              <a:t>93</a:t>
            </a:fld>
            <a:endParaRPr lang="en-US" dirty="0"/>
          </a:p>
        </p:txBody>
      </p:sp>
    </p:spTree>
    <p:extLst>
      <p:ext uri="{BB962C8B-B14F-4D97-AF65-F5344CB8AC3E}">
        <p14:creationId xmlns:p14="http://schemas.microsoft.com/office/powerpoint/2010/main" val="407561457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3F568-7286-C429-C574-792A113E8C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AED958-6870-8A2C-B384-AAA939DB05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8D5114-8AF5-8A61-8A37-6BE10755606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DD50B81-555B-63BB-0265-AEE9E85FB9CF}"/>
              </a:ext>
            </a:extLst>
          </p:cNvPr>
          <p:cNvSpPr>
            <a:spLocks noGrp="1"/>
          </p:cNvSpPr>
          <p:nvPr>
            <p:ph type="sldNum" sz="quarter" idx="5"/>
          </p:nvPr>
        </p:nvSpPr>
        <p:spPr/>
        <p:txBody>
          <a:bodyPr/>
          <a:lstStyle/>
          <a:p>
            <a:fld id="{74E8BD9B-2A2F-494A-A6AA-7B0C58709D3C}" type="slidenum">
              <a:rPr lang="en-US" smtClean="0"/>
              <a:pPr/>
              <a:t>94</a:t>
            </a:fld>
            <a:endParaRPr lang="en-US" dirty="0"/>
          </a:p>
        </p:txBody>
      </p:sp>
    </p:spTree>
    <p:extLst>
      <p:ext uri="{BB962C8B-B14F-4D97-AF65-F5344CB8AC3E}">
        <p14:creationId xmlns:p14="http://schemas.microsoft.com/office/powerpoint/2010/main" val="29825998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3242F1AE-5065-4B31-8971-BBE1D7D771EC}" type="datetimeFigureOut">
              <a:rPr lang="en-US" smtClean="0"/>
              <a:pPr/>
              <a:t>4/20/2025</a:t>
            </a:fld>
            <a:endParaRPr lang="en-US" dirty="0"/>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D63FD911-8171-4566-9A69-B0D9211F5CF2}" type="slidenum">
              <a:rPr lang="en-US" smtClean="0"/>
              <a:pPr/>
              <a:t>‹#›</a:t>
            </a:fld>
            <a:endParaRPr lang="en-US" dirty="0"/>
          </a:p>
        </p:txBody>
      </p:sp>
    </p:spTree>
    <p:extLst>
      <p:ext uri="{BB962C8B-B14F-4D97-AF65-F5344CB8AC3E}">
        <p14:creationId xmlns:p14="http://schemas.microsoft.com/office/powerpoint/2010/main" val="2585428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42F1AE-5065-4B31-8971-BBE1D7D771EC}" type="datetimeFigureOut">
              <a:rPr lang="en-US" smtClean="0"/>
              <a:pPr/>
              <a:t>4/20/2025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3FD911-8171-4566-9A69-B0D9211F5CF2}" type="slidenum">
              <a:rPr lang="en-US" smtClean="0"/>
              <a:pPr/>
              <a:t>‹#›</a:t>
            </a:fld>
            <a:endParaRPr lang="en-US" dirty="0"/>
          </a:p>
        </p:txBody>
      </p:sp>
    </p:spTree>
    <p:extLst>
      <p:ext uri="{BB962C8B-B14F-4D97-AF65-F5344CB8AC3E}">
        <p14:creationId xmlns:p14="http://schemas.microsoft.com/office/powerpoint/2010/main" val="1499342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42F1AE-5065-4B31-8971-BBE1D7D771EC}" type="datetimeFigureOut">
              <a:rPr lang="en-US" smtClean="0"/>
              <a:pPr/>
              <a:t>4/20/2025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3FD911-8171-4566-9A69-B0D9211F5CF2}" type="slidenum">
              <a:rPr lang="en-US" smtClean="0"/>
              <a:pPr/>
              <a:t>‹#›</a:t>
            </a:fld>
            <a:endParaRPr lang="en-US" dirty="0"/>
          </a:p>
        </p:txBody>
      </p:sp>
    </p:spTree>
    <p:extLst>
      <p:ext uri="{BB962C8B-B14F-4D97-AF65-F5344CB8AC3E}">
        <p14:creationId xmlns:p14="http://schemas.microsoft.com/office/powerpoint/2010/main" val="2870114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pic>
        <p:nvPicPr>
          <p:cNvPr id="194" name="Picture 193">
            <a:extLst>
              <a:ext uri="{FF2B5EF4-FFF2-40B4-BE49-F238E27FC236}">
                <a16:creationId xmlns:a16="http://schemas.microsoft.com/office/drawing/2014/main" id="{37522F11-1C08-1840-B75A-FB42063624AF}"/>
              </a:ext>
            </a:extLst>
          </p:cNvPr>
          <p:cNvPicPr>
            <a:picLocks noChangeAspect="1"/>
          </p:cNvPicPr>
          <p:nvPr userDrawn="1"/>
        </p:nvPicPr>
        <p:blipFill rotWithShape="1">
          <a:blip r:embed="rId2" cstate="print">
            <a:alphaModFix amt="56000"/>
            <a:extLst>
              <a:ext uri="{BEBA8EAE-BF5A-486C-A8C5-ECC9F3942E4B}">
                <a14:imgProps xmlns:a14="http://schemas.microsoft.com/office/drawing/2010/main">
                  <a14:imgLayer r:embed="rId3">
                    <a14:imgEffect>
                      <a14:sharpenSoften amount="-28000"/>
                    </a14:imgEffect>
                    <a14:imgEffect>
                      <a14:brightnessContrast bright="6000"/>
                    </a14:imgEffect>
                  </a14:imgLayer>
                </a14:imgProps>
              </a:ext>
              <a:ext uri="{28A0092B-C50C-407E-A947-70E740481C1C}">
                <a14:useLocalDpi xmlns:a14="http://schemas.microsoft.com/office/drawing/2010/main" val="0"/>
              </a:ext>
            </a:extLst>
          </a:blip>
          <a:srcRect/>
          <a:stretch/>
        </p:blipFill>
        <p:spPr>
          <a:xfrm>
            <a:off x="0" y="0"/>
            <a:ext cx="12191999" cy="2156576"/>
          </a:xfrm>
          <a:prstGeom prst="rect">
            <a:avLst/>
          </a:prstGeom>
          <a:solidFill>
            <a:srgbClr val="88B9E1"/>
          </a:solidFill>
        </p:spPr>
      </p:pic>
      <p:sp>
        <p:nvSpPr>
          <p:cNvPr id="6" name="Rectangle 5">
            <a:extLst>
              <a:ext uri="{FF2B5EF4-FFF2-40B4-BE49-F238E27FC236}">
                <a16:creationId xmlns:a16="http://schemas.microsoft.com/office/drawing/2014/main" id="{965F1CEF-C33A-AA49-AD31-ED14EF7D5C29}"/>
              </a:ext>
            </a:extLst>
          </p:cNvPr>
          <p:cNvSpPr/>
          <p:nvPr userDrawn="1"/>
        </p:nvSpPr>
        <p:spPr>
          <a:xfrm>
            <a:off x="0" y="2133600"/>
            <a:ext cx="12192000" cy="4724400"/>
          </a:xfrm>
          <a:prstGeom prst="rect">
            <a:avLst/>
          </a:prstGeom>
          <a:solidFill>
            <a:srgbClr val="172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5">
            <a:extLst>
              <a:ext uri="{FF2B5EF4-FFF2-40B4-BE49-F238E27FC236}">
                <a16:creationId xmlns:a16="http://schemas.microsoft.com/office/drawing/2014/main" id="{8A81C9EA-54E0-D540-8452-D5C76D65EA5B}"/>
              </a:ext>
            </a:extLst>
          </p:cNvPr>
          <p:cNvSpPr>
            <a:spLocks noChangeAspect="1"/>
          </p:cNvSpPr>
          <p:nvPr userDrawn="1"/>
        </p:nvSpPr>
        <p:spPr bwMode="auto">
          <a:xfrm>
            <a:off x="3436623" y="2139780"/>
            <a:ext cx="2571599" cy="4142979"/>
          </a:xfrm>
          <a:custGeom>
            <a:avLst/>
            <a:gdLst>
              <a:gd name="connsiteX0" fmla="*/ 85 w 5664"/>
              <a:gd name="connsiteY0" fmla="*/ 3531 h 12960"/>
              <a:gd name="connsiteX1" fmla="*/ 401 w 5664"/>
              <a:gd name="connsiteY1" fmla="*/ 3142 h 12960"/>
              <a:gd name="connsiteX2" fmla="*/ 431 w 5664"/>
              <a:gd name="connsiteY2" fmla="*/ 2758 h 12960"/>
              <a:gd name="connsiteX3" fmla="*/ 633 w 5664"/>
              <a:gd name="connsiteY3" fmla="*/ 2412 h 12960"/>
              <a:gd name="connsiteX4" fmla="*/ 786 w 5664"/>
              <a:gd name="connsiteY4" fmla="*/ 2271 h 12960"/>
              <a:gd name="connsiteX5" fmla="*/ 849 w 5664"/>
              <a:gd name="connsiteY5" fmla="*/ 1875 h 12960"/>
              <a:gd name="connsiteX6" fmla="*/ 1021 w 5664"/>
              <a:gd name="connsiteY6" fmla="*/ 1790 h 12960"/>
              <a:gd name="connsiteX7" fmla="*/ 1348 w 5664"/>
              <a:gd name="connsiteY7" fmla="*/ 1378 h 12960"/>
              <a:gd name="connsiteX8" fmla="*/ 1438 w 5664"/>
              <a:gd name="connsiteY8" fmla="*/ 1141 h 12960"/>
              <a:gd name="connsiteX9" fmla="*/ 1755 w 5664"/>
              <a:gd name="connsiteY9" fmla="*/ 958 h 12960"/>
              <a:gd name="connsiteX10" fmla="*/ 1841 w 5664"/>
              <a:gd name="connsiteY10" fmla="*/ 740 h 12960"/>
              <a:gd name="connsiteX11" fmla="*/ 2046 w 5664"/>
              <a:gd name="connsiteY11" fmla="*/ 646 h 12960"/>
              <a:gd name="connsiteX12" fmla="*/ 2156 w 5664"/>
              <a:gd name="connsiteY12" fmla="*/ 489 h 12960"/>
              <a:gd name="connsiteX13" fmla="*/ 2362 w 5664"/>
              <a:gd name="connsiteY13" fmla="*/ 157 h 12960"/>
              <a:gd name="connsiteX14" fmla="*/ 2567 w 5664"/>
              <a:gd name="connsiteY14" fmla="*/ 0 h 12960"/>
              <a:gd name="connsiteX15" fmla="*/ 2708 w 5664"/>
              <a:gd name="connsiteY15" fmla="*/ 0 h 12960"/>
              <a:gd name="connsiteX16" fmla="*/ 2708 w 5664"/>
              <a:gd name="connsiteY16" fmla="*/ 0 h 12960"/>
              <a:gd name="connsiteX17" fmla="*/ 2721 w 5664"/>
              <a:gd name="connsiteY17" fmla="*/ 7 h 12960"/>
              <a:gd name="connsiteX18" fmla="*/ 2734 w 5664"/>
              <a:gd name="connsiteY18" fmla="*/ 17 h 12960"/>
              <a:gd name="connsiteX19" fmla="*/ 2750 w 5664"/>
              <a:gd name="connsiteY19" fmla="*/ 29 h 12960"/>
              <a:gd name="connsiteX20" fmla="*/ 2766 w 5664"/>
              <a:gd name="connsiteY20" fmla="*/ 43 h 12960"/>
              <a:gd name="connsiteX21" fmla="*/ 2782 w 5664"/>
              <a:gd name="connsiteY21" fmla="*/ 59 h 12960"/>
              <a:gd name="connsiteX22" fmla="*/ 2795 w 5664"/>
              <a:gd name="connsiteY22" fmla="*/ 76 h 12960"/>
              <a:gd name="connsiteX23" fmla="*/ 2799 w 5664"/>
              <a:gd name="connsiteY23" fmla="*/ 85 h 12960"/>
              <a:gd name="connsiteX24" fmla="*/ 2803 w 5664"/>
              <a:gd name="connsiteY24" fmla="*/ 94 h 12960"/>
              <a:gd name="connsiteX25" fmla="*/ 2803 w 5664"/>
              <a:gd name="connsiteY25" fmla="*/ 94 h 12960"/>
              <a:gd name="connsiteX26" fmla="*/ 2806 w 5664"/>
              <a:gd name="connsiteY26" fmla="*/ 102 h 12960"/>
              <a:gd name="connsiteX27" fmla="*/ 2812 w 5664"/>
              <a:gd name="connsiteY27" fmla="*/ 111 h 12960"/>
              <a:gd name="connsiteX28" fmla="*/ 2820 w 5664"/>
              <a:gd name="connsiteY28" fmla="*/ 120 h 12960"/>
              <a:gd name="connsiteX29" fmla="*/ 2829 w 5664"/>
              <a:gd name="connsiteY29" fmla="*/ 128 h 12960"/>
              <a:gd name="connsiteX30" fmla="*/ 2849 w 5664"/>
              <a:gd name="connsiteY30" fmla="*/ 144 h 12960"/>
              <a:gd name="connsiteX31" fmla="*/ 2871 w 5664"/>
              <a:gd name="connsiteY31" fmla="*/ 159 h 12960"/>
              <a:gd name="connsiteX32" fmla="*/ 2893 w 5664"/>
              <a:gd name="connsiteY32" fmla="*/ 172 h 12960"/>
              <a:gd name="connsiteX33" fmla="*/ 2911 w 5664"/>
              <a:gd name="connsiteY33" fmla="*/ 180 h 12960"/>
              <a:gd name="connsiteX34" fmla="*/ 2929 w 5664"/>
              <a:gd name="connsiteY34" fmla="*/ 189 h 12960"/>
              <a:gd name="connsiteX35" fmla="*/ 3103 w 5664"/>
              <a:gd name="connsiteY35" fmla="*/ 426 h 12960"/>
              <a:gd name="connsiteX36" fmla="*/ 3338 w 5664"/>
              <a:gd name="connsiteY36" fmla="*/ 630 h 12960"/>
              <a:gd name="connsiteX37" fmla="*/ 3527 w 5664"/>
              <a:gd name="connsiteY37" fmla="*/ 646 h 12960"/>
              <a:gd name="connsiteX38" fmla="*/ 3622 w 5664"/>
              <a:gd name="connsiteY38" fmla="*/ 740 h 12960"/>
              <a:gd name="connsiteX39" fmla="*/ 3622 w 5664"/>
              <a:gd name="connsiteY39" fmla="*/ 835 h 12960"/>
              <a:gd name="connsiteX40" fmla="*/ 3748 w 5664"/>
              <a:gd name="connsiteY40" fmla="*/ 883 h 12960"/>
              <a:gd name="connsiteX41" fmla="*/ 3906 w 5664"/>
              <a:gd name="connsiteY41" fmla="*/ 1008 h 12960"/>
              <a:gd name="connsiteX42" fmla="*/ 4009 w 5664"/>
              <a:gd name="connsiteY42" fmla="*/ 1122 h 12960"/>
              <a:gd name="connsiteX43" fmla="*/ 4072 w 5664"/>
              <a:gd name="connsiteY43" fmla="*/ 1359 h 12960"/>
              <a:gd name="connsiteX44" fmla="*/ 4213 w 5664"/>
              <a:gd name="connsiteY44" fmla="*/ 1418 h 12960"/>
              <a:gd name="connsiteX45" fmla="*/ 4249 w 5664"/>
              <a:gd name="connsiteY45" fmla="*/ 1572 h 12960"/>
              <a:gd name="connsiteX46" fmla="*/ 4391 w 5664"/>
              <a:gd name="connsiteY46" fmla="*/ 1821 h 12960"/>
              <a:gd name="connsiteX47" fmla="*/ 4581 w 5664"/>
              <a:gd name="connsiteY47" fmla="*/ 2009 h 12960"/>
              <a:gd name="connsiteX48" fmla="*/ 4604 w 5664"/>
              <a:gd name="connsiteY48" fmla="*/ 2330 h 12960"/>
              <a:gd name="connsiteX49" fmla="*/ 4722 w 5664"/>
              <a:gd name="connsiteY49" fmla="*/ 2530 h 12960"/>
              <a:gd name="connsiteX50" fmla="*/ 5018 w 5664"/>
              <a:gd name="connsiteY50" fmla="*/ 2685 h 12960"/>
              <a:gd name="connsiteX51" fmla="*/ 5112 w 5664"/>
              <a:gd name="connsiteY51" fmla="*/ 2803 h 12960"/>
              <a:gd name="connsiteX52" fmla="*/ 5159 w 5664"/>
              <a:gd name="connsiteY52" fmla="*/ 2944 h 12960"/>
              <a:gd name="connsiteX53" fmla="*/ 5243 w 5664"/>
              <a:gd name="connsiteY53" fmla="*/ 3027 h 12960"/>
              <a:gd name="connsiteX54" fmla="*/ 5432 w 5664"/>
              <a:gd name="connsiteY54" fmla="*/ 3288 h 12960"/>
              <a:gd name="connsiteX55" fmla="*/ 5523 w 5664"/>
              <a:gd name="connsiteY55" fmla="*/ 3563 h 12960"/>
              <a:gd name="connsiteX56" fmla="*/ 5585 w 5664"/>
              <a:gd name="connsiteY56" fmla="*/ 3642 h 12960"/>
              <a:gd name="connsiteX57" fmla="*/ 5606 w 5664"/>
              <a:gd name="connsiteY57" fmla="*/ 3725 h 12960"/>
              <a:gd name="connsiteX58" fmla="*/ 5664 w 5664"/>
              <a:gd name="connsiteY58" fmla="*/ 3863 h 12960"/>
              <a:gd name="connsiteX59" fmla="*/ 5664 w 5664"/>
              <a:gd name="connsiteY59" fmla="*/ 4162 h 12960"/>
              <a:gd name="connsiteX60" fmla="*/ 5664 w 5664"/>
              <a:gd name="connsiteY60" fmla="*/ 4351 h 12960"/>
              <a:gd name="connsiteX61" fmla="*/ 5491 w 5664"/>
              <a:gd name="connsiteY61" fmla="*/ 4753 h 12960"/>
              <a:gd name="connsiteX62" fmla="*/ 5585 w 5664"/>
              <a:gd name="connsiteY62" fmla="*/ 5249 h 12960"/>
              <a:gd name="connsiteX63" fmla="*/ 5523 w 5664"/>
              <a:gd name="connsiteY63" fmla="*/ 5408 h 12960"/>
              <a:gd name="connsiteX64" fmla="*/ 5539 w 5664"/>
              <a:gd name="connsiteY64" fmla="*/ 5613 h 12960"/>
              <a:gd name="connsiteX65" fmla="*/ 5443 w 5664"/>
              <a:gd name="connsiteY65" fmla="*/ 6196 h 12960"/>
              <a:gd name="connsiteX66" fmla="*/ 5318 w 5664"/>
              <a:gd name="connsiteY66" fmla="*/ 7142 h 12960"/>
              <a:gd name="connsiteX67" fmla="*/ 5096 w 5664"/>
              <a:gd name="connsiteY67" fmla="*/ 7442 h 12960"/>
              <a:gd name="connsiteX68" fmla="*/ 4923 w 5664"/>
              <a:gd name="connsiteY68" fmla="*/ 7977 h 12960"/>
              <a:gd name="connsiteX69" fmla="*/ 4779 w 5664"/>
              <a:gd name="connsiteY69" fmla="*/ 8277 h 12960"/>
              <a:gd name="connsiteX70" fmla="*/ 4685 w 5664"/>
              <a:gd name="connsiteY70" fmla="*/ 8609 h 12960"/>
              <a:gd name="connsiteX71" fmla="*/ 4669 w 5664"/>
              <a:gd name="connsiteY71" fmla="*/ 8971 h 12960"/>
              <a:gd name="connsiteX72" fmla="*/ 4479 w 5664"/>
              <a:gd name="connsiteY72" fmla="*/ 9303 h 12960"/>
              <a:gd name="connsiteX73" fmla="*/ 4495 w 5664"/>
              <a:gd name="connsiteY73" fmla="*/ 9413 h 12960"/>
              <a:gd name="connsiteX74" fmla="*/ 4385 w 5664"/>
              <a:gd name="connsiteY74" fmla="*/ 9586 h 12960"/>
              <a:gd name="connsiteX75" fmla="*/ 4290 w 5664"/>
              <a:gd name="connsiteY75" fmla="*/ 9933 h 12960"/>
              <a:gd name="connsiteX76" fmla="*/ 4290 w 5664"/>
              <a:gd name="connsiteY76" fmla="*/ 10202 h 12960"/>
              <a:gd name="connsiteX77" fmla="*/ 4322 w 5664"/>
              <a:gd name="connsiteY77" fmla="*/ 10548 h 12960"/>
              <a:gd name="connsiteX78" fmla="*/ 4164 w 5664"/>
              <a:gd name="connsiteY78" fmla="*/ 10753 h 12960"/>
              <a:gd name="connsiteX79" fmla="*/ 4053 w 5664"/>
              <a:gd name="connsiteY79" fmla="*/ 11085 h 12960"/>
              <a:gd name="connsiteX80" fmla="*/ 3801 w 5664"/>
              <a:gd name="connsiteY80" fmla="*/ 11367 h 12960"/>
              <a:gd name="connsiteX81" fmla="*/ 3739 w 5664"/>
              <a:gd name="connsiteY81" fmla="*/ 11652 h 12960"/>
              <a:gd name="connsiteX82" fmla="*/ 3599 w 5664"/>
              <a:gd name="connsiteY82" fmla="*/ 11936 h 12960"/>
              <a:gd name="connsiteX83" fmla="*/ 3536 w 5664"/>
              <a:gd name="connsiteY83" fmla="*/ 12156 h 12960"/>
              <a:gd name="connsiteX84" fmla="*/ 3505 w 5664"/>
              <a:gd name="connsiteY84" fmla="*/ 12534 h 12960"/>
              <a:gd name="connsiteX85" fmla="*/ 3276 w 5664"/>
              <a:gd name="connsiteY85" fmla="*/ 12708 h 12960"/>
              <a:gd name="connsiteX86" fmla="*/ 3048 w 5664"/>
              <a:gd name="connsiteY86" fmla="*/ 12866 h 12960"/>
              <a:gd name="connsiteX87" fmla="*/ 2812 w 5664"/>
              <a:gd name="connsiteY87" fmla="*/ 12960 h 12960"/>
              <a:gd name="connsiteX88" fmla="*/ 2464 w 5664"/>
              <a:gd name="connsiteY88" fmla="*/ 12960 h 12960"/>
              <a:gd name="connsiteX89" fmla="*/ 2150 w 5664"/>
              <a:gd name="connsiteY89" fmla="*/ 12677 h 12960"/>
              <a:gd name="connsiteX90" fmla="*/ 1991 w 5664"/>
              <a:gd name="connsiteY90" fmla="*/ 12393 h 12960"/>
              <a:gd name="connsiteX91" fmla="*/ 1944 w 5664"/>
              <a:gd name="connsiteY91" fmla="*/ 12125 h 12960"/>
              <a:gd name="connsiteX92" fmla="*/ 1637 w 5664"/>
              <a:gd name="connsiteY92" fmla="*/ 11825 h 12960"/>
              <a:gd name="connsiteX93" fmla="*/ 1503 w 5664"/>
              <a:gd name="connsiteY93" fmla="*/ 11607 h 12960"/>
              <a:gd name="connsiteX94" fmla="*/ 1543 w 5664"/>
              <a:gd name="connsiteY94" fmla="*/ 11376 h 12960"/>
              <a:gd name="connsiteX95" fmla="*/ 1354 w 5664"/>
              <a:gd name="connsiteY95" fmla="*/ 10855 h 12960"/>
              <a:gd name="connsiteX96" fmla="*/ 1154 w 5664"/>
              <a:gd name="connsiteY96" fmla="*/ 10059 h 12960"/>
              <a:gd name="connsiteX97" fmla="*/ 1211 w 5664"/>
              <a:gd name="connsiteY97" fmla="*/ 9460 h 12960"/>
              <a:gd name="connsiteX98" fmla="*/ 933 w 5664"/>
              <a:gd name="connsiteY98" fmla="*/ 8892 h 12960"/>
              <a:gd name="connsiteX99" fmla="*/ 885 w 5664"/>
              <a:gd name="connsiteY99" fmla="*/ 8514 h 12960"/>
              <a:gd name="connsiteX100" fmla="*/ 857 w 5664"/>
              <a:gd name="connsiteY100" fmla="*/ 8207 h 12960"/>
              <a:gd name="connsiteX101" fmla="*/ 588 w 5664"/>
              <a:gd name="connsiteY101" fmla="*/ 7899 h 12960"/>
              <a:gd name="connsiteX102" fmla="*/ 526 w 5664"/>
              <a:gd name="connsiteY102" fmla="*/ 7568 h 12960"/>
              <a:gd name="connsiteX103" fmla="*/ 399 w 5664"/>
              <a:gd name="connsiteY103" fmla="*/ 6906 h 12960"/>
              <a:gd name="connsiteX104" fmla="*/ 337 w 5664"/>
              <a:gd name="connsiteY104" fmla="*/ 6432 h 12960"/>
              <a:gd name="connsiteX105" fmla="*/ 226 w 5664"/>
              <a:gd name="connsiteY105" fmla="*/ 6212 h 12960"/>
              <a:gd name="connsiteX106" fmla="*/ 226 w 5664"/>
              <a:gd name="connsiteY106" fmla="*/ 5770 h 12960"/>
              <a:gd name="connsiteX107" fmla="*/ 133 w 5664"/>
              <a:gd name="connsiteY107" fmla="*/ 5502 h 12960"/>
              <a:gd name="connsiteX108" fmla="*/ 133 w 5664"/>
              <a:gd name="connsiteY108" fmla="*/ 5140 h 12960"/>
              <a:gd name="connsiteX109" fmla="*/ 22 w 5664"/>
              <a:gd name="connsiteY109" fmla="*/ 4919 h 12960"/>
              <a:gd name="connsiteX110" fmla="*/ 22 w 5664"/>
              <a:gd name="connsiteY110" fmla="*/ 4557 h 12960"/>
              <a:gd name="connsiteX111" fmla="*/ 22 w 5664"/>
              <a:gd name="connsiteY111" fmla="*/ 4557 h 12960"/>
              <a:gd name="connsiteX112" fmla="*/ 29 w 5664"/>
              <a:gd name="connsiteY112" fmla="*/ 4528 h 12960"/>
              <a:gd name="connsiteX113" fmla="*/ 35 w 5664"/>
              <a:gd name="connsiteY113" fmla="*/ 4499 h 12960"/>
              <a:gd name="connsiteX114" fmla="*/ 39 w 5664"/>
              <a:gd name="connsiteY114" fmla="*/ 4463 h 12960"/>
              <a:gd name="connsiteX115" fmla="*/ 42 w 5664"/>
              <a:gd name="connsiteY115" fmla="*/ 4426 h 12960"/>
              <a:gd name="connsiteX116" fmla="*/ 43 w 5664"/>
              <a:gd name="connsiteY116" fmla="*/ 4408 h 12960"/>
              <a:gd name="connsiteX117" fmla="*/ 42 w 5664"/>
              <a:gd name="connsiteY117" fmla="*/ 4390 h 12960"/>
              <a:gd name="connsiteX118" fmla="*/ 39 w 5664"/>
              <a:gd name="connsiteY118" fmla="*/ 4374 h 12960"/>
              <a:gd name="connsiteX119" fmla="*/ 35 w 5664"/>
              <a:gd name="connsiteY119" fmla="*/ 4358 h 12960"/>
              <a:gd name="connsiteX120" fmla="*/ 29 w 5664"/>
              <a:gd name="connsiteY120" fmla="*/ 4346 h 12960"/>
              <a:gd name="connsiteX121" fmla="*/ 22 w 5664"/>
              <a:gd name="connsiteY121" fmla="*/ 4335 h 12960"/>
              <a:gd name="connsiteX122" fmla="*/ 22 w 5664"/>
              <a:gd name="connsiteY122" fmla="*/ 4335 h 12960"/>
              <a:gd name="connsiteX123" fmla="*/ 17 w 5664"/>
              <a:gd name="connsiteY123" fmla="*/ 4331 h 12960"/>
              <a:gd name="connsiteX124" fmla="*/ 14 w 5664"/>
              <a:gd name="connsiteY124" fmla="*/ 4325 h 12960"/>
              <a:gd name="connsiteX125" fmla="*/ 9 w 5664"/>
              <a:gd name="connsiteY125" fmla="*/ 4310 h 12960"/>
              <a:gd name="connsiteX126" fmla="*/ 4 w 5664"/>
              <a:gd name="connsiteY126" fmla="*/ 4293 h 12960"/>
              <a:gd name="connsiteX127" fmla="*/ 1 w 5664"/>
              <a:gd name="connsiteY127" fmla="*/ 4274 h 12960"/>
              <a:gd name="connsiteX128" fmla="*/ 0 w 5664"/>
              <a:gd name="connsiteY128" fmla="*/ 4253 h 12960"/>
              <a:gd name="connsiteX129" fmla="*/ 1 w 5664"/>
              <a:gd name="connsiteY129" fmla="*/ 4230 h 12960"/>
              <a:gd name="connsiteX130" fmla="*/ 4 w 5664"/>
              <a:gd name="connsiteY130" fmla="*/ 4183 h 12960"/>
              <a:gd name="connsiteX131" fmla="*/ 9 w 5664"/>
              <a:gd name="connsiteY131" fmla="*/ 4140 h 12960"/>
              <a:gd name="connsiteX132" fmla="*/ 14 w 5664"/>
              <a:gd name="connsiteY132" fmla="*/ 4103 h 12960"/>
              <a:gd name="connsiteX133" fmla="*/ 22 w 5664"/>
              <a:gd name="connsiteY133" fmla="*/ 4068 h 12960"/>
              <a:gd name="connsiteX134" fmla="*/ 0 w 5664"/>
              <a:gd name="connsiteY134" fmla="*/ 3925 h 12960"/>
              <a:gd name="connsiteX135" fmla="*/ 85 w 5664"/>
              <a:gd name="connsiteY135" fmla="*/ 3531 h 12960"/>
              <a:gd name="connsiteX0" fmla="*/ 0 w 5664"/>
              <a:gd name="connsiteY0" fmla="*/ 3925 h 12960"/>
              <a:gd name="connsiteX1" fmla="*/ 401 w 5664"/>
              <a:gd name="connsiteY1" fmla="*/ 3142 h 12960"/>
              <a:gd name="connsiteX2" fmla="*/ 431 w 5664"/>
              <a:gd name="connsiteY2" fmla="*/ 2758 h 12960"/>
              <a:gd name="connsiteX3" fmla="*/ 633 w 5664"/>
              <a:gd name="connsiteY3" fmla="*/ 2412 h 12960"/>
              <a:gd name="connsiteX4" fmla="*/ 786 w 5664"/>
              <a:gd name="connsiteY4" fmla="*/ 2271 h 12960"/>
              <a:gd name="connsiteX5" fmla="*/ 849 w 5664"/>
              <a:gd name="connsiteY5" fmla="*/ 1875 h 12960"/>
              <a:gd name="connsiteX6" fmla="*/ 1021 w 5664"/>
              <a:gd name="connsiteY6" fmla="*/ 1790 h 12960"/>
              <a:gd name="connsiteX7" fmla="*/ 1348 w 5664"/>
              <a:gd name="connsiteY7" fmla="*/ 1378 h 12960"/>
              <a:gd name="connsiteX8" fmla="*/ 1438 w 5664"/>
              <a:gd name="connsiteY8" fmla="*/ 1141 h 12960"/>
              <a:gd name="connsiteX9" fmla="*/ 1755 w 5664"/>
              <a:gd name="connsiteY9" fmla="*/ 958 h 12960"/>
              <a:gd name="connsiteX10" fmla="*/ 1841 w 5664"/>
              <a:gd name="connsiteY10" fmla="*/ 740 h 12960"/>
              <a:gd name="connsiteX11" fmla="*/ 2046 w 5664"/>
              <a:gd name="connsiteY11" fmla="*/ 646 h 12960"/>
              <a:gd name="connsiteX12" fmla="*/ 2156 w 5664"/>
              <a:gd name="connsiteY12" fmla="*/ 489 h 12960"/>
              <a:gd name="connsiteX13" fmla="*/ 2362 w 5664"/>
              <a:gd name="connsiteY13" fmla="*/ 157 h 12960"/>
              <a:gd name="connsiteX14" fmla="*/ 2567 w 5664"/>
              <a:gd name="connsiteY14" fmla="*/ 0 h 12960"/>
              <a:gd name="connsiteX15" fmla="*/ 2708 w 5664"/>
              <a:gd name="connsiteY15" fmla="*/ 0 h 12960"/>
              <a:gd name="connsiteX16" fmla="*/ 2708 w 5664"/>
              <a:gd name="connsiteY16" fmla="*/ 0 h 12960"/>
              <a:gd name="connsiteX17" fmla="*/ 2721 w 5664"/>
              <a:gd name="connsiteY17" fmla="*/ 7 h 12960"/>
              <a:gd name="connsiteX18" fmla="*/ 2734 w 5664"/>
              <a:gd name="connsiteY18" fmla="*/ 17 h 12960"/>
              <a:gd name="connsiteX19" fmla="*/ 2750 w 5664"/>
              <a:gd name="connsiteY19" fmla="*/ 29 h 12960"/>
              <a:gd name="connsiteX20" fmla="*/ 2766 w 5664"/>
              <a:gd name="connsiteY20" fmla="*/ 43 h 12960"/>
              <a:gd name="connsiteX21" fmla="*/ 2782 w 5664"/>
              <a:gd name="connsiteY21" fmla="*/ 59 h 12960"/>
              <a:gd name="connsiteX22" fmla="*/ 2795 w 5664"/>
              <a:gd name="connsiteY22" fmla="*/ 76 h 12960"/>
              <a:gd name="connsiteX23" fmla="*/ 2799 w 5664"/>
              <a:gd name="connsiteY23" fmla="*/ 85 h 12960"/>
              <a:gd name="connsiteX24" fmla="*/ 2803 w 5664"/>
              <a:gd name="connsiteY24" fmla="*/ 94 h 12960"/>
              <a:gd name="connsiteX25" fmla="*/ 2803 w 5664"/>
              <a:gd name="connsiteY25" fmla="*/ 94 h 12960"/>
              <a:gd name="connsiteX26" fmla="*/ 2806 w 5664"/>
              <a:gd name="connsiteY26" fmla="*/ 102 h 12960"/>
              <a:gd name="connsiteX27" fmla="*/ 2812 w 5664"/>
              <a:gd name="connsiteY27" fmla="*/ 111 h 12960"/>
              <a:gd name="connsiteX28" fmla="*/ 2820 w 5664"/>
              <a:gd name="connsiteY28" fmla="*/ 120 h 12960"/>
              <a:gd name="connsiteX29" fmla="*/ 2829 w 5664"/>
              <a:gd name="connsiteY29" fmla="*/ 128 h 12960"/>
              <a:gd name="connsiteX30" fmla="*/ 2849 w 5664"/>
              <a:gd name="connsiteY30" fmla="*/ 144 h 12960"/>
              <a:gd name="connsiteX31" fmla="*/ 2871 w 5664"/>
              <a:gd name="connsiteY31" fmla="*/ 159 h 12960"/>
              <a:gd name="connsiteX32" fmla="*/ 2893 w 5664"/>
              <a:gd name="connsiteY32" fmla="*/ 172 h 12960"/>
              <a:gd name="connsiteX33" fmla="*/ 2911 w 5664"/>
              <a:gd name="connsiteY33" fmla="*/ 180 h 12960"/>
              <a:gd name="connsiteX34" fmla="*/ 2929 w 5664"/>
              <a:gd name="connsiteY34" fmla="*/ 189 h 12960"/>
              <a:gd name="connsiteX35" fmla="*/ 3103 w 5664"/>
              <a:gd name="connsiteY35" fmla="*/ 426 h 12960"/>
              <a:gd name="connsiteX36" fmla="*/ 3338 w 5664"/>
              <a:gd name="connsiteY36" fmla="*/ 630 h 12960"/>
              <a:gd name="connsiteX37" fmla="*/ 3527 w 5664"/>
              <a:gd name="connsiteY37" fmla="*/ 646 h 12960"/>
              <a:gd name="connsiteX38" fmla="*/ 3622 w 5664"/>
              <a:gd name="connsiteY38" fmla="*/ 740 h 12960"/>
              <a:gd name="connsiteX39" fmla="*/ 3622 w 5664"/>
              <a:gd name="connsiteY39" fmla="*/ 835 h 12960"/>
              <a:gd name="connsiteX40" fmla="*/ 3748 w 5664"/>
              <a:gd name="connsiteY40" fmla="*/ 883 h 12960"/>
              <a:gd name="connsiteX41" fmla="*/ 3906 w 5664"/>
              <a:gd name="connsiteY41" fmla="*/ 1008 h 12960"/>
              <a:gd name="connsiteX42" fmla="*/ 4009 w 5664"/>
              <a:gd name="connsiteY42" fmla="*/ 1122 h 12960"/>
              <a:gd name="connsiteX43" fmla="*/ 4072 w 5664"/>
              <a:gd name="connsiteY43" fmla="*/ 1359 h 12960"/>
              <a:gd name="connsiteX44" fmla="*/ 4213 w 5664"/>
              <a:gd name="connsiteY44" fmla="*/ 1418 h 12960"/>
              <a:gd name="connsiteX45" fmla="*/ 4249 w 5664"/>
              <a:gd name="connsiteY45" fmla="*/ 1572 h 12960"/>
              <a:gd name="connsiteX46" fmla="*/ 4391 w 5664"/>
              <a:gd name="connsiteY46" fmla="*/ 1821 h 12960"/>
              <a:gd name="connsiteX47" fmla="*/ 4581 w 5664"/>
              <a:gd name="connsiteY47" fmla="*/ 2009 h 12960"/>
              <a:gd name="connsiteX48" fmla="*/ 4604 w 5664"/>
              <a:gd name="connsiteY48" fmla="*/ 2330 h 12960"/>
              <a:gd name="connsiteX49" fmla="*/ 4722 w 5664"/>
              <a:gd name="connsiteY49" fmla="*/ 2530 h 12960"/>
              <a:gd name="connsiteX50" fmla="*/ 5018 w 5664"/>
              <a:gd name="connsiteY50" fmla="*/ 2685 h 12960"/>
              <a:gd name="connsiteX51" fmla="*/ 5112 w 5664"/>
              <a:gd name="connsiteY51" fmla="*/ 2803 h 12960"/>
              <a:gd name="connsiteX52" fmla="*/ 5159 w 5664"/>
              <a:gd name="connsiteY52" fmla="*/ 2944 h 12960"/>
              <a:gd name="connsiteX53" fmla="*/ 5243 w 5664"/>
              <a:gd name="connsiteY53" fmla="*/ 3027 h 12960"/>
              <a:gd name="connsiteX54" fmla="*/ 5432 w 5664"/>
              <a:gd name="connsiteY54" fmla="*/ 3288 h 12960"/>
              <a:gd name="connsiteX55" fmla="*/ 5523 w 5664"/>
              <a:gd name="connsiteY55" fmla="*/ 3563 h 12960"/>
              <a:gd name="connsiteX56" fmla="*/ 5585 w 5664"/>
              <a:gd name="connsiteY56" fmla="*/ 3642 h 12960"/>
              <a:gd name="connsiteX57" fmla="*/ 5606 w 5664"/>
              <a:gd name="connsiteY57" fmla="*/ 3725 h 12960"/>
              <a:gd name="connsiteX58" fmla="*/ 5664 w 5664"/>
              <a:gd name="connsiteY58" fmla="*/ 3863 h 12960"/>
              <a:gd name="connsiteX59" fmla="*/ 5664 w 5664"/>
              <a:gd name="connsiteY59" fmla="*/ 4162 h 12960"/>
              <a:gd name="connsiteX60" fmla="*/ 5664 w 5664"/>
              <a:gd name="connsiteY60" fmla="*/ 4351 h 12960"/>
              <a:gd name="connsiteX61" fmla="*/ 5491 w 5664"/>
              <a:gd name="connsiteY61" fmla="*/ 4753 h 12960"/>
              <a:gd name="connsiteX62" fmla="*/ 5585 w 5664"/>
              <a:gd name="connsiteY62" fmla="*/ 5249 h 12960"/>
              <a:gd name="connsiteX63" fmla="*/ 5523 w 5664"/>
              <a:gd name="connsiteY63" fmla="*/ 5408 h 12960"/>
              <a:gd name="connsiteX64" fmla="*/ 5539 w 5664"/>
              <a:gd name="connsiteY64" fmla="*/ 5613 h 12960"/>
              <a:gd name="connsiteX65" fmla="*/ 5443 w 5664"/>
              <a:gd name="connsiteY65" fmla="*/ 6196 h 12960"/>
              <a:gd name="connsiteX66" fmla="*/ 5318 w 5664"/>
              <a:gd name="connsiteY66" fmla="*/ 7142 h 12960"/>
              <a:gd name="connsiteX67" fmla="*/ 5096 w 5664"/>
              <a:gd name="connsiteY67" fmla="*/ 7442 h 12960"/>
              <a:gd name="connsiteX68" fmla="*/ 4923 w 5664"/>
              <a:gd name="connsiteY68" fmla="*/ 7977 h 12960"/>
              <a:gd name="connsiteX69" fmla="*/ 4779 w 5664"/>
              <a:gd name="connsiteY69" fmla="*/ 8277 h 12960"/>
              <a:gd name="connsiteX70" fmla="*/ 4685 w 5664"/>
              <a:gd name="connsiteY70" fmla="*/ 8609 h 12960"/>
              <a:gd name="connsiteX71" fmla="*/ 4669 w 5664"/>
              <a:gd name="connsiteY71" fmla="*/ 8971 h 12960"/>
              <a:gd name="connsiteX72" fmla="*/ 4479 w 5664"/>
              <a:gd name="connsiteY72" fmla="*/ 9303 h 12960"/>
              <a:gd name="connsiteX73" fmla="*/ 4495 w 5664"/>
              <a:gd name="connsiteY73" fmla="*/ 9413 h 12960"/>
              <a:gd name="connsiteX74" fmla="*/ 4385 w 5664"/>
              <a:gd name="connsiteY74" fmla="*/ 9586 h 12960"/>
              <a:gd name="connsiteX75" fmla="*/ 4290 w 5664"/>
              <a:gd name="connsiteY75" fmla="*/ 9933 h 12960"/>
              <a:gd name="connsiteX76" fmla="*/ 4290 w 5664"/>
              <a:gd name="connsiteY76" fmla="*/ 10202 h 12960"/>
              <a:gd name="connsiteX77" fmla="*/ 4322 w 5664"/>
              <a:gd name="connsiteY77" fmla="*/ 10548 h 12960"/>
              <a:gd name="connsiteX78" fmla="*/ 4164 w 5664"/>
              <a:gd name="connsiteY78" fmla="*/ 10753 h 12960"/>
              <a:gd name="connsiteX79" fmla="*/ 4053 w 5664"/>
              <a:gd name="connsiteY79" fmla="*/ 11085 h 12960"/>
              <a:gd name="connsiteX80" fmla="*/ 3801 w 5664"/>
              <a:gd name="connsiteY80" fmla="*/ 11367 h 12960"/>
              <a:gd name="connsiteX81" fmla="*/ 3739 w 5664"/>
              <a:gd name="connsiteY81" fmla="*/ 11652 h 12960"/>
              <a:gd name="connsiteX82" fmla="*/ 3599 w 5664"/>
              <a:gd name="connsiteY82" fmla="*/ 11936 h 12960"/>
              <a:gd name="connsiteX83" fmla="*/ 3536 w 5664"/>
              <a:gd name="connsiteY83" fmla="*/ 12156 h 12960"/>
              <a:gd name="connsiteX84" fmla="*/ 3505 w 5664"/>
              <a:gd name="connsiteY84" fmla="*/ 12534 h 12960"/>
              <a:gd name="connsiteX85" fmla="*/ 3276 w 5664"/>
              <a:gd name="connsiteY85" fmla="*/ 12708 h 12960"/>
              <a:gd name="connsiteX86" fmla="*/ 3048 w 5664"/>
              <a:gd name="connsiteY86" fmla="*/ 12866 h 12960"/>
              <a:gd name="connsiteX87" fmla="*/ 2812 w 5664"/>
              <a:gd name="connsiteY87" fmla="*/ 12960 h 12960"/>
              <a:gd name="connsiteX88" fmla="*/ 2464 w 5664"/>
              <a:gd name="connsiteY88" fmla="*/ 12960 h 12960"/>
              <a:gd name="connsiteX89" fmla="*/ 2150 w 5664"/>
              <a:gd name="connsiteY89" fmla="*/ 12677 h 12960"/>
              <a:gd name="connsiteX90" fmla="*/ 1991 w 5664"/>
              <a:gd name="connsiteY90" fmla="*/ 12393 h 12960"/>
              <a:gd name="connsiteX91" fmla="*/ 1944 w 5664"/>
              <a:gd name="connsiteY91" fmla="*/ 12125 h 12960"/>
              <a:gd name="connsiteX92" fmla="*/ 1637 w 5664"/>
              <a:gd name="connsiteY92" fmla="*/ 11825 h 12960"/>
              <a:gd name="connsiteX93" fmla="*/ 1503 w 5664"/>
              <a:gd name="connsiteY93" fmla="*/ 11607 h 12960"/>
              <a:gd name="connsiteX94" fmla="*/ 1543 w 5664"/>
              <a:gd name="connsiteY94" fmla="*/ 11376 h 12960"/>
              <a:gd name="connsiteX95" fmla="*/ 1354 w 5664"/>
              <a:gd name="connsiteY95" fmla="*/ 10855 h 12960"/>
              <a:gd name="connsiteX96" fmla="*/ 1154 w 5664"/>
              <a:gd name="connsiteY96" fmla="*/ 10059 h 12960"/>
              <a:gd name="connsiteX97" fmla="*/ 1211 w 5664"/>
              <a:gd name="connsiteY97" fmla="*/ 9460 h 12960"/>
              <a:gd name="connsiteX98" fmla="*/ 933 w 5664"/>
              <a:gd name="connsiteY98" fmla="*/ 8892 h 12960"/>
              <a:gd name="connsiteX99" fmla="*/ 885 w 5664"/>
              <a:gd name="connsiteY99" fmla="*/ 8514 h 12960"/>
              <a:gd name="connsiteX100" fmla="*/ 857 w 5664"/>
              <a:gd name="connsiteY100" fmla="*/ 8207 h 12960"/>
              <a:gd name="connsiteX101" fmla="*/ 588 w 5664"/>
              <a:gd name="connsiteY101" fmla="*/ 7899 h 12960"/>
              <a:gd name="connsiteX102" fmla="*/ 526 w 5664"/>
              <a:gd name="connsiteY102" fmla="*/ 7568 h 12960"/>
              <a:gd name="connsiteX103" fmla="*/ 399 w 5664"/>
              <a:gd name="connsiteY103" fmla="*/ 6906 h 12960"/>
              <a:gd name="connsiteX104" fmla="*/ 337 w 5664"/>
              <a:gd name="connsiteY104" fmla="*/ 6432 h 12960"/>
              <a:gd name="connsiteX105" fmla="*/ 226 w 5664"/>
              <a:gd name="connsiteY105" fmla="*/ 6212 h 12960"/>
              <a:gd name="connsiteX106" fmla="*/ 226 w 5664"/>
              <a:gd name="connsiteY106" fmla="*/ 5770 h 12960"/>
              <a:gd name="connsiteX107" fmla="*/ 133 w 5664"/>
              <a:gd name="connsiteY107" fmla="*/ 5502 h 12960"/>
              <a:gd name="connsiteX108" fmla="*/ 133 w 5664"/>
              <a:gd name="connsiteY108" fmla="*/ 5140 h 12960"/>
              <a:gd name="connsiteX109" fmla="*/ 22 w 5664"/>
              <a:gd name="connsiteY109" fmla="*/ 4919 h 12960"/>
              <a:gd name="connsiteX110" fmla="*/ 22 w 5664"/>
              <a:gd name="connsiteY110" fmla="*/ 4557 h 12960"/>
              <a:gd name="connsiteX111" fmla="*/ 22 w 5664"/>
              <a:gd name="connsiteY111" fmla="*/ 4557 h 12960"/>
              <a:gd name="connsiteX112" fmla="*/ 29 w 5664"/>
              <a:gd name="connsiteY112" fmla="*/ 4528 h 12960"/>
              <a:gd name="connsiteX113" fmla="*/ 35 w 5664"/>
              <a:gd name="connsiteY113" fmla="*/ 4499 h 12960"/>
              <a:gd name="connsiteX114" fmla="*/ 39 w 5664"/>
              <a:gd name="connsiteY114" fmla="*/ 4463 h 12960"/>
              <a:gd name="connsiteX115" fmla="*/ 42 w 5664"/>
              <a:gd name="connsiteY115" fmla="*/ 4426 h 12960"/>
              <a:gd name="connsiteX116" fmla="*/ 43 w 5664"/>
              <a:gd name="connsiteY116" fmla="*/ 4408 h 12960"/>
              <a:gd name="connsiteX117" fmla="*/ 42 w 5664"/>
              <a:gd name="connsiteY117" fmla="*/ 4390 h 12960"/>
              <a:gd name="connsiteX118" fmla="*/ 39 w 5664"/>
              <a:gd name="connsiteY118" fmla="*/ 4374 h 12960"/>
              <a:gd name="connsiteX119" fmla="*/ 35 w 5664"/>
              <a:gd name="connsiteY119" fmla="*/ 4358 h 12960"/>
              <a:gd name="connsiteX120" fmla="*/ 29 w 5664"/>
              <a:gd name="connsiteY120" fmla="*/ 4346 h 12960"/>
              <a:gd name="connsiteX121" fmla="*/ 22 w 5664"/>
              <a:gd name="connsiteY121" fmla="*/ 4335 h 12960"/>
              <a:gd name="connsiteX122" fmla="*/ 22 w 5664"/>
              <a:gd name="connsiteY122" fmla="*/ 4335 h 12960"/>
              <a:gd name="connsiteX123" fmla="*/ 17 w 5664"/>
              <a:gd name="connsiteY123" fmla="*/ 4331 h 12960"/>
              <a:gd name="connsiteX124" fmla="*/ 14 w 5664"/>
              <a:gd name="connsiteY124" fmla="*/ 4325 h 12960"/>
              <a:gd name="connsiteX125" fmla="*/ 9 w 5664"/>
              <a:gd name="connsiteY125" fmla="*/ 4310 h 12960"/>
              <a:gd name="connsiteX126" fmla="*/ 4 w 5664"/>
              <a:gd name="connsiteY126" fmla="*/ 4293 h 12960"/>
              <a:gd name="connsiteX127" fmla="*/ 1 w 5664"/>
              <a:gd name="connsiteY127" fmla="*/ 4274 h 12960"/>
              <a:gd name="connsiteX128" fmla="*/ 0 w 5664"/>
              <a:gd name="connsiteY128" fmla="*/ 4253 h 12960"/>
              <a:gd name="connsiteX129" fmla="*/ 1 w 5664"/>
              <a:gd name="connsiteY129" fmla="*/ 4230 h 12960"/>
              <a:gd name="connsiteX130" fmla="*/ 4 w 5664"/>
              <a:gd name="connsiteY130" fmla="*/ 4183 h 12960"/>
              <a:gd name="connsiteX131" fmla="*/ 9 w 5664"/>
              <a:gd name="connsiteY131" fmla="*/ 4140 h 12960"/>
              <a:gd name="connsiteX132" fmla="*/ 14 w 5664"/>
              <a:gd name="connsiteY132" fmla="*/ 4103 h 12960"/>
              <a:gd name="connsiteX133" fmla="*/ 22 w 5664"/>
              <a:gd name="connsiteY133" fmla="*/ 4068 h 12960"/>
              <a:gd name="connsiteX134" fmla="*/ 0 w 5664"/>
              <a:gd name="connsiteY134" fmla="*/ 3925 h 12960"/>
              <a:gd name="connsiteX0" fmla="*/ 0 w 5664"/>
              <a:gd name="connsiteY0" fmla="*/ 3925 h 12960"/>
              <a:gd name="connsiteX1" fmla="*/ 431 w 5664"/>
              <a:gd name="connsiteY1" fmla="*/ 2758 h 12960"/>
              <a:gd name="connsiteX2" fmla="*/ 633 w 5664"/>
              <a:gd name="connsiteY2" fmla="*/ 2412 h 12960"/>
              <a:gd name="connsiteX3" fmla="*/ 786 w 5664"/>
              <a:gd name="connsiteY3" fmla="*/ 2271 h 12960"/>
              <a:gd name="connsiteX4" fmla="*/ 849 w 5664"/>
              <a:gd name="connsiteY4" fmla="*/ 1875 h 12960"/>
              <a:gd name="connsiteX5" fmla="*/ 1021 w 5664"/>
              <a:gd name="connsiteY5" fmla="*/ 1790 h 12960"/>
              <a:gd name="connsiteX6" fmla="*/ 1348 w 5664"/>
              <a:gd name="connsiteY6" fmla="*/ 1378 h 12960"/>
              <a:gd name="connsiteX7" fmla="*/ 1438 w 5664"/>
              <a:gd name="connsiteY7" fmla="*/ 1141 h 12960"/>
              <a:gd name="connsiteX8" fmla="*/ 1755 w 5664"/>
              <a:gd name="connsiteY8" fmla="*/ 958 h 12960"/>
              <a:gd name="connsiteX9" fmla="*/ 1841 w 5664"/>
              <a:gd name="connsiteY9" fmla="*/ 740 h 12960"/>
              <a:gd name="connsiteX10" fmla="*/ 2046 w 5664"/>
              <a:gd name="connsiteY10" fmla="*/ 646 h 12960"/>
              <a:gd name="connsiteX11" fmla="*/ 2156 w 5664"/>
              <a:gd name="connsiteY11" fmla="*/ 489 h 12960"/>
              <a:gd name="connsiteX12" fmla="*/ 2362 w 5664"/>
              <a:gd name="connsiteY12" fmla="*/ 157 h 12960"/>
              <a:gd name="connsiteX13" fmla="*/ 2567 w 5664"/>
              <a:gd name="connsiteY13" fmla="*/ 0 h 12960"/>
              <a:gd name="connsiteX14" fmla="*/ 2708 w 5664"/>
              <a:gd name="connsiteY14" fmla="*/ 0 h 12960"/>
              <a:gd name="connsiteX15" fmla="*/ 2708 w 5664"/>
              <a:gd name="connsiteY15" fmla="*/ 0 h 12960"/>
              <a:gd name="connsiteX16" fmla="*/ 2721 w 5664"/>
              <a:gd name="connsiteY16" fmla="*/ 7 h 12960"/>
              <a:gd name="connsiteX17" fmla="*/ 2734 w 5664"/>
              <a:gd name="connsiteY17" fmla="*/ 17 h 12960"/>
              <a:gd name="connsiteX18" fmla="*/ 2750 w 5664"/>
              <a:gd name="connsiteY18" fmla="*/ 29 h 12960"/>
              <a:gd name="connsiteX19" fmla="*/ 2766 w 5664"/>
              <a:gd name="connsiteY19" fmla="*/ 43 h 12960"/>
              <a:gd name="connsiteX20" fmla="*/ 2782 w 5664"/>
              <a:gd name="connsiteY20" fmla="*/ 59 h 12960"/>
              <a:gd name="connsiteX21" fmla="*/ 2795 w 5664"/>
              <a:gd name="connsiteY21" fmla="*/ 76 h 12960"/>
              <a:gd name="connsiteX22" fmla="*/ 2799 w 5664"/>
              <a:gd name="connsiteY22" fmla="*/ 85 h 12960"/>
              <a:gd name="connsiteX23" fmla="*/ 2803 w 5664"/>
              <a:gd name="connsiteY23" fmla="*/ 94 h 12960"/>
              <a:gd name="connsiteX24" fmla="*/ 2803 w 5664"/>
              <a:gd name="connsiteY24" fmla="*/ 94 h 12960"/>
              <a:gd name="connsiteX25" fmla="*/ 2806 w 5664"/>
              <a:gd name="connsiteY25" fmla="*/ 102 h 12960"/>
              <a:gd name="connsiteX26" fmla="*/ 2812 w 5664"/>
              <a:gd name="connsiteY26" fmla="*/ 111 h 12960"/>
              <a:gd name="connsiteX27" fmla="*/ 2820 w 5664"/>
              <a:gd name="connsiteY27" fmla="*/ 120 h 12960"/>
              <a:gd name="connsiteX28" fmla="*/ 2829 w 5664"/>
              <a:gd name="connsiteY28" fmla="*/ 128 h 12960"/>
              <a:gd name="connsiteX29" fmla="*/ 2849 w 5664"/>
              <a:gd name="connsiteY29" fmla="*/ 144 h 12960"/>
              <a:gd name="connsiteX30" fmla="*/ 2871 w 5664"/>
              <a:gd name="connsiteY30" fmla="*/ 159 h 12960"/>
              <a:gd name="connsiteX31" fmla="*/ 2893 w 5664"/>
              <a:gd name="connsiteY31" fmla="*/ 172 h 12960"/>
              <a:gd name="connsiteX32" fmla="*/ 2911 w 5664"/>
              <a:gd name="connsiteY32" fmla="*/ 180 h 12960"/>
              <a:gd name="connsiteX33" fmla="*/ 2929 w 5664"/>
              <a:gd name="connsiteY33" fmla="*/ 189 h 12960"/>
              <a:gd name="connsiteX34" fmla="*/ 3103 w 5664"/>
              <a:gd name="connsiteY34" fmla="*/ 426 h 12960"/>
              <a:gd name="connsiteX35" fmla="*/ 3338 w 5664"/>
              <a:gd name="connsiteY35" fmla="*/ 630 h 12960"/>
              <a:gd name="connsiteX36" fmla="*/ 3527 w 5664"/>
              <a:gd name="connsiteY36" fmla="*/ 646 h 12960"/>
              <a:gd name="connsiteX37" fmla="*/ 3622 w 5664"/>
              <a:gd name="connsiteY37" fmla="*/ 740 h 12960"/>
              <a:gd name="connsiteX38" fmla="*/ 3622 w 5664"/>
              <a:gd name="connsiteY38" fmla="*/ 835 h 12960"/>
              <a:gd name="connsiteX39" fmla="*/ 3748 w 5664"/>
              <a:gd name="connsiteY39" fmla="*/ 883 h 12960"/>
              <a:gd name="connsiteX40" fmla="*/ 3906 w 5664"/>
              <a:gd name="connsiteY40" fmla="*/ 1008 h 12960"/>
              <a:gd name="connsiteX41" fmla="*/ 4009 w 5664"/>
              <a:gd name="connsiteY41" fmla="*/ 1122 h 12960"/>
              <a:gd name="connsiteX42" fmla="*/ 4072 w 5664"/>
              <a:gd name="connsiteY42" fmla="*/ 1359 h 12960"/>
              <a:gd name="connsiteX43" fmla="*/ 4213 w 5664"/>
              <a:gd name="connsiteY43" fmla="*/ 1418 h 12960"/>
              <a:gd name="connsiteX44" fmla="*/ 4249 w 5664"/>
              <a:gd name="connsiteY44" fmla="*/ 1572 h 12960"/>
              <a:gd name="connsiteX45" fmla="*/ 4391 w 5664"/>
              <a:gd name="connsiteY45" fmla="*/ 1821 h 12960"/>
              <a:gd name="connsiteX46" fmla="*/ 4581 w 5664"/>
              <a:gd name="connsiteY46" fmla="*/ 2009 h 12960"/>
              <a:gd name="connsiteX47" fmla="*/ 4604 w 5664"/>
              <a:gd name="connsiteY47" fmla="*/ 2330 h 12960"/>
              <a:gd name="connsiteX48" fmla="*/ 4722 w 5664"/>
              <a:gd name="connsiteY48" fmla="*/ 2530 h 12960"/>
              <a:gd name="connsiteX49" fmla="*/ 5018 w 5664"/>
              <a:gd name="connsiteY49" fmla="*/ 2685 h 12960"/>
              <a:gd name="connsiteX50" fmla="*/ 5112 w 5664"/>
              <a:gd name="connsiteY50" fmla="*/ 2803 h 12960"/>
              <a:gd name="connsiteX51" fmla="*/ 5159 w 5664"/>
              <a:gd name="connsiteY51" fmla="*/ 2944 h 12960"/>
              <a:gd name="connsiteX52" fmla="*/ 5243 w 5664"/>
              <a:gd name="connsiteY52" fmla="*/ 3027 h 12960"/>
              <a:gd name="connsiteX53" fmla="*/ 5432 w 5664"/>
              <a:gd name="connsiteY53" fmla="*/ 3288 h 12960"/>
              <a:gd name="connsiteX54" fmla="*/ 5523 w 5664"/>
              <a:gd name="connsiteY54" fmla="*/ 3563 h 12960"/>
              <a:gd name="connsiteX55" fmla="*/ 5585 w 5664"/>
              <a:gd name="connsiteY55" fmla="*/ 3642 h 12960"/>
              <a:gd name="connsiteX56" fmla="*/ 5606 w 5664"/>
              <a:gd name="connsiteY56" fmla="*/ 3725 h 12960"/>
              <a:gd name="connsiteX57" fmla="*/ 5664 w 5664"/>
              <a:gd name="connsiteY57" fmla="*/ 3863 h 12960"/>
              <a:gd name="connsiteX58" fmla="*/ 5664 w 5664"/>
              <a:gd name="connsiteY58" fmla="*/ 4162 h 12960"/>
              <a:gd name="connsiteX59" fmla="*/ 5664 w 5664"/>
              <a:gd name="connsiteY59" fmla="*/ 4351 h 12960"/>
              <a:gd name="connsiteX60" fmla="*/ 5491 w 5664"/>
              <a:gd name="connsiteY60" fmla="*/ 4753 h 12960"/>
              <a:gd name="connsiteX61" fmla="*/ 5585 w 5664"/>
              <a:gd name="connsiteY61" fmla="*/ 5249 h 12960"/>
              <a:gd name="connsiteX62" fmla="*/ 5523 w 5664"/>
              <a:gd name="connsiteY62" fmla="*/ 5408 h 12960"/>
              <a:gd name="connsiteX63" fmla="*/ 5539 w 5664"/>
              <a:gd name="connsiteY63" fmla="*/ 5613 h 12960"/>
              <a:gd name="connsiteX64" fmla="*/ 5443 w 5664"/>
              <a:gd name="connsiteY64" fmla="*/ 6196 h 12960"/>
              <a:gd name="connsiteX65" fmla="*/ 5318 w 5664"/>
              <a:gd name="connsiteY65" fmla="*/ 7142 h 12960"/>
              <a:gd name="connsiteX66" fmla="*/ 5096 w 5664"/>
              <a:gd name="connsiteY66" fmla="*/ 7442 h 12960"/>
              <a:gd name="connsiteX67" fmla="*/ 4923 w 5664"/>
              <a:gd name="connsiteY67" fmla="*/ 7977 h 12960"/>
              <a:gd name="connsiteX68" fmla="*/ 4779 w 5664"/>
              <a:gd name="connsiteY68" fmla="*/ 8277 h 12960"/>
              <a:gd name="connsiteX69" fmla="*/ 4685 w 5664"/>
              <a:gd name="connsiteY69" fmla="*/ 8609 h 12960"/>
              <a:gd name="connsiteX70" fmla="*/ 4669 w 5664"/>
              <a:gd name="connsiteY70" fmla="*/ 8971 h 12960"/>
              <a:gd name="connsiteX71" fmla="*/ 4479 w 5664"/>
              <a:gd name="connsiteY71" fmla="*/ 9303 h 12960"/>
              <a:gd name="connsiteX72" fmla="*/ 4495 w 5664"/>
              <a:gd name="connsiteY72" fmla="*/ 9413 h 12960"/>
              <a:gd name="connsiteX73" fmla="*/ 4385 w 5664"/>
              <a:gd name="connsiteY73" fmla="*/ 9586 h 12960"/>
              <a:gd name="connsiteX74" fmla="*/ 4290 w 5664"/>
              <a:gd name="connsiteY74" fmla="*/ 9933 h 12960"/>
              <a:gd name="connsiteX75" fmla="*/ 4290 w 5664"/>
              <a:gd name="connsiteY75" fmla="*/ 10202 h 12960"/>
              <a:gd name="connsiteX76" fmla="*/ 4322 w 5664"/>
              <a:gd name="connsiteY76" fmla="*/ 10548 h 12960"/>
              <a:gd name="connsiteX77" fmla="*/ 4164 w 5664"/>
              <a:gd name="connsiteY77" fmla="*/ 10753 h 12960"/>
              <a:gd name="connsiteX78" fmla="*/ 4053 w 5664"/>
              <a:gd name="connsiteY78" fmla="*/ 11085 h 12960"/>
              <a:gd name="connsiteX79" fmla="*/ 3801 w 5664"/>
              <a:gd name="connsiteY79" fmla="*/ 11367 h 12960"/>
              <a:gd name="connsiteX80" fmla="*/ 3739 w 5664"/>
              <a:gd name="connsiteY80" fmla="*/ 11652 h 12960"/>
              <a:gd name="connsiteX81" fmla="*/ 3599 w 5664"/>
              <a:gd name="connsiteY81" fmla="*/ 11936 h 12960"/>
              <a:gd name="connsiteX82" fmla="*/ 3536 w 5664"/>
              <a:gd name="connsiteY82" fmla="*/ 12156 h 12960"/>
              <a:gd name="connsiteX83" fmla="*/ 3505 w 5664"/>
              <a:gd name="connsiteY83" fmla="*/ 12534 h 12960"/>
              <a:gd name="connsiteX84" fmla="*/ 3276 w 5664"/>
              <a:gd name="connsiteY84" fmla="*/ 12708 h 12960"/>
              <a:gd name="connsiteX85" fmla="*/ 3048 w 5664"/>
              <a:gd name="connsiteY85" fmla="*/ 12866 h 12960"/>
              <a:gd name="connsiteX86" fmla="*/ 2812 w 5664"/>
              <a:gd name="connsiteY86" fmla="*/ 12960 h 12960"/>
              <a:gd name="connsiteX87" fmla="*/ 2464 w 5664"/>
              <a:gd name="connsiteY87" fmla="*/ 12960 h 12960"/>
              <a:gd name="connsiteX88" fmla="*/ 2150 w 5664"/>
              <a:gd name="connsiteY88" fmla="*/ 12677 h 12960"/>
              <a:gd name="connsiteX89" fmla="*/ 1991 w 5664"/>
              <a:gd name="connsiteY89" fmla="*/ 12393 h 12960"/>
              <a:gd name="connsiteX90" fmla="*/ 1944 w 5664"/>
              <a:gd name="connsiteY90" fmla="*/ 12125 h 12960"/>
              <a:gd name="connsiteX91" fmla="*/ 1637 w 5664"/>
              <a:gd name="connsiteY91" fmla="*/ 11825 h 12960"/>
              <a:gd name="connsiteX92" fmla="*/ 1503 w 5664"/>
              <a:gd name="connsiteY92" fmla="*/ 11607 h 12960"/>
              <a:gd name="connsiteX93" fmla="*/ 1543 w 5664"/>
              <a:gd name="connsiteY93" fmla="*/ 11376 h 12960"/>
              <a:gd name="connsiteX94" fmla="*/ 1354 w 5664"/>
              <a:gd name="connsiteY94" fmla="*/ 10855 h 12960"/>
              <a:gd name="connsiteX95" fmla="*/ 1154 w 5664"/>
              <a:gd name="connsiteY95" fmla="*/ 10059 h 12960"/>
              <a:gd name="connsiteX96" fmla="*/ 1211 w 5664"/>
              <a:gd name="connsiteY96" fmla="*/ 9460 h 12960"/>
              <a:gd name="connsiteX97" fmla="*/ 933 w 5664"/>
              <a:gd name="connsiteY97" fmla="*/ 8892 h 12960"/>
              <a:gd name="connsiteX98" fmla="*/ 885 w 5664"/>
              <a:gd name="connsiteY98" fmla="*/ 8514 h 12960"/>
              <a:gd name="connsiteX99" fmla="*/ 857 w 5664"/>
              <a:gd name="connsiteY99" fmla="*/ 8207 h 12960"/>
              <a:gd name="connsiteX100" fmla="*/ 588 w 5664"/>
              <a:gd name="connsiteY100" fmla="*/ 7899 h 12960"/>
              <a:gd name="connsiteX101" fmla="*/ 526 w 5664"/>
              <a:gd name="connsiteY101" fmla="*/ 7568 h 12960"/>
              <a:gd name="connsiteX102" fmla="*/ 399 w 5664"/>
              <a:gd name="connsiteY102" fmla="*/ 6906 h 12960"/>
              <a:gd name="connsiteX103" fmla="*/ 337 w 5664"/>
              <a:gd name="connsiteY103" fmla="*/ 6432 h 12960"/>
              <a:gd name="connsiteX104" fmla="*/ 226 w 5664"/>
              <a:gd name="connsiteY104" fmla="*/ 6212 h 12960"/>
              <a:gd name="connsiteX105" fmla="*/ 226 w 5664"/>
              <a:gd name="connsiteY105" fmla="*/ 5770 h 12960"/>
              <a:gd name="connsiteX106" fmla="*/ 133 w 5664"/>
              <a:gd name="connsiteY106" fmla="*/ 5502 h 12960"/>
              <a:gd name="connsiteX107" fmla="*/ 133 w 5664"/>
              <a:gd name="connsiteY107" fmla="*/ 5140 h 12960"/>
              <a:gd name="connsiteX108" fmla="*/ 22 w 5664"/>
              <a:gd name="connsiteY108" fmla="*/ 4919 h 12960"/>
              <a:gd name="connsiteX109" fmla="*/ 22 w 5664"/>
              <a:gd name="connsiteY109" fmla="*/ 4557 h 12960"/>
              <a:gd name="connsiteX110" fmla="*/ 22 w 5664"/>
              <a:gd name="connsiteY110" fmla="*/ 4557 h 12960"/>
              <a:gd name="connsiteX111" fmla="*/ 29 w 5664"/>
              <a:gd name="connsiteY111" fmla="*/ 4528 h 12960"/>
              <a:gd name="connsiteX112" fmla="*/ 35 w 5664"/>
              <a:gd name="connsiteY112" fmla="*/ 4499 h 12960"/>
              <a:gd name="connsiteX113" fmla="*/ 39 w 5664"/>
              <a:gd name="connsiteY113" fmla="*/ 4463 h 12960"/>
              <a:gd name="connsiteX114" fmla="*/ 42 w 5664"/>
              <a:gd name="connsiteY114" fmla="*/ 4426 h 12960"/>
              <a:gd name="connsiteX115" fmla="*/ 43 w 5664"/>
              <a:gd name="connsiteY115" fmla="*/ 4408 h 12960"/>
              <a:gd name="connsiteX116" fmla="*/ 42 w 5664"/>
              <a:gd name="connsiteY116" fmla="*/ 4390 h 12960"/>
              <a:gd name="connsiteX117" fmla="*/ 39 w 5664"/>
              <a:gd name="connsiteY117" fmla="*/ 4374 h 12960"/>
              <a:gd name="connsiteX118" fmla="*/ 35 w 5664"/>
              <a:gd name="connsiteY118" fmla="*/ 4358 h 12960"/>
              <a:gd name="connsiteX119" fmla="*/ 29 w 5664"/>
              <a:gd name="connsiteY119" fmla="*/ 4346 h 12960"/>
              <a:gd name="connsiteX120" fmla="*/ 22 w 5664"/>
              <a:gd name="connsiteY120" fmla="*/ 4335 h 12960"/>
              <a:gd name="connsiteX121" fmla="*/ 22 w 5664"/>
              <a:gd name="connsiteY121" fmla="*/ 4335 h 12960"/>
              <a:gd name="connsiteX122" fmla="*/ 17 w 5664"/>
              <a:gd name="connsiteY122" fmla="*/ 4331 h 12960"/>
              <a:gd name="connsiteX123" fmla="*/ 14 w 5664"/>
              <a:gd name="connsiteY123" fmla="*/ 4325 h 12960"/>
              <a:gd name="connsiteX124" fmla="*/ 9 w 5664"/>
              <a:gd name="connsiteY124" fmla="*/ 4310 h 12960"/>
              <a:gd name="connsiteX125" fmla="*/ 4 w 5664"/>
              <a:gd name="connsiteY125" fmla="*/ 4293 h 12960"/>
              <a:gd name="connsiteX126" fmla="*/ 1 w 5664"/>
              <a:gd name="connsiteY126" fmla="*/ 4274 h 12960"/>
              <a:gd name="connsiteX127" fmla="*/ 0 w 5664"/>
              <a:gd name="connsiteY127" fmla="*/ 4253 h 12960"/>
              <a:gd name="connsiteX128" fmla="*/ 1 w 5664"/>
              <a:gd name="connsiteY128" fmla="*/ 4230 h 12960"/>
              <a:gd name="connsiteX129" fmla="*/ 4 w 5664"/>
              <a:gd name="connsiteY129" fmla="*/ 4183 h 12960"/>
              <a:gd name="connsiteX130" fmla="*/ 9 w 5664"/>
              <a:gd name="connsiteY130" fmla="*/ 4140 h 12960"/>
              <a:gd name="connsiteX131" fmla="*/ 14 w 5664"/>
              <a:gd name="connsiteY131" fmla="*/ 4103 h 12960"/>
              <a:gd name="connsiteX132" fmla="*/ 22 w 5664"/>
              <a:gd name="connsiteY132" fmla="*/ 4068 h 12960"/>
              <a:gd name="connsiteX133" fmla="*/ 0 w 5664"/>
              <a:gd name="connsiteY133" fmla="*/ 3925 h 12960"/>
              <a:gd name="connsiteX0" fmla="*/ 633 w 5664"/>
              <a:gd name="connsiteY0" fmla="*/ 2412 h 12960"/>
              <a:gd name="connsiteX1" fmla="*/ 786 w 5664"/>
              <a:gd name="connsiteY1" fmla="*/ 2271 h 12960"/>
              <a:gd name="connsiteX2" fmla="*/ 849 w 5664"/>
              <a:gd name="connsiteY2" fmla="*/ 1875 h 12960"/>
              <a:gd name="connsiteX3" fmla="*/ 1021 w 5664"/>
              <a:gd name="connsiteY3" fmla="*/ 1790 h 12960"/>
              <a:gd name="connsiteX4" fmla="*/ 1348 w 5664"/>
              <a:gd name="connsiteY4" fmla="*/ 1378 h 12960"/>
              <a:gd name="connsiteX5" fmla="*/ 1438 w 5664"/>
              <a:gd name="connsiteY5" fmla="*/ 1141 h 12960"/>
              <a:gd name="connsiteX6" fmla="*/ 1755 w 5664"/>
              <a:gd name="connsiteY6" fmla="*/ 958 h 12960"/>
              <a:gd name="connsiteX7" fmla="*/ 1841 w 5664"/>
              <a:gd name="connsiteY7" fmla="*/ 740 h 12960"/>
              <a:gd name="connsiteX8" fmla="*/ 2046 w 5664"/>
              <a:gd name="connsiteY8" fmla="*/ 646 h 12960"/>
              <a:gd name="connsiteX9" fmla="*/ 2156 w 5664"/>
              <a:gd name="connsiteY9" fmla="*/ 489 h 12960"/>
              <a:gd name="connsiteX10" fmla="*/ 2362 w 5664"/>
              <a:gd name="connsiteY10" fmla="*/ 157 h 12960"/>
              <a:gd name="connsiteX11" fmla="*/ 2567 w 5664"/>
              <a:gd name="connsiteY11" fmla="*/ 0 h 12960"/>
              <a:gd name="connsiteX12" fmla="*/ 2708 w 5664"/>
              <a:gd name="connsiteY12" fmla="*/ 0 h 12960"/>
              <a:gd name="connsiteX13" fmla="*/ 2708 w 5664"/>
              <a:gd name="connsiteY13" fmla="*/ 0 h 12960"/>
              <a:gd name="connsiteX14" fmla="*/ 2721 w 5664"/>
              <a:gd name="connsiteY14" fmla="*/ 7 h 12960"/>
              <a:gd name="connsiteX15" fmla="*/ 2734 w 5664"/>
              <a:gd name="connsiteY15" fmla="*/ 17 h 12960"/>
              <a:gd name="connsiteX16" fmla="*/ 2750 w 5664"/>
              <a:gd name="connsiteY16" fmla="*/ 29 h 12960"/>
              <a:gd name="connsiteX17" fmla="*/ 2766 w 5664"/>
              <a:gd name="connsiteY17" fmla="*/ 43 h 12960"/>
              <a:gd name="connsiteX18" fmla="*/ 2782 w 5664"/>
              <a:gd name="connsiteY18" fmla="*/ 59 h 12960"/>
              <a:gd name="connsiteX19" fmla="*/ 2795 w 5664"/>
              <a:gd name="connsiteY19" fmla="*/ 76 h 12960"/>
              <a:gd name="connsiteX20" fmla="*/ 2799 w 5664"/>
              <a:gd name="connsiteY20" fmla="*/ 85 h 12960"/>
              <a:gd name="connsiteX21" fmla="*/ 2803 w 5664"/>
              <a:gd name="connsiteY21" fmla="*/ 94 h 12960"/>
              <a:gd name="connsiteX22" fmla="*/ 2803 w 5664"/>
              <a:gd name="connsiteY22" fmla="*/ 94 h 12960"/>
              <a:gd name="connsiteX23" fmla="*/ 2806 w 5664"/>
              <a:gd name="connsiteY23" fmla="*/ 102 h 12960"/>
              <a:gd name="connsiteX24" fmla="*/ 2812 w 5664"/>
              <a:gd name="connsiteY24" fmla="*/ 111 h 12960"/>
              <a:gd name="connsiteX25" fmla="*/ 2820 w 5664"/>
              <a:gd name="connsiteY25" fmla="*/ 120 h 12960"/>
              <a:gd name="connsiteX26" fmla="*/ 2829 w 5664"/>
              <a:gd name="connsiteY26" fmla="*/ 128 h 12960"/>
              <a:gd name="connsiteX27" fmla="*/ 2849 w 5664"/>
              <a:gd name="connsiteY27" fmla="*/ 144 h 12960"/>
              <a:gd name="connsiteX28" fmla="*/ 2871 w 5664"/>
              <a:gd name="connsiteY28" fmla="*/ 159 h 12960"/>
              <a:gd name="connsiteX29" fmla="*/ 2893 w 5664"/>
              <a:gd name="connsiteY29" fmla="*/ 172 h 12960"/>
              <a:gd name="connsiteX30" fmla="*/ 2911 w 5664"/>
              <a:gd name="connsiteY30" fmla="*/ 180 h 12960"/>
              <a:gd name="connsiteX31" fmla="*/ 2929 w 5664"/>
              <a:gd name="connsiteY31" fmla="*/ 189 h 12960"/>
              <a:gd name="connsiteX32" fmla="*/ 3103 w 5664"/>
              <a:gd name="connsiteY32" fmla="*/ 426 h 12960"/>
              <a:gd name="connsiteX33" fmla="*/ 3338 w 5664"/>
              <a:gd name="connsiteY33" fmla="*/ 630 h 12960"/>
              <a:gd name="connsiteX34" fmla="*/ 3527 w 5664"/>
              <a:gd name="connsiteY34" fmla="*/ 646 h 12960"/>
              <a:gd name="connsiteX35" fmla="*/ 3622 w 5664"/>
              <a:gd name="connsiteY35" fmla="*/ 740 h 12960"/>
              <a:gd name="connsiteX36" fmla="*/ 3622 w 5664"/>
              <a:gd name="connsiteY36" fmla="*/ 835 h 12960"/>
              <a:gd name="connsiteX37" fmla="*/ 3748 w 5664"/>
              <a:gd name="connsiteY37" fmla="*/ 883 h 12960"/>
              <a:gd name="connsiteX38" fmla="*/ 3906 w 5664"/>
              <a:gd name="connsiteY38" fmla="*/ 1008 h 12960"/>
              <a:gd name="connsiteX39" fmla="*/ 4009 w 5664"/>
              <a:gd name="connsiteY39" fmla="*/ 1122 h 12960"/>
              <a:gd name="connsiteX40" fmla="*/ 4072 w 5664"/>
              <a:gd name="connsiteY40" fmla="*/ 1359 h 12960"/>
              <a:gd name="connsiteX41" fmla="*/ 4213 w 5664"/>
              <a:gd name="connsiteY41" fmla="*/ 1418 h 12960"/>
              <a:gd name="connsiteX42" fmla="*/ 4249 w 5664"/>
              <a:gd name="connsiteY42" fmla="*/ 1572 h 12960"/>
              <a:gd name="connsiteX43" fmla="*/ 4391 w 5664"/>
              <a:gd name="connsiteY43" fmla="*/ 1821 h 12960"/>
              <a:gd name="connsiteX44" fmla="*/ 4581 w 5664"/>
              <a:gd name="connsiteY44" fmla="*/ 2009 h 12960"/>
              <a:gd name="connsiteX45" fmla="*/ 4604 w 5664"/>
              <a:gd name="connsiteY45" fmla="*/ 2330 h 12960"/>
              <a:gd name="connsiteX46" fmla="*/ 4722 w 5664"/>
              <a:gd name="connsiteY46" fmla="*/ 2530 h 12960"/>
              <a:gd name="connsiteX47" fmla="*/ 5018 w 5664"/>
              <a:gd name="connsiteY47" fmla="*/ 2685 h 12960"/>
              <a:gd name="connsiteX48" fmla="*/ 5112 w 5664"/>
              <a:gd name="connsiteY48" fmla="*/ 2803 h 12960"/>
              <a:gd name="connsiteX49" fmla="*/ 5159 w 5664"/>
              <a:gd name="connsiteY49" fmla="*/ 2944 h 12960"/>
              <a:gd name="connsiteX50" fmla="*/ 5243 w 5664"/>
              <a:gd name="connsiteY50" fmla="*/ 3027 h 12960"/>
              <a:gd name="connsiteX51" fmla="*/ 5432 w 5664"/>
              <a:gd name="connsiteY51" fmla="*/ 3288 h 12960"/>
              <a:gd name="connsiteX52" fmla="*/ 5523 w 5664"/>
              <a:gd name="connsiteY52" fmla="*/ 3563 h 12960"/>
              <a:gd name="connsiteX53" fmla="*/ 5585 w 5664"/>
              <a:gd name="connsiteY53" fmla="*/ 3642 h 12960"/>
              <a:gd name="connsiteX54" fmla="*/ 5606 w 5664"/>
              <a:gd name="connsiteY54" fmla="*/ 3725 h 12960"/>
              <a:gd name="connsiteX55" fmla="*/ 5664 w 5664"/>
              <a:gd name="connsiteY55" fmla="*/ 3863 h 12960"/>
              <a:gd name="connsiteX56" fmla="*/ 5664 w 5664"/>
              <a:gd name="connsiteY56" fmla="*/ 4162 h 12960"/>
              <a:gd name="connsiteX57" fmla="*/ 5664 w 5664"/>
              <a:gd name="connsiteY57" fmla="*/ 4351 h 12960"/>
              <a:gd name="connsiteX58" fmla="*/ 5491 w 5664"/>
              <a:gd name="connsiteY58" fmla="*/ 4753 h 12960"/>
              <a:gd name="connsiteX59" fmla="*/ 5585 w 5664"/>
              <a:gd name="connsiteY59" fmla="*/ 5249 h 12960"/>
              <a:gd name="connsiteX60" fmla="*/ 5523 w 5664"/>
              <a:gd name="connsiteY60" fmla="*/ 5408 h 12960"/>
              <a:gd name="connsiteX61" fmla="*/ 5539 w 5664"/>
              <a:gd name="connsiteY61" fmla="*/ 5613 h 12960"/>
              <a:gd name="connsiteX62" fmla="*/ 5443 w 5664"/>
              <a:gd name="connsiteY62" fmla="*/ 6196 h 12960"/>
              <a:gd name="connsiteX63" fmla="*/ 5318 w 5664"/>
              <a:gd name="connsiteY63" fmla="*/ 7142 h 12960"/>
              <a:gd name="connsiteX64" fmla="*/ 5096 w 5664"/>
              <a:gd name="connsiteY64" fmla="*/ 7442 h 12960"/>
              <a:gd name="connsiteX65" fmla="*/ 4923 w 5664"/>
              <a:gd name="connsiteY65" fmla="*/ 7977 h 12960"/>
              <a:gd name="connsiteX66" fmla="*/ 4779 w 5664"/>
              <a:gd name="connsiteY66" fmla="*/ 8277 h 12960"/>
              <a:gd name="connsiteX67" fmla="*/ 4685 w 5664"/>
              <a:gd name="connsiteY67" fmla="*/ 8609 h 12960"/>
              <a:gd name="connsiteX68" fmla="*/ 4669 w 5664"/>
              <a:gd name="connsiteY68" fmla="*/ 8971 h 12960"/>
              <a:gd name="connsiteX69" fmla="*/ 4479 w 5664"/>
              <a:gd name="connsiteY69" fmla="*/ 9303 h 12960"/>
              <a:gd name="connsiteX70" fmla="*/ 4495 w 5664"/>
              <a:gd name="connsiteY70" fmla="*/ 9413 h 12960"/>
              <a:gd name="connsiteX71" fmla="*/ 4385 w 5664"/>
              <a:gd name="connsiteY71" fmla="*/ 9586 h 12960"/>
              <a:gd name="connsiteX72" fmla="*/ 4290 w 5664"/>
              <a:gd name="connsiteY72" fmla="*/ 9933 h 12960"/>
              <a:gd name="connsiteX73" fmla="*/ 4290 w 5664"/>
              <a:gd name="connsiteY73" fmla="*/ 10202 h 12960"/>
              <a:gd name="connsiteX74" fmla="*/ 4322 w 5664"/>
              <a:gd name="connsiteY74" fmla="*/ 10548 h 12960"/>
              <a:gd name="connsiteX75" fmla="*/ 4164 w 5664"/>
              <a:gd name="connsiteY75" fmla="*/ 10753 h 12960"/>
              <a:gd name="connsiteX76" fmla="*/ 4053 w 5664"/>
              <a:gd name="connsiteY76" fmla="*/ 11085 h 12960"/>
              <a:gd name="connsiteX77" fmla="*/ 3801 w 5664"/>
              <a:gd name="connsiteY77" fmla="*/ 11367 h 12960"/>
              <a:gd name="connsiteX78" fmla="*/ 3739 w 5664"/>
              <a:gd name="connsiteY78" fmla="*/ 11652 h 12960"/>
              <a:gd name="connsiteX79" fmla="*/ 3599 w 5664"/>
              <a:gd name="connsiteY79" fmla="*/ 11936 h 12960"/>
              <a:gd name="connsiteX80" fmla="*/ 3536 w 5664"/>
              <a:gd name="connsiteY80" fmla="*/ 12156 h 12960"/>
              <a:gd name="connsiteX81" fmla="*/ 3505 w 5664"/>
              <a:gd name="connsiteY81" fmla="*/ 12534 h 12960"/>
              <a:gd name="connsiteX82" fmla="*/ 3276 w 5664"/>
              <a:gd name="connsiteY82" fmla="*/ 12708 h 12960"/>
              <a:gd name="connsiteX83" fmla="*/ 3048 w 5664"/>
              <a:gd name="connsiteY83" fmla="*/ 12866 h 12960"/>
              <a:gd name="connsiteX84" fmla="*/ 2812 w 5664"/>
              <a:gd name="connsiteY84" fmla="*/ 12960 h 12960"/>
              <a:gd name="connsiteX85" fmla="*/ 2464 w 5664"/>
              <a:gd name="connsiteY85" fmla="*/ 12960 h 12960"/>
              <a:gd name="connsiteX86" fmla="*/ 2150 w 5664"/>
              <a:gd name="connsiteY86" fmla="*/ 12677 h 12960"/>
              <a:gd name="connsiteX87" fmla="*/ 1991 w 5664"/>
              <a:gd name="connsiteY87" fmla="*/ 12393 h 12960"/>
              <a:gd name="connsiteX88" fmla="*/ 1944 w 5664"/>
              <a:gd name="connsiteY88" fmla="*/ 12125 h 12960"/>
              <a:gd name="connsiteX89" fmla="*/ 1637 w 5664"/>
              <a:gd name="connsiteY89" fmla="*/ 11825 h 12960"/>
              <a:gd name="connsiteX90" fmla="*/ 1503 w 5664"/>
              <a:gd name="connsiteY90" fmla="*/ 11607 h 12960"/>
              <a:gd name="connsiteX91" fmla="*/ 1543 w 5664"/>
              <a:gd name="connsiteY91" fmla="*/ 11376 h 12960"/>
              <a:gd name="connsiteX92" fmla="*/ 1354 w 5664"/>
              <a:gd name="connsiteY92" fmla="*/ 10855 h 12960"/>
              <a:gd name="connsiteX93" fmla="*/ 1154 w 5664"/>
              <a:gd name="connsiteY93" fmla="*/ 10059 h 12960"/>
              <a:gd name="connsiteX94" fmla="*/ 1211 w 5664"/>
              <a:gd name="connsiteY94" fmla="*/ 9460 h 12960"/>
              <a:gd name="connsiteX95" fmla="*/ 933 w 5664"/>
              <a:gd name="connsiteY95" fmla="*/ 8892 h 12960"/>
              <a:gd name="connsiteX96" fmla="*/ 885 w 5664"/>
              <a:gd name="connsiteY96" fmla="*/ 8514 h 12960"/>
              <a:gd name="connsiteX97" fmla="*/ 857 w 5664"/>
              <a:gd name="connsiteY97" fmla="*/ 8207 h 12960"/>
              <a:gd name="connsiteX98" fmla="*/ 588 w 5664"/>
              <a:gd name="connsiteY98" fmla="*/ 7899 h 12960"/>
              <a:gd name="connsiteX99" fmla="*/ 526 w 5664"/>
              <a:gd name="connsiteY99" fmla="*/ 7568 h 12960"/>
              <a:gd name="connsiteX100" fmla="*/ 399 w 5664"/>
              <a:gd name="connsiteY100" fmla="*/ 6906 h 12960"/>
              <a:gd name="connsiteX101" fmla="*/ 337 w 5664"/>
              <a:gd name="connsiteY101" fmla="*/ 6432 h 12960"/>
              <a:gd name="connsiteX102" fmla="*/ 226 w 5664"/>
              <a:gd name="connsiteY102" fmla="*/ 6212 h 12960"/>
              <a:gd name="connsiteX103" fmla="*/ 226 w 5664"/>
              <a:gd name="connsiteY103" fmla="*/ 5770 h 12960"/>
              <a:gd name="connsiteX104" fmla="*/ 133 w 5664"/>
              <a:gd name="connsiteY104" fmla="*/ 5502 h 12960"/>
              <a:gd name="connsiteX105" fmla="*/ 133 w 5664"/>
              <a:gd name="connsiteY105" fmla="*/ 5140 h 12960"/>
              <a:gd name="connsiteX106" fmla="*/ 22 w 5664"/>
              <a:gd name="connsiteY106" fmla="*/ 4919 h 12960"/>
              <a:gd name="connsiteX107" fmla="*/ 22 w 5664"/>
              <a:gd name="connsiteY107" fmla="*/ 4557 h 12960"/>
              <a:gd name="connsiteX108" fmla="*/ 22 w 5664"/>
              <a:gd name="connsiteY108" fmla="*/ 4557 h 12960"/>
              <a:gd name="connsiteX109" fmla="*/ 29 w 5664"/>
              <a:gd name="connsiteY109" fmla="*/ 4528 h 12960"/>
              <a:gd name="connsiteX110" fmla="*/ 35 w 5664"/>
              <a:gd name="connsiteY110" fmla="*/ 4499 h 12960"/>
              <a:gd name="connsiteX111" fmla="*/ 39 w 5664"/>
              <a:gd name="connsiteY111" fmla="*/ 4463 h 12960"/>
              <a:gd name="connsiteX112" fmla="*/ 42 w 5664"/>
              <a:gd name="connsiteY112" fmla="*/ 4426 h 12960"/>
              <a:gd name="connsiteX113" fmla="*/ 43 w 5664"/>
              <a:gd name="connsiteY113" fmla="*/ 4408 h 12960"/>
              <a:gd name="connsiteX114" fmla="*/ 42 w 5664"/>
              <a:gd name="connsiteY114" fmla="*/ 4390 h 12960"/>
              <a:gd name="connsiteX115" fmla="*/ 39 w 5664"/>
              <a:gd name="connsiteY115" fmla="*/ 4374 h 12960"/>
              <a:gd name="connsiteX116" fmla="*/ 35 w 5664"/>
              <a:gd name="connsiteY116" fmla="*/ 4358 h 12960"/>
              <a:gd name="connsiteX117" fmla="*/ 29 w 5664"/>
              <a:gd name="connsiteY117" fmla="*/ 4346 h 12960"/>
              <a:gd name="connsiteX118" fmla="*/ 22 w 5664"/>
              <a:gd name="connsiteY118" fmla="*/ 4335 h 12960"/>
              <a:gd name="connsiteX119" fmla="*/ 22 w 5664"/>
              <a:gd name="connsiteY119" fmla="*/ 4335 h 12960"/>
              <a:gd name="connsiteX120" fmla="*/ 17 w 5664"/>
              <a:gd name="connsiteY120" fmla="*/ 4331 h 12960"/>
              <a:gd name="connsiteX121" fmla="*/ 14 w 5664"/>
              <a:gd name="connsiteY121" fmla="*/ 4325 h 12960"/>
              <a:gd name="connsiteX122" fmla="*/ 9 w 5664"/>
              <a:gd name="connsiteY122" fmla="*/ 4310 h 12960"/>
              <a:gd name="connsiteX123" fmla="*/ 4 w 5664"/>
              <a:gd name="connsiteY123" fmla="*/ 4293 h 12960"/>
              <a:gd name="connsiteX124" fmla="*/ 1 w 5664"/>
              <a:gd name="connsiteY124" fmla="*/ 4274 h 12960"/>
              <a:gd name="connsiteX125" fmla="*/ 0 w 5664"/>
              <a:gd name="connsiteY125" fmla="*/ 4253 h 12960"/>
              <a:gd name="connsiteX126" fmla="*/ 1 w 5664"/>
              <a:gd name="connsiteY126" fmla="*/ 4230 h 12960"/>
              <a:gd name="connsiteX127" fmla="*/ 4 w 5664"/>
              <a:gd name="connsiteY127" fmla="*/ 4183 h 12960"/>
              <a:gd name="connsiteX128" fmla="*/ 9 w 5664"/>
              <a:gd name="connsiteY128" fmla="*/ 4140 h 12960"/>
              <a:gd name="connsiteX129" fmla="*/ 14 w 5664"/>
              <a:gd name="connsiteY129" fmla="*/ 4103 h 12960"/>
              <a:gd name="connsiteX130" fmla="*/ 22 w 5664"/>
              <a:gd name="connsiteY130" fmla="*/ 4068 h 12960"/>
              <a:gd name="connsiteX131" fmla="*/ 0 w 5664"/>
              <a:gd name="connsiteY131" fmla="*/ 3925 h 12960"/>
              <a:gd name="connsiteX132" fmla="*/ 630 w 5664"/>
              <a:gd name="connsiteY132" fmla="*/ 2957 h 12960"/>
              <a:gd name="connsiteX0" fmla="*/ 633 w 5664"/>
              <a:gd name="connsiteY0" fmla="*/ 2412 h 12960"/>
              <a:gd name="connsiteX1" fmla="*/ 786 w 5664"/>
              <a:gd name="connsiteY1" fmla="*/ 2271 h 12960"/>
              <a:gd name="connsiteX2" fmla="*/ 849 w 5664"/>
              <a:gd name="connsiteY2" fmla="*/ 1875 h 12960"/>
              <a:gd name="connsiteX3" fmla="*/ 1021 w 5664"/>
              <a:gd name="connsiteY3" fmla="*/ 1790 h 12960"/>
              <a:gd name="connsiteX4" fmla="*/ 1348 w 5664"/>
              <a:gd name="connsiteY4" fmla="*/ 1378 h 12960"/>
              <a:gd name="connsiteX5" fmla="*/ 1438 w 5664"/>
              <a:gd name="connsiteY5" fmla="*/ 1141 h 12960"/>
              <a:gd name="connsiteX6" fmla="*/ 1755 w 5664"/>
              <a:gd name="connsiteY6" fmla="*/ 958 h 12960"/>
              <a:gd name="connsiteX7" fmla="*/ 1841 w 5664"/>
              <a:gd name="connsiteY7" fmla="*/ 740 h 12960"/>
              <a:gd name="connsiteX8" fmla="*/ 2046 w 5664"/>
              <a:gd name="connsiteY8" fmla="*/ 646 h 12960"/>
              <a:gd name="connsiteX9" fmla="*/ 2156 w 5664"/>
              <a:gd name="connsiteY9" fmla="*/ 489 h 12960"/>
              <a:gd name="connsiteX10" fmla="*/ 2362 w 5664"/>
              <a:gd name="connsiteY10" fmla="*/ 157 h 12960"/>
              <a:gd name="connsiteX11" fmla="*/ 2567 w 5664"/>
              <a:gd name="connsiteY11" fmla="*/ 0 h 12960"/>
              <a:gd name="connsiteX12" fmla="*/ 2708 w 5664"/>
              <a:gd name="connsiteY12" fmla="*/ 0 h 12960"/>
              <a:gd name="connsiteX13" fmla="*/ 2708 w 5664"/>
              <a:gd name="connsiteY13" fmla="*/ 0 h 12960"/>
              <a:gd name="connsiteX14" fmla="*/ 2721 w 5664"/>
              <a:gd name="connsiteY14" fmla="*/ 7 h 12960"/>
              <a:gd name="connsiteX15" fmla="*/ 2734 w 5664"/>
              <a:gd name="connsiteY15" fmla="*/ 17 h 12960"/>
              <a:gd name="connsiteX16" fmla="*/ 2750 w 5664"/>
              <a:gd name="connsiteY16" fmla="*/ 29 h 12960"/>
              <a:gd name="connsiteX17" fmla="*/ 2766 w 5664"/>
              <a:gd name="connsiteY17" fmla="*/ 43 h 12960"/>
              <a:gd name="connsiteX18" fmla="*/ 2782 w 5664"/>
              <a:gd name="connsiteY18" fmla="*/ 59 h 12960"/>
              <a:gd name="connsiteX19" fmla="*/ 2795 w 5664"/>
              <a:gd name="connsiteY19" fmla="*/ 76 h 12960"/>
              <a:gd name="connsiteX20" fmla="*/ 2799 w 5664"/>
              <a:gd name="connsiteY20" fmla="*/ 85 h 12960"/>
              <a:gd name="connsiteX21" fmla="*/ 2803 w 5664"/>
              <a:gd name="connsiteY21" fmla="*/ 94 h 12960"/>
              <a:gd name="connsiteX22" fmla="*/ 2803 w 5664"/>
              <a:gd name="connsiteY22" fmla="*/ 94 h 12960"/>
              <a:gd name="connsiteX23" fmla="*/ 2806 w 5664"/>
              <a:gd name="connsiteY23" fmla="*/ 102 h 12960"/>
              <a:gd name="connsiteX24" fmla="*/ 2812 w 5664"/>
              <a:gd name="connsiteY24" fmla="*/ 111 h 12960"/>
              <a:gd name="connsiteX25" fmla="*/ 2820 w 5664"/>
              <a:gd name="connsiteY25" fmla="*/ 120 h 12960"/>
              <a:gd name="connsiteX26" fmla="*/ 2829 w 5664"/>
              <a:gd name="connsiteY26" fmla="*/ 128 h 12960"/>
              <a:gd name="connsiteX27" fmla="*/ 2849 w 5664"/>
              <a:gd name="connsiteY27" fmla="*/ 144 h 12960"/>
              <a:gd name="connsiteX28" fmla="*/ 2871 w 5664"/>
              <a:gd name="connsiteY28" fmla="*/ 159 h 12960"/>
              <a:gd name="connsiteX29" fmla="*/ 2893 w 5664"/>
              <a:gd name="connsiteY29" fmla="*/ 172 h 12960"/>
              <a:gd name="connsiteX30" fmla="*/ 2911 w 5664"/>
              <a:gd name="connsiteY30" fmla="*/ 180 h 12960"/>
              <a:gd name="connsiteX31" fmla="*/ 2929 w 5664"/>
              <a:gd name="connsiteY31" fmla="*/ 189 h 12960"/>
              <a:gd name="connsiteX32" fmla="*/ 3103 w 5664"/>
              <a:gd name="connsiteY32" fmla="*/ 426 h 12960"/>
              <a:gd name="connsiteX33" fmla="*/ 3338 w 5664"/>
              <a:gd name="connsiteY33" fmla="*/ 630 h 12960"/>
              <a:gd name="connsiteX34" fmla="*/ 3527 w 5664"/>
              <a:gd name="connsiteY34" fmla="*/ 646 h 12960"/>
              <a:gd name="connsiteX35" fmla="*/ 3622 w 5664"/>
              <a:gd name="connsiteY35" fmla="*/ 740 h 12960"/>
              <a:gd name="connsiteX36" fmla="*/ 3622 w 5664"/>
              <a:gd name="connsiteY36" fmla="*/ 835 h 12960"/>
              <a:gd name="connsiteX37" fmla="*/ 3748 w 5664"/>
              <a:gd name="connsiteY37" fmla="*/ 883 h 12960"/>
              <a:gd name="connsiteX38" fmla="*/ 3906 w 5664"/>
              <a:gd name="connsiteY38" fmla="*/ 1008 h 12960"/>
              <a:gd name="connsiteX39" fmla="*/ 4009 w 5664"/>
              <a:gd name="connsiteY39" fmla="*/ 1122 h 12960"/>
              <a:gd name="connsiteX40" fmla="*/ 4072 w 5664"/>
              <a:gd name="connsiteY40" fmla="*/ 1359 h 12960"/>
              <a:gd name="connsiteX41" fmla="*/ 4213 w 5664"/>
              <a:gd name="connsiteY41" fmla="*/ 1418 h 12960"/>
              <a:gd name="connsiteX42" fmla="*/ 4249 w 5664"/>
              <a:gd name="connsiteY42" fmla="*/ 1572 h 12960"/>
              <a:gd name="connsiteX43" fmla="*/ 4391 w 5664"/>
              <a:gd name="connsiteY43" fmla="*/ 1821 h 12960"/>
              <a:gd name="connsiteX44" fmla="*/ 4581 w 5664"/>
              <a:gd name="connsiteY44" fmla="*/ 2009 h 12960"/>
              <a:gd name="connsiteX45" fmla="*/ 4604 w 5664"/>
              <a:gd name="connsiteY45" fmla="*/ 2330 h 12960"/>
              <a:gd name="connsiteX46" fmla="*/ 4722 w 5664"/>
              <a:gd name="connsiteY46" fmla="*/ 2530 h 12960"/>
              <a:gd name="connsiteX47" fmla="*/ 5018 w 5664"/>
              <a:gd name="connsiteY47" fmla="*/ 2685 h 12960"/>
              <a:gd name="connsiteX48" fmla="*/ 5112 w 5664"/>
              <a:gd name="connsiteY48" fmla="*/ 2803 h 12960"/>
              <a:gd name="connsiteX49" fmla="*/ 5159 w 5664"/>
              <a:gd name="connsiteY49" fmla="*/ 2944 h 12960"/>
              <a:gd name="connsiteX50" fmla="*/ 5243 w 5664"/>
              <a:gd name="connsiteY50" fmla="*/ 3027 h 12960"/>
              <a:gd name="connsiteX51" fmla="*/ 5432 w 5664"/>
              <a:gd name="connsiteY51" fmla="*/ 3288 h 12960"/>
              <a:gd name="connsiteX52" fmla="*/ 5523 w 5664"/>
              <a:gd name="connsiteY52" fmla="*/ 3563 h 12960"/>
              <a:gd name="connsiteX53" fmla="*/ 5585 w 5664"/>
              <a:gd name="connsiteY53" fmla="*/ 3642 h 12960"/>
              <a:gd name="connsiteX54" fmla="*/ 5606 w 5664"/>
              <a:gd name="connsiteY54" fmla="*/ 3725 h 12960"/>
              <a:gd name="connsiteX55" fmla="*/ 5664 w 5664"/>
              <a:gd name="connsiteY55" fmla="*/ 3863 h 12960"/>
              <a:gd name="connsiteX56" fmla="*/ 5664 w 5664"/>
              <a:gd name="connsiteY56" fmla="*/ 4162 h 12960"/>
              <a:gd name="connsiteX57" fmla="*/ 5664 w 5664"/>
              <a:gd name="connsiteY57" fmla="*/ 4351 h 12960"/>
              <a:gd name="connsiteX58" fmla="*/ 5491 w 5664"/>
              <a:gd name="connsiteY58" fmla="*/ 4753 h 12960"/>
              <a:gd name="connsiteX59" fmla="*/ 5585 w 5664"/>
              <a:gd name="connsiteY59" fmla="*/ 5249 h 12960"/>
              <a:gd name="connsiteX60" fmla="*/ 5523 w 5664"/>
              <a:gd name="connsiteY60" fmla="*/ 5408 h 12960"/>
              <a:gd name="connsiteX61" fmla="*/ 5539 w 5664"/>
              <a:gd name="connsiteY61" fmla="*/ 5613 h 12960"/>
              <a:gd name="connsiteX62" fmla="*/ 5443 w 5664"/>
              <a:gd name="connsiteY62" fmla="*/ 6196 h 12960"/>
              <a:gd name="connsiteX63" fmla="*/ 5318 w 5664"/>
              <a:gd name="connsiteY63" fmla="*/ 7142 h 12960"/>
              <a:gd name="connsiteX64" fmla="*/ 5096 w 5664"/>
              <a:gd name="connsiteY64" fmla="*/ 7442 h 12960"/>
              <a:gd name="connsiteX65" fmla="*/ 4923 w 5664"/>
              <a:gd name="connsiteY65" fmla="*/ 7977 h 12960"/>
              <a:gd name="connsiteX66" fmla="*/ 4779 w 5664"/>
              <a:gd name="connsiteY66" fmla="*/ 8277 h 12960"/>
              <a:gd name="connsiteX67" fmla="*/ 4685 w 5664"/>
              <a:gd name="connsiteY67" fmla="*/ 8609 h 12960"/>
              <a:gd name="connsiteX68" fmla="*/ 4669 w 5664"/>
              <a:gd name="connsiteY68" fmla="*/ 8971 h 12960"/>
              <a:gd name="connsiteX69" fmla="*/ 4479 w 5664"/>
              <a:gd name="connsiteY69" fmla="*/ 9303 h 12960"/>
              <a:gd name="connsiteX70" fmla="*/ 4495 w 5664"/>
              <a:gd name="connsiteY70" fmla="*/ 9413 h 12960"/>
              <a:gd name="connsiteX71" fmla="*/ 4385 w 5664"/>
              <a:gd name="connsiteY71" fmla="*/ 9586 h 12960"/>
              <a:gd name="connsiteX72" fmla="*/ 4290 w 5664"/>
              <a:gd name="connsiteY72" fmla="*/ 9933 h 12960"/>
              <a:gd name="connsiteX73" fmla="*/ 4290 w 5664"/>
              <a:gd name="connsiteY73" fmla="*/ 10202 h 12960"/>
              <a:gd name="connsiteX74" fmla="*/ 4322 w 5664"/>
              <a:gd name="connsiteY74" fmla="*/ 10548 h 12960"/>
              <a:gd name="connsiteX75" fmla="*/ 4164 w 5664"/>
              <a:gd name="connsiteY75" fmla="*/ 10753 h 12960"/>
              <a:gd name="connsiteX76" fmla="*/ 4053 w 5664"/>
              <a:gd name="connsiteY76" fmla="*/ 11085 h 12960"/>
              <a:gd name="connsiteX77" fmla="*/ 3801 w 5664"/>
              <a:gd name="connsiteY77" fmla="*/ 11367 h 12960"/>
              <a:gd name="connsiteX78" fmla="*/ 3739 w 5664"/>
              <a:gd name="connsiteY78" fmla="*/ 11652 h 12960"/>
              <a:gd name="connsiteX79" fmla="*/ 3599 w 5664"/>
              <a:gd name="connsiteY79" fmla="*/ 11936 h 12960"/>
              <a:gd name="connsiteX80" fmla="*/ 3536 w 5664"/>
              <a:gd name="connsiteY80" fmla="*/ 12156 h 12960"/>
              <a:gd name="connsiteX81" fmla="*/ 3505 w 5664"/>
              <a:gd name="connsiteY81" fmla="*/ 12534 h 12960"/>
              <a:gd name="connsiteX82" fmla="*/ 3276 w 5664"/>
              <a:gd name="connsiteY82" fmla="*/ 12708 h 12960"/>
              <a:gd name="connsiteX83" fmla="*/ 3048 w 5664"/>
              <a:gd name="connsiteY83" fmla="*/ 12866 h 12960"/>
              <a:gd name="connsiteX84" fmla="*/ 2812 w 5664"/>
              <a:gd name="connsiteY84" fmla="*/ 12960 h 12960"/>
              <a:gd name="connsiteX85" fmla="*/ 2464 w 5664"/>
              <a:gd name="connsiteY85" fmla="*/ 12960 h 12960"/>
              <a:gd name="connsiteX86" fmla="*/ 2150 w 5664"/>
              <a:gd name="connsiteY86" fmla="*/ 12677 h 12960"/>
              <a:gd name="connsiteX87" fmla="*/ 1991 w 5664"/>
              <a:gd name="connsiteY87" fmla="*/ 12393 h 12960"/>
              <a:gd name="connsiteX88" fmla="*/ 1944 w 5664"/>
              <a:gd name="connsiteY88" fmla="*/ 12125 h 12960"/>
              <a:gd name="connsiteX89" fmla="*/ 1637 w 5664"/>
              <a:gd name="connsiteY89" fmla="*/ 11825 h 12960"/>
              <a:gd name="connsiteX90" fmla="*/ 1503 w 5664"/>
              <a:gd name="connsiteY90" fmla="*/ 11607 h 12960"/>
              <a:gd name="connsiteX91" fmla="*/ 1543 w 5664"/>
              <a:gd name="connsiteY91" fmla="*/ 11376 h 12960"/>
              <a:gd name="connsiteX92" fmla="*/ 1354 w 5664"/>
              <a:gd name="connsiteY92" fmla="*/ 10855 h 12960"/>
              <a:gd name="connsiteX93" fmla="*/ 1154 w 5664"/>
              <a:gd name="connsiteY93" fmla="*/ 10059 h 12960"/>
              <a:gd name="connsiteX94" fmla="*/ 1211 w 5664"/>
              <a:gd name="connsiteY94" fmla="*/ 9460 h 12960"/>
              <a:gd name="connsiteX95" fmla="*/ 933 w 5664"/>
              <a:gd name="connsiteY95" fmla="*/ 8892 h 12960"/>
              <a:gd name="connsiteX96" fmla="*/ 885 w 5664"/>
              <a:gd name="connsiteY96" fmla="*/ 8514 h 12960"/>
              <a:gd name="connsiteX97" fmla="*/ 857 w 5664"/>
              <a:gd name="connsiteY97" fmla="*/ 8207 h 12960"/>
              <a:gd name="connsiteX98" fmla="*/ 588 w 5664"/>
              <a:gd name="connsiteY98" fmla="*/ 7899 h 12960"/>
              <a:gd name="connsiteX99" fmla="*/ 526 w 5664"/>
              <a:gd name="connsiteY99" fmla="*/ 7568 h 12960"/>
              <a:gd name="connsiteX100" fmla="*/ 399 w 5664"/>
              <a:gd name="connsiteY100" fmla="*/ 6906 h 12960"/>
              <a:gd name="connsiteX101" fmla="*/ 337 w 5664"/>
              <a:gd name="connsiteY101" fmla="*/ 6432 h 12960"/>
              <a:gd name="connsiteX102" fmla="*/ 226 w 5664"/>
              <a:gd name="connsiteY102" fmla="*/ 6212 h 12960"/>
              <a:gd name="connsiteX103" fmla="*/ 226 w 5664"/>
              <a:gd name="connsiteY103" fmla="*/ 5770 h 12960"/>
              <a:gd name="connsiteX104" fmla="*/ 133 w 5664"/>
              <a:gd name="connsiteY104" fmla="*/ 5502 h 12960"/>
              <a:gd name="connsiteX105" fmla="*/ 133 w 5664"/>
              <a:gd name="connsiteY105" fmla="*/ 5140 h 12960"/>
              <a:gd name="connsiteX106" fmla="*/ 22 w 5664"/>
              <a:gd name="connsiteY106" fmla="*/ 4919 h 12960"/>
              <a:gd name="connsiteX107" fmla="*/ 22 w 5664"/>
              <a:gd name="connsiteY107" fmla="*/ 4557 h 12960"/>
              <a:gd name="connsiteX108" fmla="*/ 22 w 5664"/>
              <a:gd name="connsiteY108" fmla="*/ 4557 h 12960"/>
              <a:gd name="connsiteX109" fmla="*/ 29 w 5664"/>
              <a:gd name="connsiteY109" fmla="*/ 4528 h 12960"/>
              <a:gd name="connsiteX110" fmla="*/ 35 w 5664"/>
              <a:gd name="connsiteY110" fmla="*/ 4499 h 12960"/>
              <a:gd name="connsiteX111" fmla="*/ 39 w 5664"/>
              <a:gd name="connsiteY111" fmla="*/ 4463 h 12960"/>
              <a:gd name="connsiteX112" fmla="*/ 42 w 5664"/>
              <a:gd name="connsiteY112" fmla="*/ 4426 h 12960"/>
              <a:gd name="connsiteX113" fmla="*/ 43 w 5664"/>
              <a:gd name="connsiteY113" fmla="*/ 4408 h 12960"/>
              <a:gd name="connsiteX114" fmla="*/ 42 w 5664"/>
              <a:gd name="connsiteY114" fmla="*/ 4390 h 12960"/>
              <a:gd name="connsiteX115" fmla="*/ 39 w 5664"/>
              <a:gd name="connsiteY115" fmla="*/ 4374 h 12960"/>
              <a:gd name="connsiteX116" fmla="*/ 35 w 5664"/>
              <a:gd name="connsiteY116" fmla="*/ 4358 h 12960"/>
              <a:gd name="connsiteX117" fmla="*/ 29 w 5664"/>
              <a:gd name="connsiteY117" fmla="*/ 4346 h 12960"/>
              <a:gd name="connsiteX118" fmla="*/ 22 w 5664"/>
              <a:gd name="connsiteY118" fmla="*/ 4335 h 12960"/>
              <a:gd name="connsiteX119" fmla="*/ 22 w 5664"/>
              <a:gd name="connsiteY119" fmla="*/ 4335 h 12960"/>
              <a:gd name="connsiteX120" fmla="*/ 17 w 5664"/>
              <a:gd name="connsiteY120" fmla="*/ 4331 h 12960"/>
              <a:gd name="connsiteX121" fmla="*/ 14 w 5664"/>
              <a:gd name="connsiteY121" fmla="*/ 4325 h 12960"/>
              <a:gd name="connsiteX122" fmla="*/ 9 w 5664"/>
              <a:gd name="connsiteY122" fmla="*/ 4310 h 12960"/>
              <a:gd name="connsiteX123" fmla="*/ 4 w 5664"/>
              <a:gd name="connsiteY123" fmla="*/ 4293 h 12960"/>
              <a:gd name="connsiteX124" fmla="*/ 1 w 5664"/>
              <a:gd name="connsiteY124" fmla="*/ 4274 h 12960"/>
              <a:gd name="connsiteX125" fmla="*/ 0 w 5664"/>
              <a:gd name="connsiteY125" fmla="*/ 4253 h 12960"/>
              <a:gd name="connsiteX126" fmla="*/ 1 w 5664"/>
              <a:gd name="connsiteY126" fmla="*/ 4230 h 12960"/>
              <a:gd name="connsiteX127" fmla="*/ 4 w 5664"/>
              <a:gd name="connsiteY127" fmla="*/ 4183 h 12960"/>
              <a:gd name="connsiteX128" fmla="*/ 9 w 5664"/>
              <a:gd name="connsiteY128" fmla="*/ 4140 h 12960"/>
              <a:gd name="connsiteX129" fmla="*/ 14 w 5664"/>
              <a:gd name="connsiteY129" fmla="*/ 4103 h 12960"/>
              <a:gd name="connsiteX130" fmla="*/ 22 w 5664"/>
              <a:gd name="connsiteY130" fmla="*/ 4068 h 12960"/>
              <a:gd name="connsiteX131" fmla="*/ 0 w 5664"/>
              <a:gd name="connsiteY131" fmla="*/ 3925 h 12960"/>
              <a:gd name="connsiteX0" fmla="*/ 786 w 5664"/>
              <a:gd name="connsiteY0" fmla="*/ 2271 h 12960"/>
              <a:gd name="connsiteX1" fmla="*/ 849 w 5664"/>
              <a:gd name="connsiteY1" fmla="*/ 1875 h 12960"/>
              <a:gd name="connsiteX2" fmla="*/ 1021 w 5664"/>
              <a:gd name="connsiteY2" fmla="*/ 1790 h 12960"/>
              <a:gd name="connsiteX3" fmla="*/ 1348 w 5664"/>
              <a:gd name="connsiteY3" fmla="*/ 1378 h 12960"/>
              <a:gd name="connsiteX4" fmla="*/ 1438 w 5664"/>
              <a:gd name="connsiteY4" fmla="*/ 1141 h 12960"/>
              <a:gd name="connsiteX5" fmla="*/ 1755 w 5664"/>
              <a:gd name="connsiteY5" fmla="*/ 958 h 12960"/>
              <a:gd name="connsiteX6" fmla="*/ 1841 w 5664"/>
              <a:gd name="connsiteY6" fmla="*/ 740 h 12960"/>
              <a:gd name="connsiteX7" fmla="*/ 2046 w 5664"/>
              <a:gd name="connsiteY7" fmla="*/ 646 h 12960"/>
              <a:gd name="connsiteX8" fmla="*/ 2156 w 5664"/>
              <a:gd name="connsiteY8" fmla="*/ 489 h 12960"/>
              <a:gd name="connsiteX9" fmla="*/ 2362 w 5664"/>
              <a:gd name="connsiteY9" fmla="*/ 157 h 12960"/>
              <a:gd name="connsiteX10" fmla="*/ 2567 w 5664"/>
              <a:gd name="connsiteY10" fmla="*/ 0 h 12960"/>
              <a:gd name="connsiteX11" fmla="*/ 2708 w 5664"/>
              <a:gd name="connsiteY11" fmla="*/ 0 h 12960"/>
              <a:gd name="connsiteX12" fmla="*/ 2708 w 5664"/>
              <a:gd name="connsiteY12" fmla="*/ 0 h 12960"/>
              <a:gd name="connsiteX13" fmla="*/ 2721 w 5664"/>
              <a:gd name="connsiteY13" fmla="*/ 7 h 12960"/>
              <a:gd name="connsiteX14" fmla="*/ 2734 w 5664"/>
              <a:gd name="connsiteY14" fmla="*/ 17 h 12960"/>
              <a:gd name="connsiteX15" fmla="*/ 2750 w 5664"/>
              <a:gd name="connsiteY15" fmla="*/ 29 h 12960"/>
              <a:gd name="connsiteX16" fmla="*/ 2766 w 5664"/>
              <a:gd name="connsiteY16" fmla="*/ 43 h 12960"/>
              <a:gd name="connsiteX17" fmla="*/ 2782 w 5664"/>
              <a:gd name="connsiteY17" fmla="*/ 59 h 12960"/>
              <a:gd name="connsiteX18" fmla="*/ 2795 w 5664"/>
              <a:gd name="connsiteY18" fmla="*/ 76 h 12960"/>
              <a:gd name="connsiteX19" fmla="*/ 2799 w 5664"/>
              <a:gd name="connsiteY19" fmla="*/ 85 h 12960"/>
              <a:gd name="connsiteX20" fmla="*/ 2803 w 5664"/>
              <a:gd name="connsiteY20" fmla="*/ 94 h 12960"/>
              <a:gd name="connsiteX21" fmla="*/ 2803 w 5664"/>
              <a:gd name="connsiteY21" fmla="*/ 94 h 12960"/>
              <a:gd name="connsiteX22" fmla="*/ 2806 w 5664"/>
              <a:gd name="connsiteY22" fmla="*/ 102 h 12960"/>
              <a:gd name="connsiteX23" fmla="*/ 2812 w 5664"/>
              <a:gd name="connsiteY23" fmla="*/ 111 h 12960"/>
              <a:gd name="connsiteX24" fmla="*/ 2820 w 5664"/>
              <a:gd name="connsiteY24" fmla="*/ 120 h 12960"/>
              <a:gd name="connsiteX25" fmla="*/ 2829 w 5664"/>
              <a:gd name="connsiteY25" fmla="*/ 128 h 12960"/>
              <a:gd name="connsiteX26" fmla="*/ 2849 w 5664"/>
              <a:gd name="connsiteY26" fmla="*/ 144 h 12960"/>
              <a:gd name="connsiteX27" fmla="*/ 2871 w 5664"/>
              <a:gd name="connsiteY27" fmla="*/ 159 h 12960"/>
              <a:gd name="connsiteX28" fmla="*/ 2893 w 5664"/>
              <a:gd name="connsiteY28" fmla="*/ 172 h 12960"/>
              <a:gd name="connsiteX29" fmla="*/ 2911 w 5664"/>
              <a:gd name="connsiteY29" fmla="*/ 180 h 12960"/>
              <a:gd name="connsiteX30" fmla="*/ 2929 w 5664"/>
              <a:gd name="connsiteY30" fmla="*/ 189 h 12960"/>
              <a:gd name="connsiteX31" fmla="*/ 3103 w 5664"/>
              <a:gd name="connsiteY31" fmla="*/ 426 h 12960"/>
              <a:gd name="connsiteX32" fmla="*/ 3338 w 5664"/>
              <a:gd name="connsiteY32" fmla="*/ 630 h 12960"/>
              <a:gd name="connsiteX33" fmla="*/ 3527 w 5664"/>
              <a:gd name="connsiteY33" fmla="*/ 646 h 12960"/>
              <a:gd name="connsiteX34" fmla="*/ 3622 w 5664"/>
              <a:gd name="connsiteY34" fmla="*/ 740 h 12960"/>
              <a:gd name="connsiteX35" fmla="*/ 3622 w 5664"/>
              <a:gd name="connsiteY35" fmla="*/ 835 h 12960"/>
              <a:gd name="connsiteX36" fmla="*/ 3748 w 5664"/>
              <a:gd name="connsiteY36" fmla="*/ 883 h 12960"/>
              <a:gd name="connsiteX37" fmla="*/ 3906 w 5664"/>
              <a:gd name="connsiteY37" fmla="*/ 1008 h 12960"/>
              <a:gd name="connsiteX38" fmla="*/ 4009 w 5664"/>
              <a:gd name="connsiteY38" fmla="*/ 1122 h 12960"/>
              <a:gd name="connsiteX39" fmla="*/ 4072 w 5664"/>
              <a:gd name="connsiteY39" fmla="*/ 1359 h 12960"/>
              <a:gd name="connsiteX40" fmla="*/ 4213 w 5664"/>
              <a:gd name="connsiteY40" fmla="*/ 1418 h 12960"/>
              <a:gd name="connsiteX41" fmla="*/ 4249 w 5664"/>
              <a:gd name="connsiteY41" fmla="*/ 1572 h 12960"/>
              <a:gd name="connsiteX42" fmla="*/ 4391 w 5664"/>
              <a:gd name="connsiteY42" fmla="*/ 1821 h 12960"/>
              <a:gd name="connsiteX43" fmla="*/ 4581 w 5664"/>
              <a:gd name="connsiteY43" fmla="*/ 2009 h 12960"/>
              <a:gd name="connsiteX44" fmla="*/ 4604 w 5664"/>
              <a:gd name="connsiteY44" fmla="*/ 2330 h 12960"/>
              <a:gd name="connsiteX45" fmla="*/ 4722 w 5664"/>
              <a:gd name="connsiteY45" fmla="*/ 2530 h 12960"/>
              <a:gd name="connsiteX46" fmla="*/ 5018 w 5664"/>
              <a:gd name="connsiteY46" fmla="*/ 2685 h 12960"/>
              <a:gd name="connsiteX47" fmla="*/ 5112 w 5664"/>
              <a:gd name="connsiteY47" fmla="*/ 2803 h 12960"/>
              <a:gd name="connsiteX48" fmla="*/ 5159 w 5664"/>
              <a:gd name="connsiteY48" fmla="*/ 2944 h 12960"/>
              <a:gd name="connsiteX49" fmla="*/ 5243 w 5664"/>
              <a:gd name="connsiteY49" fmla="*/ 3027 h 12960"/>
              <a:gd name="connsiteX50" fmla="*/ 5432 w 5664"/>
              <a:gd name="connsiteY50" fmla="*/ 3288 h 12960"/>
              <a:gd name="connsiteX51" fmla="*/ 5523 w 5664"/>
              <a:gd name="connsiteY51" fmla="*/ 3563 h 12960"/>
              <a:gd name="connsiteX52" fmla="*/ 5585 w 5664"/>
              <a:gd name="connsiteY52" fmla="*/ 3642 h 12960"/>
              <a:gd name="connsiteX53" fmla="*/ 5606 w 5664"/>
              <a:gd name="connsiteY53" fmla="*/ 3725 h 12960"/>
              <a:gd name="connsiteX54" fmla="*/ 5664 w 5664"/>
              <a:gd name="connsiteY54" fmla="*/ 3863 h 12960"/>
              <a:gd name="connsiteX55" fmla="*/ 5664 w 5664"/>
              <a:gd name="connsiteY55" fmla="*/ 4162 h 12960"/>
              <a:gd name="connsiteX56" fmla="*/ 5664 w 5664"/>
              <a:gd name="connsiteY56" fmla="*/ 4351 h 12960"/>
              <a:gd name="connsiteX57" fmla="*/ 5491 w 5664"/>
              <a:gd name="connsiteY57" fmla="*/ 4753 h 12960"/>
              <a:gd name="connsiteX58" fmla="*/ 5585 w 5664"/>
              <a:gd name="connsiteY58" fmla="*/ 5249 h 12960"/>
              <a:gd name="connsiteX59" fmla="*/ 5523 w 5664"/>
              <a:gd name="connsiteY59" fmla="*/ 5408 h 12960"/>
              <a:gd name="connsiteX60" fmla="*/ 5539 w 5664"/>
              <a:gd name="connsiteY60" fmla="*/ 5613 h 12960"/>
              <a:gd name="connsiteX61" fmla="*/ 5443 w 5664"/>
              <a:gd name="connsiteY61" fmla="*/ 6196 h 12960"/>
              <a:gd name="connsiteX62" fmla="*/ 5318 w 5664"/>
              <a:gd name="connsiteY62" fmla="*/ 7142 h 12960"/>
              <a:gd name="connsiteX63" fmla="*/ 5096 w 5664"/>
              <a:gd name="connsiteY63" fmla="*/ 7442 h 12960"/>
              <a:gd name="connsiteX64" fmla="*/ 4923 w 5664"/>
              <a:gd name="connsiteY64" fmla="*/ 7977 h 12960"/>
              <a:gd name="connsiteX65" fmla="*/ 4779 w 5664"/>
              <a:gd name="connsiteY65" fmla="*/ 8277 h 12960"/>
              <a:gd name="connsiteX66" fmla="*/ 4685 w 5664"/>
              <a:gd name="connsiteY66" fmla="*/ 8609 h 12960"/>
              <a:gd name="connsiteX67" fmla="*/ 4669 w 5664"/>
              <a:gd name="connsiteY67" fmla="*/ 8971 h 12960"/>
              <a:gd name="connsiteX68" fmla="*/ 4479 w 5664"/>
              <a:gd name="connsiteY68" fmla="*/ 9303 h 12960"/>
              <a:gd name="connsiteX69" fmla="*/ 4495 w 5664"/>
              <a:gd name="connsiteY69" fmla="*/ 9413 h 12960"/>
              <a:gd name="connsiteX70" fmla="*/ 4385 w 5664"/>
              <a:gd name="connsiteY70" fmla="*/ 9586 h 12960"/>
              <a:gd name="connsiteX71" fmla="*/ 4290 w 5664"/>
              <a:gd name="connsiteY71" fmla="*/ 9933 h 12960"/>
              <a:gd name="connsiteX72" fmla="*/ 4290 w 5664"/>
              <a:gd name="connsiteY72" fmla="*/ 10202 h 12960"/>
              <a:gd name="connsiteX73" fmla="*/ 4322 w 5664"/>
              <a:gd name="connsiteY73" fmla="*/ 10548 h 12960"/>
              <a:gd name="connsiteX74" fmla="*/ 4164 w 5664"/>
              <a:gd name="connsiteY74" fmla="*/ 10753 h 12960"/>
              <a:gd name="connsiteX75" fmla="*/ 4053 w 5664"/>
              <a:gd name="connsiteY75" fmla="*/ 11085 h 12960"/>
              <a:gd name="connsiteX76" fmla="*/ 3801 w 5664"/>
              <a:gd name="connsiteY76" fmla="*/ 11367 h 12960"/>
              <a:gd name="connsiteX77" fmla="*/ 3739 w 5664"/>
              <a:gd name="connsiteY77" fmla="*/ 11652 h 12960"/>
              <a:gd name="connsiteX78" fmla="*/ 3599 w 5664"/>
              <a:gd name="connsiteY78" fmla="*/ 11936 h 12960"/>
              <a:gd name="connsiteX79" fmla="*/ 3536 w 5664"/>
              <a:gd name="connsiteY79" fmla="*/ 12156 h 12960"/>
              <a:gd name="connsiteX80" fmla="*/ 3505 w 5664"/>
              <a:gd name="connsiteY80" fmla="*/ 12534 h 12960"/>
              <a:gd name="connsiteX81" fmla="*/ 3276 w 5664"/>
              <a:gd name="connsiteY81" fmla="*/ 12708 h 12960"/>
              <a:gd name="connsiteX82" fmla="*/ 3048 w 5664"/>
              <a:gd name="connsiteY82" fmla="*/ 12866 h 12960"/>
              <a:gd name="connsiteX83" fmla="*/ 2812 w 5664"/>
              <a:gd name="connsiteY83" fmla="*/ 12960 h 12960"/>
              <a:gd name="connsiteX84" fmla="*/ 2464 w 5664"/>
              <a:gd name="connsiteY84" fmla="*/ 12960 h 12960"/>
              <a:gd name="connsiteX85" fmla="*/ 2150 w 5664"/>
              <a:gd name="connsiteY85" fmla="*/ 12677 h 12960"/>
              <a:gd name="connsiteX86" fmla="*/ 1991 w 5664"/>
              <a:gd name="connsiteY86" fmla="*/ 12393 h 12960"/>
              <a:gd name="connsiteX87" fmla="*/ 1944 w 5664"/>
              <a:gd name="connsiteY87" fmla="*/ 12125 h 12960"/>
              <a:gd name="connsiteX88" fmla="*/ 1637 w 5664"/>
              <a:gd name="connsiteY88" fmla="*/ 11825 h 12960"/>
              <a:gd name="connsiteX89" fmla="*/ 1503 w 5664"/>
              <a:gd name="connsiteY89" fmla="*/ 11607 h 12960"/>
              <a:gd name="connsiteX90" fmla="*/ 1543 w 5664"/>
              <a:gd name="connsiteY90" fmla="*/ 11376 h 12960"/>
              <a:gd name="connsiteX91" fmla="*/ 1354 w 5664"/>
              <a:gd name="connsiteY91" fmla="*/ 10855 h 12960"/>
              <a:gd name="connsiteX92" fmla="*/ 1154 w 5664"/>
              <a:gd name="connsiteY92" fmla="*/ 10059 h 12960"/>
              <a:gd name="connsiteX93" fmla="*/ 1211 w 5664"/>
              <a:gd name="connsiteY93" fmla="*/ 9460 h 12960"/>
              <a:gd name="connsiteX94" fmla="*/ 933 w 5664"/>
              <a:gd name="connsiteY94" fmla="*/ 8892 h 12960"/>
              <a:gd name="connsiteX95" fmla="*/ 885 w 5664"/>
              <a:gd name="connsiteY95" fmla="*/ 8514 h 12960"/>
              <a:gd name="connsiteX96" fmla="*/ 857 w 5664"/>
              <a:gd name="connsiteY96" fmla="*/ 8207 h 12960"/>
              <a:gd name="connsiteX97" fmla="*/ 588 w 5664"/>
              <a:gd name="connsiteY97" fmla="*/ 7899 h 12960"/>
              <a:gd name="connsiteX98" fmla="*/ 526 w 5664"/>
              <a:gd name="connsiteY98" fmla="*/ 7568 h 12960"/>
              <a:gd name="connsiteX99" fmla="*/ 399 w 5664"/>
              <a:gd name="connsiteY99" fmla="*/ 6906 h 12960"/>
              <a:gd name="connsiteX100" fmla="*/ 337 w 5664"/>
              <a:gd name="connsiteY100" fmla="*/ 6432 h 12960"/>
              <a:gd name="connsiteX101" fmla="*/ 226 w 5664"/>
              <a:gd name="connsiteY101" fmla="*/ 6212 h 12960"/>
              <a:gd name="connsiteX102" fmla="*/ 226 w 5664"/>
              <a:gd name="connsiteY102" fmla="*/ 5770 h 12960"/>
              <a:gd name="connsiteX103" fmla="*/ 133 w 5664"/>
              <a:gd name="connsiteY103" fmla="*/ 5502 h 12960"/>
              <a:gd name="connsiteX104" fmla="*/ 133 w 5664"/>
              <a:gd name="connsiteY104" fmla="*/ 5140 h 12960"/>
              <a:gd name="connsiteX105" fmla="*/ 22 w 5664"/>
              <a:gd name="connsiteY105" fmla="*/ 4919 h 12960"/>
              <a:gd name="connsiteX106" fmla="*/ 22 w 5664"/>
              <a:gd name="connsiteY106" fmla="*/ 4557 h 12960"/>
              <a:gd name="connsiteX107" fmla="*/ 22 w 5664"/>
              <a:gd name="connsiteY107" fmla="*/ 4557 h 12960"/>
              <a:gd name="connsiteX108" fmla="*/ 29 w 5664"/>
              <a:gd name="connsiteY108" fmla="*/ 4528 h 12960"/>
              <a:gd name="connsiteX109" fmla="*/ 35 w 5664"/>
              <a:gd name="connsiteY109" fmla="*/ 4499 h 12960"/>
              <a:gd name="connsiteX110" fmla="*/ 39 w 5664"/>
              <a:gd name="connsiteY110" fmla="*/ 4463 h 12960"/>
              <a:gd name="connsiteX111" fmla="*/ 42 w 5664"/>
              <a:gd name="connsiteY111" fmla="*/ 4426 h 12960"/>
              <a:gd name="connsiteX112" fmla="*/ 43 w 5664"/>
              <a:gd name="connsiteY112" fmla="*/ 4408 h 12960"/>
              <a:gd name="connsiteX113" fmla="*/ 42 w 5664"/>
              <a:gd name="connsiteY113" fmla="*/ 4390 h 12960"/>
              <a:gd name="connsiteX114" fmla="*/ 39 w 5664"/>
              <a:gd name="connsiteY114" fmla="*/ 4374 h 12960"/>
              <a:gd name="connsiteX115" fmla="*/ 35 w 5664"/>
              <a:gd name="connsiteY115" fmla="*/ 4358 h 12960"/>
              <a:gd name="connsiteX116" fmla="*/ 29 w 5664"/>
              <a:gd name="connsiteY116" fmla="*/ 4346 h 12960"/>
              <a:gd name="connsiteX117" fmla="*/ 22 w 5664"/>
              <a:gd name="connsiteY117" fmla="*/ 4335 h 12960"/>
              <a:gd name="connsiteX118" fmla="*/ 22 w 5664"/>
              <a:gd name="connsiteY118" fmla="*/ 4335 h 12960"/>
              <a:gd name="connsiteX119" fmla="*/ 17 w 5664"/>
              <a:gd name="connsiteY119" fmla="*/ 4331 h 12960"/>
              <a:gd name="connsiteX120" fmla="*/ 14 w 5664"/>
              <a:gd name="connsiteY120" fmla="*/ 4325 h 12960"/>
              <a:gd name="connsiteX121" fmla="*/ 9 w 5664"/>
              <a:gd name="connsiteY121" fmla="*/ 4310 h 12960"/>
              <a:gd name="connsiteX122" fmla="*/ 4 w 5664"/>
              <a:gd name="connsiteY122" fmla="*/ 4293 h 12960"/>
              <a:gd name="connsiteX123" fmla="*/ 1 w 5664"/>
              <a:gd name="connsiteY123" fmla="*/ 4274 h 12960"/>
              <a:gd name="connsiteX124" fmla="*/ 0 w 5664"/>
              <a:gd name="connsiteY124" fmla="*/ 4253 h 12960"/>
              <a:gd name="connsiteX125" fmla="*/ 1 w 5664"/>
              <a:gd name="connsiteY125" fmla="*/ 4230 h 12960"/>
              <a:gd name="connsiteX126" fmla="*/ 4 w 5664"/>
              <a:gd name="connsiteY126" fmla="*/ 4183 h 12960"/>
              <a:gd name="connsiteX127" fmla="*/ 9 w 5664"/>
              <a:gd name="connsiteY127" fmla="*/ 4140 h 12960"/>
              <a:gd name="connsiteX128" fmla="*/ 14 w 5664"/>
              <a:gd name="connsiteY128" fmla="*/ 4103 h 12960"/>
              <a:gd name="connsiteX129" fmla="*/ 22 w 5664"/>
              <a:gd name="connsiteY129" fmla="*/ 4068 h 12960"/>
              <a:gd name="connsiteX130" fmla="*/ 0 w 5664"/>
              <a:gd name="connsiteY130" fmla="*/ 3925 h 12960"/>
              <a:gd name="connsiteX0" fmla="*/ 849 w 5664"/>
              <a:gd name="connsiteY0" fmla="*/ 1875 h 12960"/>
              <a:gd name="connsiteX1" fmla="*/ 1021 w 5664"/>
              <a:gd name="connsiteY1" fmla="*/ 1790 h 12960"/>
              <a:gd name="connsiteX2" fmla="*/ 1348 w 5664"/>
              <a:gd name="connsiteY2" fmla="*/ 1378 h 12960"/>
              <a:gd name="connsiteX3" fmla="*/ 1438 w 5664"/>
              <a:gd name="connsiteY3" fmla="*/ 1141 h 12960"/>
              <a:gd name="connsiteX4" fmla="*/ 1755 w 5664"/>
              <a:gd name="connsiteY4" fmla="*/ 958 h 12960"/>
              <a:gd name="connsiteX5" fmla="*/ 1841 w 5664"/>
              <a:gd name="connsiteY5" fmla="*/ 740 h 12960"/>
              <a:gd name="connsiteX6" fmla="*/ 2046 w 5664"/>
              <a:gd name="connsiteY6" fmla="*/ 646 h 12960"/>
              <a:gd name="connsiteX7" fmla="*/ 2156 w 5664"/>
              <a:gd name="connsiteY7" fmla="*/ 489 h 12960"/>
              <a:gd name="connsiteX8" fmla="*/ 2362 w 5664"/>
              <a:gd name="connsiteY8" fmla="*/ 157 h 12960"/>
              <a:gd name="connsiteX9" fmla="*/ 2567 w 5664"/>
              <a:gd name="connsiteY9" fmla="*/ 0 h 12960"/>
              <a:gd name="connsiteX10" fmla="*/ 2708 w 5664"/>
              <a:gd name="connsiteY10" fmla="*/ 0 h 12960"/>
              <a:gd name="connsiteX11" fmla="*/ 2708 w 5664"/>
              <a:gd name="connsiteY11" fmla="*/ 0 h 12960"/>
              <a:gd name="connsiteX12" fmla="*/ 2721 w 5664"/>
              <a:gd name="connsiteY12" fmla="*/ 7 h 12960"/>
              <a:gd name="connsiteX13" fmla="*/ 2734 w 5664"/>
              <a:gd name="connsiteY13" fmla="*/ 17 h 12960"/>
              <a:gd name="connsiteX14" fmla="*/ 2750 w 5664"/>
              <a:gd name="connsiteY14" fmla="*/ 29 h 12960"/>
              <a:gd name="connsiteX15" fmla="*/ 2766 w 5664"/>
              <a:gd name="connsiteY15" fmla="*/ 43 h 12960"/>
              <a:gd name="connsiteX16" fmla="*/ 2782 w 5664"/>
              <a:gd name="connsiteY16" fmla="*/ 59 h 12960"/>
              <a:gd name="connsiteX17" fmla="*/ 2795 w 5664"/>
              <a:gd name="connsiteY17" fmla="*/ 76 h 12960"/>
              <a:gd name="connsiteX18" fmla="*/ 2799 w 5664"/>
              <a:gd name="connsiteY18" fmla="*/ 85 h 12960"/>
              <a:gd name="connsiteX19" fmla="*/ 2803 w 5664"/>
              <a:gd name="connsiteY19" fmla="*/ 94 h 12960"/>
              <a:gd name="connsiteX20" fmla="*/ 2803 w 5664"/>
              <a:gd name="connsiteY20" fmla="*/ 94 h 12960"/>
              <a:gd name="connsiteX21" fmla="*/ 2806 w 5664"/>
              <a:gd name="connsiteY21" fmla="*/ 102 h 12960"/>
              <a:gd name="connsiteX22" fmla="*/ 2812 w 5664"/>
              <a:gd name="connsiteY22" fmla="*/ 111 h 12960"/>
              <a:gd name="connsiteX23" fmla="*/ 2820 w 5664"/>
              <a:gd name="connsiteY23" fmla="*/ 120 h 12960"/>
              <a:gd name="connsiteX24" fmla="*/ 2829 w 5664"/>
              <a:gd name="connsiteY24" fmla="*/ 128 h 12960"/>
              <a:gd name="connsiteX25" fmla="*/ 2849 w 5664"/>
              <a:gd name="connsiteY25" fmla="*/ 144 h 12960"/>
              <a:gd name="connsiteX26" fmla="*/ 2871 w 5664"/>
              <a:gd name="connsiteY26" fmla="*/ 159 h 12960"/>
              <a:gd name="connsiteX27" fmla="*/ 2893 w 5664"/>
              <a:gd name="connsiteY27" fmla="*/ 172 h 12960"/>
              <a:gd name="connsiteX28" fmla="*/ 2911 w 5664"/>
              <a:gd name="connsiteY28" fmla="*/ 180 h 12960"/>
              <a:gd name="connsiteX29" fmla="*/ 2929 w 5664"/>
              <a:gd name="connsiteY29" fmla="*/ 189 h 12960"/>
              <a:gd name="connsiteX30" fmla="*/ 3103 w 5664"/>
              <a:gd name="connsiteY30" fmla="*/ 426 h 12960"/>
              <a:gd name="connsiteX31" fmla="*/ 3338 w 5664"/>
              <a:gd name="connsiteY31" fmla="*/ 630 h 12960"/>
              <a:gd name="connsiteX32" fmla="*/ 3527 w 5664"/>
              <a:gd name="connsiteY32" fmla="*/ 646 h 12960"/>
              <a:gd name="connsiteX33" fmla="*/ 3622 w 5664"/>
              <a:gd name="connsiteY33" fmla="*/ 740 h 12960"/>
              <a:gd name="connsiteX34" fmla="*/ 3622 w 5664"/>
              <a:gd name="connsiteY34" fmla="*/ 835 h 12960"/>
              <a:gd name="connsiteX35" fmla="*/ 3748 w 5664"/>
              <a:gd name="connsiteY35" fmla="*/ 883 h 12960"/>
              <a:gd name="connsiteX36" fmla="*/ 3906 w 5664"/>
              <a:gd name="connsiteY36" fmla="*/ 1008 h 12960"/>
              <a:gd name="connsiteX37" fmla="*/ 4009 w 5664"/>
              <a:gd name="connsiteY37" fmla="*/ 1122 h 12960"/>
              <a:gd name="connsiteX38" fmla="*/ 4072 w 5664"/>
              <a:gd name="connsiteY38" fmla="*/ 1359 h 12960"/>
              <a:gd name="connsiteX39" fmla="*/ 4213 w 5664"/>
              <a:gd name="connsiteY39" fmla="*/ 1418 h 12960"/>
              <a:gd name="connsiteX40" fmla="*/ 4249 w 5664"/>
              <a:gd name="connsiteY40" fmla="*/ 1572 h 12960"/>
              <a:gd name="connsiteX41" fmla="*/ 4391 w 5664"/>
              <a:gd name="connsiteY41" fmla="*/ 1821 h 12960"/>
              <a:gd name="connsiteX42" fmla="*/ 4581 w 5664"/>
              <a:gd name="connsiteY42" fmla="*/ 2009 h 12960"/>
              <a:gd name="connsiteX43" fmla="*/ 4604 w 5664"/>
              <a:gd name="connsiteY43" fmla="*/ 2330 h 12960"/>
              <a:gd name="connsiteX44" fmla="*/ 4722 w 5664"/>
              <a:gd name="connsiteY44" fmla="*/ 2530 h 12960"/>
              <a:gd name="connsiteX45" fmla="*/ 5018 w 5664"/>
              <a:gd name="connsiteY45" fmla="*/ 2685 h 12960"/>
              <a:gd name="connsiteX46" fmla="*/ 5112 w 5664"/>
              <a:gd name="connsiteY46" fmla="*/ 2803 h 12960"/>
              <a:gd name="connsiteX47" fmla="*/ 5159 w 5664"/>
              <a:gd name="connsiteY47" fmla="*/ 2944 h 12960"/>
              <a:gd name="connsiteX48" fmla="*/ 5243 w 5664"/>
              <a:gd name="connsiteY48" fmla="*/ 3027 h 12960"/>
              <a:gd name="connsiteX49" fmla="*/ 5432 w 5664"/>
              <a:gd name="connsiteY49" fmla="*/ 3288 h 12960"/>
              <a:gd name="connsiteX50" fmla="*/ 5523 w 5664"/>
              <a:gd name="connsiteY50" fmla="*/ 3563 h 12960"/>
              <a:gd name="connsiteX51" fmla="*/ 5585 w 5664"/>
              <a:gd name="connsiteY51" fmla="*/ 3642 h 12960"/>
              <a:gd name="connsiteX52" fmla="*/ 5606 w 5664"/>
              <a:gd name="connsiteY52" fmla="*/ 3725 h 12960"/>
              <a:gd name="connsiteX53" fmla="*/ 5664 w 5664"/>
              <a:gd name="connsiteY53" fmla="*/ 3863 h 12960"/>
              <a:gd name="connsiteX54" fmla="*/ 5664 w 5664"/>
              <a:gd name="connsiteY54" fmla="*/ 4162 h 12960"/>
              <a:gd name="connsiteX55" fmla="*/ 5664 w 5664"/>
              <a:gd name="connsiteY55" fmla="*/ 4351 h 12960"/>
              <a:gd name="connsiteX56" fmla="*/ 5491 w 5664"/>
              <a:gd name="connsiteY56" fmla="*/ 4753 h 12960"/>
              <a:gd name="connsiteX57" fmla="*/ 5585 w 5664"/>
              <a:gd name="connsiteY57" fmla="*/ 5249 h 12960"/>
              <a:gd name="connsiteX58" fmla="*/ 5523 w 5664"/>
              <a:gd name="connsiteY58" fmla="*/ 5408 h 12960"/>
              <a:gd name="connsiteX59" fmla="*/ 5539 w 5664"/>
              <a:gd name="connsiteY59" fmla="*/ 5613 h 12960"/>
              <a:gd name="connsiteX60" fmla="*/ 5443 w 5664"/>
              <a:gd name="connsiteY60" fmla="*/ 6196 h 12960"/>
              <a:gd name="connsiteX61" fmla="*/ 5318 w 5664"/>
              <a:gd name="connsiteY61" fmla="*/ 7142 h 12960"/>
              <a:gd name="connsiteX62" fmla="*/ 5096 w 5664"/>
              <a:gd name="connsiteY62" fmla="*/ 7442 h 12960"/>
              <a:gd name="connsiteX63" fmla="*/ 4923 w 5664"/>
              <a:gd name="connsiteY63" fmla="*/ 7977 h 12960"/>
              <a:gd name="connsiteX64" fmla="*/ 4779 w 5664"/>
              <a:gd name="connsiteY64" fmla="*/ 8277 h 12960"/>
              <a:gd name="connsiteX65" fmla="*/ 4685 w 5664"/>
              <a:gd name="connsiteY65" fmla="*/ 8609 h 12960"/>
              <a:gd name="connsiteX66" fmla="*/ 4669 w 5664"/>
              <a:gd name="connsiteY66" fmla="*/ 8971 h 12960"/>
              <a:gd name="connsiteX67" fmla="*/ 4479 w 5664"/>
              <a:gd name="connsiteY67" fmla="*/ 9303 h 12960"/>
              <a:gd name="connsiteX68" fmla="*/ 4495 w 5664"/>
              <a:gd name="connsiteY68" fmla="*/ 9413 h 12960"/>
              <a:gd name="connsiteX69" fmla="*/ 4385 w 5664"/>
              <a:gd name="connsiteY69" fmla="*/ 9586 h 12960"/>
              <a:gd name="connsiteX70" fmla="*/ 4290 w 5664"/>
              <a:gd name="connsiteY70" fmla="*/ 9933 h 12960"/>
              <a:gd name="connsiteX71" fmla="*/ 4290 w 5664"/>
              <a:gd name="connsiteY71" fmla="*/ 10202 h 12960"/>
              <a:gd name="connsiteX72" fmla="*/ 4322 w 5664"/>
              <a:gd name="connsiteY72" fmla="*/ 10548 h 12960"/>
              <a:gd name="connsiteX73" fmla="*/ 4164 w 5664"/>
              <a:gd name="connsiteY73" fmla="*/ 10753 h 12960"/>
              <a:gd name="connsiteX74" fmla="*/ 4053 w 5664"/>
              <a:gd name="connsiteY74" fmla="*/ 11085 h 12960"/>
              <a:gd name="connsiteX75" fmla="*/ 3801 w 5664"/>
              <a:gd name="connsiteY75" fmla="*/ 11367 h 12960"/>
              <a:gd name="connsiteX76" fmla="*/ 3739 w 5664"/>
              <a:gd name="connsiteY76" fmla="*/ 11652 h 12960"/>
              <a:gd name="connsiteX77" fmla="*/ 3599 w 5664"/>
              <a:gd name="connsiteY77" fmla="*/ 11936 h 12960"/>
              <a:gd name="connsiteX78" fmla="*/ 3536 w 5664"/>
              <a:gd name="connsiteY78" fmla="*/ 12156 h 12960"/>
              <a:gd name="connsiteX79" fmla="*/ 3505 w 5664"/>
              <a:gd name="connsiteY79" fmla="*/ 12534 h 12960"/>
              <a:gd name="connsiteX80" fmla="*/ 3276 w 5664"/>
              <a:gd name="connsiteY80" fmla="*/ 12708 h 12960"/>
              <a:gd name="connsiteX81" fmla="*/ 3048 w 5664"/>
              <a:gd name="connsiteY81" fmla="*/ 12866 h 12960"/>
              <a:gd name="connsiteX82" fmla="*/ 2812 w 5664"/>
              <a:gd name="connsiteY82" fmla="*/ 12960 h 12960"/>
              <a:gd name="connsiteX83" fmla="*/ 2464 w 5664"/>
              <a:gd name="connsiteY83" fmla="*/ 12960 h 12960"/>
              <a:gd name="connsiteX84" fmla="*/ 2150 w 5664"/>
              <a:gd name="connsiteY84" fmla="*/ 12677 h 12960"/>
              <a:gd name="connsiteX85" fmla="*/ 1991 w 5664"/>
              <a:gd name="connsiteY85" fmla="*/ 12393 h 12960"/>
              <a:gd name="connsiteX86" fmla="*/ 1944 w 5664"/>
              <a:gd name="connsiteY86" fmla="*/ 12125 h 12960"/>
              <a:gd name="connsiteX87" fmla="*/ 1637 w 5664"/>
              <a:gd name="connsiteY87" fmla="*/ 11825 h 12960"/>
              <a:gd name="connsiteX88" fmla="*/ 1503 w 5664"/>
              <a:gd name="connsiteY88" fmla="*/ 11607 h 12960"/>
              <a:gd name="connsiteX89" fmla="*/ 1543 w 5664"/>
              <a:gd name="connsiteY89" fmla="*/ 11376 h 12960"/>
              <a:gd name="connsiteX90" fmla="*/ 1354 w 5664"/>
              <a:gd name="connsiteY90" fmla="*/ 10855 h 12960"/>
              <a:gd name="connsiteX91" fmla="*/ 1154 w 5664"/>
              <a:gd name="connsiteY91" fmla="*/ 10059 h 12960"/>
              <a:gd name="connsiteX92" fmla="*/ 1211 w 5664"/>
              <a:gd name="connsiteY92" fmla="*/ 9460 h 12960"/>
              <a:gd name="connsiteX93" fmla="*/ 933 w 5664"/>
              <a:gd name="connsiteY93" fmla="*/ 8892 h 12960"/>
              <a:gd name="connsiteX94" fmla="*/ 885 w 5664"/>
              <a:gd name="connsiteY94" fmla="*/ 8514 h 12960"/>
              <a:gd name="connsiteX95" fmla="*/ 857 w 5664"/>
              <a:gd name="connsiteY95" fmla="*/ 8207 h 12960"/>
              <a:gd name="connsiteX96" fmla="*/ 588 w 5664"/>
              <a:gd name="connsiteY96" fmla="*/ 7899 h 12960"/>
              <a:gd name="connsiteX97" fmla="*/ 526 w 5664"/>
              <a:gd name="connsiteY97" fmla="*/ 7568 h 12960"/>
              <a:gd name="connsiteX98" fmla="*/ 399 w 5664"/>
              <a:gd name="connsiteY98" fmla="*/ 6906 h 12960"/>
              <a:gd name="connsiteX99" fmla="*/ 337 w 5664"/>
              <a:gd name="connsiteY99" fmla="*/ 6432 h 12960"/>
              <a:gd name="connsiteX100" fmla="*/ 226 w 5664"/>
              <a:gd name="connsiteY100" fmla="*/ 6212 h 12960"/>
              <a:gd name="connsiteX101" fmla="*/ 226 w 5664"/>
              <a:gd name="connsiteY101" fmla="*/ 5770 h 12960"/>
              <a:gd name="connsiteX102" fmla="*/ 133 w 5664"/>
              <a:gd name="connsiteY102" fmla="*/ 5502 h 12960"/>
              <a:gd name="connsiteX103" fmla="*/ 133 w 5664"/>
              <a:gd name="connsiteY103" fmla="*/ 5140 h 12960"/>
              <a:gd name="connsiteX104" fmla="*/ 22 w 5664"/>
              <a:gd name="connsiteY104" fmla="*/ 4919 h 12960"/>
              <a:gd name="connsiteX105" fmla="*/ 22 w 5664"/>
              <a:gd name="connsiteY105" fmla="*/ 4557 h 12960"/>
              <a:gd name="connsiteX106" fmla="*/ 22 w 5664"/>
              <a:gd name="connsiteY106" fmla="*/ 4557 h 12960"/>
              <a:gd name="connsiteX107" fmla="*/ 29 w 5664"/>
              <a:gd name="connsiteY107" fmla="*/ 4528 h 12960"/>
              <a:gd name="connsiteX108" fmla="*/ 35 w 5664"/>
              <a:gd name="connsiteY108" fmla="*/ 4499 h 12960"/>
              <a:gd name="connsiteX109" fmla="*/ 39 w 5664"/>
              <a:gd name="connsiteY109" fmla="*/ 4463 h 12960"/>
              <a:gd name="connsiteX110" fmla="*/ 42 w 5664"/>
              <a:gd name="connsiteY110" fmla="*/ 4426 h 12960"/>
              <a:gd name="connsiteX111" fmla="*/ 43 w 5664"/>
              <a:gd name="connsiteY111" fmla="*/ 4408 h 12960"/>
              <a:gd name="connsiteX112" fmla="*/ 42 w 5664"/>
              <a:gd name="connsiteY112" fmla="*/ 4390 h 12960"/>
              <a:gd name="connsiteX113" fmla="*/ 39 w 5664"/>
              <a:gd name="connsiteY113" fmla="*/ 4374 h 12960"/>
              <a:gd name="connsiteX114" fmla="*/ 35 w 5664"/>
              <a:gd name="connsiteY114" fmla="*/ 4358 h 12960"/>
              <a:gd name="connsiteX115" fmla="*/ 29 w 5664"/>
              <a:gd name="connsiteY115" fmla="*/ 4346 h 12960"/>
              <a:gd name="connsiteX116" fmla="*/ 22 w 5664"/>
              <a:gd name="connsiteY116" fmla="*/ 4335 h 12960"/>
              <a:gd name="connsiteX117" fmla="*/ 22 w 5664"/>
              <a:gd name="connsiteY117" fmla="*/ 4335 h 12960"/>
              <a:gd name="connsiteX118" fmla="*/ 17 w 5664"/>
              <a:gd name="connsiteY118" fmla="*/ 4331 h 12960"/>
              <a:gd name="connsiteX119" fmla="*/ 14 w 5664"/>
              <a:gd name="connsiteY119" fmla="*/ 4325 h 12960"/>
              <a:gd name="connsiteX120" fmla="*/ 9 w 5664"/>
              <a:gd name="connsiteY120" fmla="*/ 4310 h 12960"/>
              <a:gd name="connsiteX121" fmla="*/ 4 w 5664"/>
              <a:gd name="connsiteY121" fmla="*/ 4293 h 12960"/>
              <a:gd name="connsiteX122" fmla="*/ 1 w 5664"/>
              <a:gd name="connsiteY122" fmla="*/ 4274 h 12960"/>
              <a:gd name="connsiteX123" fmla="*/ 0 w 5664"/>
              <a:gd name="connsiteY123" fmla="*/ 4253 h 12960"/>
              <a:gd name="connsiteX124" fmla="*/ 1 w 5664"/>
              <a:gd name="connsiteY124" fmla="*/ 4230 h 12960"/>
              <a:gd name="connsiteX125" fmla="*/ 4 w 5664"/>
              <a:gd name="connsiteY125" fmla="*/ 4183 h 12960"/>
              <a:gd name="connsiteX126" fmla="*/ 9 w 5664"/>
              <a:gd name="connsiteY126" fmla="*/ 4140 h 12960"/>
              <a:gd name="connsiteX127" fmla="*/ 14 w 5664"/>
              <a:gd name="connsiteY127" fmla="*/ 4103 h 12960"/>
              <a:gd name="connsiteX128" fmla="*/ 22 w 5664"/>
              <a:gd name="connsiteY128" fmla="*/ 4068 h 12960"/>
              <a:gd name="connsiteX129" fmla="*/ 0 w 5664"/>
              <a:gd name="connsiteY129" fmla="*/ 3925 h 12960"/>
              <a:gd name="connsiteX0" fmla="*/ 1021 w 5664"/>
              <a:gd name="connsiteY0" fmla="*/ 1790 h 12960"/>
              <a:gd name="connsiteX1" fmla="*/ 1348 w 5664"/>
              <a:gd name="connsiteY1" fmla="*/ 1378 h 12960"/>
              <a:gd name="connsiteX2" fmla="*/ 1438 w 5664"/>
              <a:gd name="connsiteY2" fmla="*/ 1141 h 12960"/>
              <a:gd name="connsiteX3" fmla="*/ 1755 w 5664"/>
              <a:gd name="connsiteY3" fmla="*/ 958 h 12960"/>
              <a:gd name="connsiteX4" fmla="*/ 1841 w 5664"/>
              <a:gd name="connsiteY4" fmla="*/ 740 h 12960"/>
              <a:gd name="connsiteX5" fmla="*/ 2046 w 5664"/>
              <a:gd name="connsiteY5" fmla="*/ 646 h 12960"/>
              <a:gd name="connsiteX6" fmla="*/ 2156 w 5664"/>
              <a:gd name="connsiteY6" fmla="*/ 489 h 12960"/>
              <a:gd name="connsiteX7" fmla="*/ 2362 w 5664"/>
              <a:gd name="connsiteY7" fmla="*/ 157 h 12960"/>
              <a:gd name="connsiteX8" fmla="*/ 2567 w 5664"/>
              <a:gd name="connsiteY8" fmla="*/ 0 h 12960"/>
              <a:gd name="connsiteX9" fmla="*/ 2708 w 5664"/>
              <a:gd name="connsiteY9" fmla="*/ 0 h 12960"/>
              <a:gd name="connsiteX10" fmla="*/ 2708 w 5664"/>
              <a:gd name="connsiteY10" fmla="*/ 0 h 12960"/>
              <a:gd name="connsiteX11" fmla="*/ 2721 w 5664"/>
              <a:gd name="connsiteY11" fmla="*/ 7 h 12960"/>
              <a:gd name="connsiteX12" fmla="*/ 2734 w 5664"/>
              <a:gd name="connsiteY12" fmla="*/ 17 h 12960"/>
              <a:gd name="connsiteX13" fmla="*/ 2750 w 5664"/>
              <a:gd name="connsiteY13" fmla="*/ 29 h 12960"/>
              <a:gd name="connsiteX14" fmla="*/ 2766 w 5664"/>
              <a:gd name="connsiteY14" fmla="*/ 43 h 12960"/>
              <a:gd name="connsiteX15" fmla="*/ 2782 w 5664"/>
              <a:gd name="connsiteY15" fmla="*/ 59 h 12960"/>
              <a:gd name="connsiteX16" fmla="*/ 2795 w 5664"/>
              <a:gd name="connsiteY16" fmla="*/ 76 h 12960"/>
              <a:gd name="connsiteX17" fmla="*/ 2799 w 5664"/>
              <a:gd name="connsiteY17" fmla="*/ 85 h 12960"/>
              <a:gd name="connsiteX18" fmla="*/ 2803 w 5664"/>
              <a:gd name="connsiteY18" fmla="*/ 94 h 12960"/>
              <a:gd name="connsiteX19" fmla="*/ 2803 w 5664"/>
              <a:gd name="connsiteY19" fmla="*/ 94 h 12960"/>
              <a:gd name="connsiteX20" fmla="*/ 2806 w 5664"/>
              <a:gd name="connsiteY20" fmla="*/ 102 h 12960"/>
              <a:gd name="connsiteX21" fmla="*/ 2812 w 5664"/>
              <a:gd name="connsiteY21" fmla="*/ 111 h 12960"/>
              <a:gd name="connsiteX22" fmla="*/ 2820 w 5664"/>
              <a:gd name="connsiteY22" fmla="*/ 120 h 12960"/>
              <a:gd name="connsiteX23" fmla="*/ 2829 w 5664"/>
              <a:gd name="connsiteY23" fmla="*/ 128 h 12960"/>
              <a:gd name="connsiteX24" fmla="*/ 2849 w 5664"/>
              <a:gd name="connsiteY24" fmla="*/ 144 h 12960"/>
              <a:gd name="connsiteX25" fmla="*/ 2871 w 5664"/>
              <a:gd name="connsiteY25" fmla="*/ 159 h 12960"/>
              <a:gd name="connsiteX26" fmla="*/ 2893 w 5664"/>
              <a:gd name="connsiteY26" fmla="*/ 172 h 12960"/>
              <a:gd name="connsiteX27" fmla="*/ 2911 w 5664"/>
              <a:gd name="connsiteY27" fmla="*/ 180 h 12960"/>
              <a:gd name="connsiteX28" fmla="*/ 2929 w 5664"/>
              <a:gd name="connsiteY28" fmla="*/ 189 h 12960"/>
              <a:gd name="connsiteX29" fmla="*/ 3103 w 5664"/>
              <a:gd name="connsiteY29" fmla="*/ 426 h 12960"/>
              <a:gd name="connsiteX30" fmla="*/ 3338 w 5664"/>
              <a:gd name="connsiteY30" fmla="*/ 630 h 12960"/>
              <a:gd name="connsiteX31" fmla="*/ 3527 w 5664"/>
              <a:gd name="connsiteY31" fmla="*/ 646 h 12960"/>
              <a:gd name="connsiteX32" fmla="*/ 3622 w 5664"/>
              <a:gd name="connsiteY32" fmla="*/ 740 h 12960"/>
              <a:gd name="connsiteX33" fmla="*/ 3622 w 5664"/>
              <a:gd name="connsiteY33" fmla="*/ 835 h 12960"/>
              <a:gd name="connsiteX34" fmla="*/ 3748 w 5664"/>
              <a:gd name="connsiteY34" fmla="*/ 883 h 12960"/>
              <a:gd name="connsiteX35" fmla="*/ 3906 w 5664"/>
              <a:gd name="connsiteY35" fmla="*/ 1008 h 12960"/>
              <a:gd name="connsiteX36" fmla="*/ 4009 w 5664"/>
              <a:gd name="connsiteY36" fmla="*/ 1122 h 12960"/>
              <a:gd name="connsiteX37" fmla="*/ 4072 w 5664"/>
              <a:gd name="connsiteY37" fmla="*/ 1359 h 12960"/>
              <a:gd name="connsiteX38" fmla="*/ 4213 w 5664"/>
              <a:gd name="connsiteY38" fmla="*/ 1418 h 12960"/>
              <a:gd name="connsiteX39" fmla="*/ 4249 w 5664"/>
              <a:gd name="connsiteY39" fmla="*/ 1572 h 12960"/>
              <a:gd name="connsiteX40" fmla="*/ 4391 w 5664"/>
              <a:gd name="connsiteY40" fmla="*/ 1821 h 12960"/>
              <a:gd name="connsiteX41" fmla="*/ 4581 w 5664"/>
              <a:gd name="connsiteY41" fmla="*/ 2009 h 12960"/>
              <a:gd name="connsiteX42" fmla="*/ 4604 w 5664"/>
              <a:gd name="connsiteY42" fmla="*/ 2330 h 12960"/>
              <a:gd name="connsiteX43" fmla="*/ 4722 w 5664"/>
              <a:gd name="connsiteY43" fmla="*/ 2530 h 12960"/>
              <a:gd name="connsiteX44" fmla="*/ 5018 w 5664"/>
              <a:gd name="connsiteY44" fmla="*/ 2685 h 12960"/>
              <a:gd name="connsiteX45" fmla="*/ 5112 w 5664"/>
              <a:gd name="connsiteY45" fmla="*/ 2803 h 12960"/>
              <a:gd name="connsiteX46" fmla="*/ 5159 w 5664"/>
              <a:gd name="connsiteY46" fmla="*/ 2944 h 12960"/>
              <a:gd name="connsiteX47" fmla="*/ 5243 w 5664"/>
              <a:gd name="connsiteY47" fmla="*/ 3027 h 12960"/>
              <a:gd name="connsiteX48" fmla="*/ 5432 w 5664"/>
              <a:gd name="connsiteY48" fmla="*/ 3288 h 12960"/>
              <a:gd name="connsiteX49" fmla="*/ 5523 w 5664"/>
              <a:gd name="connsiteY49" fmla="*/ 3563 h 12960"/>
              <a:gd name="connsiteX50" fmla="*/ 5585 w 5664"/>
              <a:gd name="connsiteY50" fmla="*/ 3642 h 12960"/>
              <a:gd name="connsiteX51" fmla="*/ 5606 w 5664"/>
              <a:gd name="connsiteY51" fmla="*/ 3725 h 12960"/>
              <a:gd name="connsiteX52" fmla="*/ 5664 w 5664"/>
              <a:gd name="connsiteY52" fmla="*/ 3863 h 12960"/>
              <a:gd name="connsiteX53" fmla="*/ 5664 w 5664"/>
              <a:gd name="connsiteY53" fmla="*/ 4162 h 12960"/>
              <a:gd name="connsiteX54" fmla="*/ 5664 w 5664"/>
              <a:gd name="connsiteY54" fmla="*/ 4351 h 12960"/>
              <a:gd name="connsiteX55" fmla="*/ 5491 w 5664"/>
              <a:gd name="connsiteY55" fmla="*/ 4753 h 12960"/>
              <a:gd name="connsiteX56" fmla="*/ 5585 w 5664"/>
              <a:gd name="connsiteY56" fmla="*/ 5249 h 12960"/>
              <a:gd name="connsiteX57" fmla="*/ 5523 w 5664"/>
              <a:gd name="connsiteY57" fmla="*/ 5408 h 12960"/>
              <a:gd name="connsiteX58" fmla="*/ 5539 w 5664"/>
              <a:gd name="connsiteY58" fmla="*/ 5613 h 12960"/>
              <a:gd name="connsiteX59" fmla="*/ 5443 w 5664"/>
              <a:gd name="connsiteY59" fmla="*/ 6196 h 12960"/>
              <a:gd name="connsiteX60" fmla="*/ 5318 w 5664"/>
              <a:gd name="connsiteY60" fmla="*/ 7142 h 12960"/>
              <a:gd name="connsiteX61" fmla="*/ 5096 w 5664"/>
              <a:gd name="connsiteY61" fmla="*/ 7442 h 12960"/>
              <a:gd name="connsiteX62" fmla="*/ 4923 w 5664"/>
              <a:gd name="connsiteY62" fmla="*/ 7977 h 12960"/>
              <a:gd name="connsiteX63" fmla="*/ 4779 w 5664"/>
              <a:gd name="connsiteY63" fmla="*/ 8277 h 12960"/>
              <a:gd name="connsiteX64" fmla="*/ 4685 w 5664"/>
              <a:gd name="connsiteY64" fmla="*/ 8609 h 12960"/>
              <a:gd name="connsiteX65" fmla="*/ 4669 w 5664"/>
              <a:gd name="connsiteY65" fmla="*/ 8971 h 12960"/>
              <a:gd name="connsiteX66" fmla="*/ 4479 w 5664"/>
              <a:gd name="connsiteY66" fmla="*/ 9303 h 12960"/>
              <a:gd name="connsiteX67" fmla="*/ 4495 w 5664"/>
              <a:gd name="connsiteY67" fmla="*/ 9413 h 12960"/>
              <a:gd name="connsiteX68" fmla="*/ 4385 w 5664"/>
              <a:gd name="connsiteY68" fmla="*/ 9586 h 12960"/>
              <a:gd name="connsiteX69" fmla="*/ 4290 w 5664"/>
              <a:gd name="connsiteY69" fmla="*/ 9933 h 12960"/>
              <a:gd name="connsiteX70" fmla="*/ 4290 w 5664"/>
              <a:gd name="connsiteY70" fmla="*/ 10202 h 12960"/>
              <a:gd name="connsiteX71" fmla="*/ 4322 w 5664"/>
              <a:gd name="connsiteY71" fmla="*/ 10548 h 12960"/>
              <a:gd name="connsiteX72" fmla="*/ 4164 w 5664"/>
              <a:gd name="connsiteY72" fmla="*/ 10753 h 12960"/>
              <a:gd name="connsiteX73" fmla="*/ 4053 w 5664"/>
              <a:gd name="connsiteY73" fmla="*/ 11085 h 12960"/>
              <a:gd name="connsiteX74" fmla="*/ 3801 w 5664"/>
              <a:gd name="connsiteY74" fmla="*/ 11367 h 12960"/>
              <a:gd name="connsiteX75" fmla="*/ 3739 w 5664"/>
              <a:gd name="connsiteY75" fmla="*/ 11652 h 12960"/>
              <a:gd name="connsiteX76" fmla="*/ 3599 w 5664"/>
              <a:gd name="connsiteY76" fmla="*/ 11936 h 12960"/>
              <a:gd name="connsiteX77" fmla="*/ 3536 w 5664"/>
              <a:gd name="connsiteY77" fmla="*/ 12156 h 12960"/>
              <a:gd name="connsiteX78" fmla="*/ 3505 w 5664"/>
              <a:gd name="connsiteY78" fmla="*/ 12534 h 12960"/>
              <a:gd name="connsiteX79" fmla="*/ 3276 w 5664"/>
              <a:gd name="connsiteY79" fmla="*/ 12708 h 12960"/>
              <a:gd name="connsiteX80" fmla="*/ 3048 w 5664"/>
              <a:gd name="connsiteY80" fmla="*/ 12866 h 12960"/>
              <a:gd name="connsiteX81" fmla="*/ 2812 w 5664"/>
              <a:gd name="connsiteY81" fmla="*/ 12960 h 12960"/>
              <a:gd name="connsiteX82" fmla="*/ 2464 w 5664"/>
              <a:gd name="connsiteY82" fmla="*/ 12960 h 12960"/>
              <a:gd name="connsiteX83" fmla="*/ 2150 w 5664"/>
              <a:gd name="connsiteY83" fmla="*/ 12677 h 12960"/>
              <a:gd name="connsiteX84" fmla="*/ 1991 w 5664"/>
              <a:gd name="connsiteY84" fmla="*/ 12393 h 12960"/>
              <a:gd name="connsiteX85" fmla="*/ 1944 w 5664"/>
              <a:gd name="connsiteY85" fmla="*/ 12125 h 12960"/>
              <a:gd name="connsiteX86" fmla="*/ 1637 w 5664"/>
              <a:gd name="connsiteY86" fmla="*/ 11825 h 12960"/>
              <a:gd name="connsiteX87" fmla="*/ 1503 w 5664"/>
              <a:gd name="connsiteY87" fmla="*/ 11607 h 12960"/>
              <a:gd name="connsiteX88" fmla="*/ 1543 w 5664"/>
              <a:gd name="connsiteY88" fmla="*/ 11376 h 12960"/>
              <a:gd name="connsiteX89" fmla="*/ 1354 w 5664"/>
              <a:gd name="connsiteY89" fmla="*/ 10855 h 12960"/>
              <a:gd name="connsiteX90" fmla="*/ 1154 w 5664"/>
              <a:gd name="connsiteY90" fmla="*/ 10059 h 12960"/>
              <a:gd name="connsiteX91" fmla="*/ 1211 w 5664"/>
              <a:gd name="connsiteY91" fmla="*/ 9460 h 12960"/>
              <a:gd name="connsiteX92" fmla="*/ 933 w 5664"/>
              <a:gd name="connsiteY92" fmla="*/ 8892 h 12960"/>
              <a:gd name="connsiteX93" fmla="*/ 885 w 5664"/>
              <a:gd name="connsiteY93" fmla="*/ 8514 h 12960"/>
              <a:gd name="connsiteX94" fmla="*/ 857 w 5664"/>
              <a:gd name="connsiteY94" fmla="*/ 8207 h 12960"/>
              <a:gd name="connsiteX95" fmla="*/ 588 w 5664"/>
              <a:gd name="connsiteY95" fmla="*/ 7899 h 12960"/>
              <a:gd name="connsiteX96" fmla="*/ 526 w 5664"/>
              <a:gd name="connsiteY96" fmla="*/ 7568 h 12960"/>
              <a:gd name="connsiteX97" fmla="*/ 399 w 5664"/>
              <a:gd name="connsiteY97" fmla="*/ 6906 h 12960"/>
              <a:gd name="connsiteX98" fmla="*/ 337 w 5664"/>
              <a:gd name="connsiteY98" fmla="*/ 6432 h 12960"/>
              <a:gd name="connsiteX99" fmla="*/ 226 w 5664"/>
              <a:gd name="connsiteY99" fmla="*/ 6212 h 12960"/>
              <a:gd name="connsiteX100" fmla="*/ 226 w 5664"/>
              <a:gd name="connsiteY100" fmla="*/ 5770 h 12960"/>
              <a:gd name="connsiteX101" fmla="*/ 133 w 5664"/>
              <a:gd name="connsiteY101" fmla="*/ 5502 h 12960"/>
              <a:gd name="connsiteX102" fmla="*/ 133 w 5664"/>
              <a:gd name="connsiteY102" fmla="*/ 5140 h 12960"/>
              <a:gd name="connsiteX103" fmla="*/ 22 w 5664"/>
              <a:gd name="connsiteY103" fmla="*/ 4919 h 12960"/>
              <a:gd name="connsiteX104" fmla="*/ 22 w 5664"/>
              <a:gd name="connsiteY104" fmla="*/ 4557 h 12960"/>
              <a:gd name="connsiteX105" fmla="*/ 22 w 5664"/>
              <a:gd name="connsiteY105" fmla="*/ 4557 h 12960"/>
              <a:gd name="connsiteX106" fmla="*/ 29 w 5664"/>
              <a:gd name="connsiteY106" fmla="*/ 4528 h 12960"/>
              <a:gd name="connsiteX107" fmla="*/ 35 w 5664"/>
              <a:gd name="connsiteY107" fmla="*/ 4499 h 12960"/>
              <a:gd name="connsiteX108" fmla="*/ 39 w 5664"/>
              <a:gd name="connsiteY108" fmla="*/ 4463 h 12960"/>
              <a:gd name="connsiteX109" fmla="*/ 42 w 5664"/>
              <a:gd name="connsiteY109" fmla="*/ 4426 h 12960"/>
              <a:gd name="connsiteX110" fmla="*/ 43 w 5664"/>
              <a:gd name="connsiteY110" fmla="*/ 4408 h 12960"/>
              <a:gd name="connsiteX111" fmla="*/ 42 w 5664"/>
              <a:gd name="connsiteY111" fmla="*/ 4390 h 12960"/>
              <a:gd name="connsiteX112" fmla="*/ 39 w 5664"/>
              <a:gd name="connsiteY112" fmla="*/ 4374 h 12960"/>
              <a:gd name="connsiteX113" fmla="*/ 35 w 5664"/>
              <a:gd name="connsiteY113" fmla="*/ 4358 h 12960"/>
              <a:gd name="connsiteX114" fmla="*/ 29 w 5664"/>
              <a:gd name="connsiteY114" fmla="*/ 4346 h 12960"/>
              <a:gd name="connsiteX115" fmla="*/ 22 w 5664"/>
              <a:gd name="connsiteY115" fmla="*/ 4335 h 12960"/>
              <a:gd name="connsiteX116" fmla="*/ 22 w 5664"/>
              <a:gd name="connsiteY116" fmla="*/ 4335 h 12960"/>
              <a:gd name="connsiteX117" fmla="*/ 17 w 5664"/>
              <a:gd name="connsiteY117" fmla="*/ 4331 h 12960"/>
              <a:gd name="connsiteX118" fmla="*/ 14 w 5664"/>
              <a:gd name="connsiteY118" fmla="*/ 4325 h 12960"/>
              <a:gd name="connsiteX119" fmla="*/ 9 w 5664"/>
              <a:gd name="connsiteY119" fmla="*/ 4310 h 12960"/>
              <a:gd name="connsiteX120" fmla="*/ 4 w 5664"/>
              <a:gd name="connsiteY120" fmla="*/ 4293 h 12960"/>
              <a:gd name="connsiteX121" fmla="*/ 1 w 5664"/>
              <a:gd name="connsiteY121" fmla="*/ 4274 h 12960"/>
              <a:gd name="connsiteX122" fmla="*/ 0 w 5664"/>
              <a:gd name="connsiteY122" fmla="*/ 4253 h 12960"/>
              <a:gd name="connsiteX123" fmla="*/ 1 w 5664"/>
              <a:gd name="connsiteY123" fmla="*/ 4230 h 12960"/>
              <a:gd name="connsiteX124" fmla="*/ 4 w 5664"/>
              <a:gd name="connsiteY124" fmla="*/ 4183 h 12960"/>
              <a:gd name="connsiteX125" fmla="*/ 9 w 5664"/>
              <a:gd name="connsiteY125" fmla="*/ 4140 h 12960"/>
              <a:gd name="connsiteX126" fmla="*/ 14 w 5664"/>
              <a:gd name="connsiteY126" fmla="*/ 4103 h 12960"/>
              <a:gd name="connsiteX127" fmla="*/ 22 w 5664"/>
              <a:gd name="connsiteY127" fmla="*/ 4068 h 12960"/>
              <a:gd name="connsiteX128" fmla="*/ 0 w 5664"/>
              <a:gd name="connsiteY128" fmla="*/ 3925 h 12960"/>
              <a:gd name="connsiteX0" fmla="*/ 1348 w 5664"/>
              <a:gd name="connsiteY0" fmla="*/ 1378 h 12960"/>
              <a:gd name="connsiteX1" fmla="*/ 1438 w 5664"/>
              <a:gd name="connsiteY1" fmla="*/ 1141 h 12960"/>
              <a:gd name="connsiteX2" fmla="*/ 1755 w 5664"/>
              <a:gd name="connsiteY2" fmla="*/ 958 h 12960"/>
              <a:gd name="connsiteX3" fmla="*/ 1841 w 5664"/>
              <a:gd name="connsiteY3" fmla="*/ 740 h 12960"/>
              <a:gd name="connsiteX4" fmla="*/ 2046 w 5664"/>
              <a:gd name="connsiteY4" fmla="*/ 646 h 12960"/>
              <a:gd name="connsiteX5" fmla="*/ 2156 w 5664"/>
              <a:gd name="connsiteY5" fmla="*/ 489 h 12960"/>
              <a:gd name="connsiteX6" fmla="*/ 2362 w 5664"/>
              <a:gd name="connsiteY6" fmla="*/ 157 h 12960"/>
              <a:gd name="connsiteX7" fmla="*/ 2567 w 5664"/>
              <a:gd name="connsiteY7" fmla="*/ 0 h 12960"/>
              <a:gd name="connsiteX8" fmla="*/ 2708 w 5664"/>
              <a:gd name="connsiteY8" fmla="*/ 0 h 12960"/>
              <a:gd name="connsiteX9" fmla="*/ 2708 w 5664"/>
              <a:gd name="connsiteY9" fmla="*/ 0 h 12960"/>
              <a:gd name="connsiteX10" fmla="*/ 2721 w 5664"/>
              <a:gd name="connsiteY10" fmla="*/ 7 h 12960"/>
              <a:gd name="connsiteX11" fmla="*/ 2734 w 5664"/>
              <a:gd name="connsiteY11" fmla="*/ 17 h 12960"/>
              <a:gd name="connsiteX12" fmla="*/ 2750 w 5664"/>
              <a:gd name="connsiteY12" fmla="*/ 29 h 12960"/>
              <a:gd name="connsiteX13" fmla="*/ 2766 w 5664"/>
              <a:gd name="connsiteY13" fmla="*/ 43 h 12960"/>
              <a:gd name="connsiteX14" fmla="*/ 2782 w 5664"/>
              <a:gd name="connsiteY14" fmla="*/ 59 h 12960"/>
              <a:gd name="connsiteX15" fmla="*/ 2795 w 5664"/>
              <a:gd name="connsiteY15" fmla="*/ 76 h 12960"/>
              <a:gd name="connsiteX16" fmla="*/ 2799 w 5664"/>
              <a:gd name="connsiteY16" fmla="*/ 85 h 12960"/>
              <a:gd name="connsiteX17" fmla="*/ 2803 w 5664"/>
              <a:gd name="connsiteY17" fmla="*/ 94 h 12960"/>
              <a:gd name="connsiteX18" fmla="*/ 2803 w 5664"/>
              <a:gd name="connsiteY18" fmla="*/ 94 h 12960"/>
              <a:gd name="connsiteX19" fmla="*/ 2806 w 5664"/>
              <a:gd name="connsiteY19" fmla="*/ 102 h 12960"/>
              <a:gd name="connsiteX20" fmla="*/ 2812 w 5664"/>
              <a:gd name="connsiteY20" fmla="*/ 111 h 12960"/>
              <a:gd name="connsiteX21" fmla="*/ 2820 w 5664"/>
              <a:gd name="connsiteY21" fmla="*/ 120 h 12960"/>
              <a:gd name="connsiteX22" fmla="*/ 2829 w 5664"/>
              <a:gd name="connsiteY22" fmla="*/ 128 h 12960"/>
              <a:gd name="connsiteX23" fmla="*/ 2849 w 5664"/>
              <a:gd name="connsiteY23" fmla="*/ 144 h 12960"/>
              <a:gd name="connsiteX24" fmla="*/ 2871 w 5664"/>
              <a:gd name="connsiteY24" fmla="*/ 159 h 12960"/>
              <a:gd name="connsiteX25" fmla="*/ 2893 w 5664"/>
              <a:gd name="connsiteY25" fmla="*/ 172 h 12960"/>
              <a:gd name="connsiteX26" fmla="*/ 2911 w 5664"/>
              <a:gd name="connsiteY26" fmla="*/ 180 h 12960"/>
              <a:gd name="connsiteX27" fmla="*/ 2929 w 5664"/>
              <a:gd name="connsiteY27" fmla="*/ 189 h 12960"/>
              <a:gd name="connsiteX28" fmla="*/ 3103 w 5664"/>
              <a:gd name="connsiteY28" fmla="*/ 426 h 12960"/>
              <a:gd name="connsiteX29" fmla="*/ 3338 w 5664"/>
              <a:gd name="connsiteY29" fmla="*/ 630 h 12960"/>
              <a:gd name="connsiteX30" fmla="*/ 3527 w 5664"/>
              <a:gd name="connsiteY30" fmla="*/ 646 h 12960"/>
              <a:gd name="connsiteX31" fmla="*/ 3622 w 5664"/>
              <a:gd name="connsiteY31" fmla="*/ 740 h 12960"/>
              <a:gd name="connsiteX32" fmla="*/ 3622 w 5664"/>
              <a:gd name="connsiteY32" fmla="*/ 835 h 12960"/>
              <a:gd name="connsiteX33" fmla="*/ 3748 w 5664"/>
              <a:gd name="connsiteY33" fmla="*/ 883 h 12960"/>
              <a:gd name="connsiteX34" fmla="*/ 3906 w 5664"/>
              <a:gd name="connsiteY34" fmla="*/ 1008 h 12960"/>
              <a:gd name="connsiteX35" fmla="*/ 4009 w 5664"/>
              <a:gd name="connsiteY35" fmla="*/ 1122 h 12960"/>
              <a:gd name="connsiteX36" fmla="*/ 4072 w 5664"/>
              <a:gd name="connsiteY36" fmla="*/ 1359 h 12960"/>
              <a:gd name="connsiteX37" fmla="*/ 4213 w 5664"/>
              <a:gd name="connsiteY37" fmla="*/ 1418 h 12960"/>
              <a:gd name="connsiteX38" fmla="*/ 4249 w 5664"/>
              <a:gd name="connsiteY38" fmla="*/ 1572 h 12960"/>
              <a:gd name="connsiteX39" fmla="*/ 4391 w 5664"/>
              <a:gd name="connsiteY39" fmla="*/ 1821 h 12960"/>
              <a:gd name="connsiteX40" fmla="*/ 4581 w 5664"/>
              <a:gd name="connsiteY40" fmla="*/ 2009 h 12960"/>
              <a:gd name="connsiteX41" fmla="*/ 4604 w 5664"/>
              <a:gd name="connsiteY41" fmla="*/ 2330 h 12960"/>
              <a:gd name="connsiteX42" fmla="*/ 4722 w 5664"/>
              <a:gd name="connsiteY42" fmla="*/ 2530 h 12960"/>
              <a:gd name="connsiteX43" fmla="*/ 5018 w 5664"/>
              <a:gd name="connsiteY43" fmla="*/ 2685 h 12960"/>
              <a:gd name="connsiteX44" fmla="*/ 5112 w 5664"/>
              <a:gd name="connsiteY44" fmla="*/ 2803 h 12960"/>
              <a:gd name="connsiteX45" fmla="*/ 5159 w 5664"/>
              <a:gd name="connsiteY45" fmla="*/ 2944 h 12960"/>
              <a:gd name="connsiteX46" fmla="*/ 5243 w 5664"/>
              <a:gd name="connsiteY46" fmla="*/ 3027 h 12960"/>
              <a:gd name="connsiteX47" fmla="*/ 5432 w 5664"/>
              <a:gd name="connsiteY47" fmla="*/ 3288 h 12960"/>
              <a:gd name="connsiteX48" fmla="*/ 5523 w 5664"/>
              <a:gd name="connsiteY48" fmla="*/ 3563 h 12960"/>
              <a:gd name="connsiteX49" fmla="*/ 5585 w 5664"/>
              <a:gd name="connsiteY49" fmla="*/ 3642 h 12960"/>
              <a:gd name="connsiteX50" fmla="*/ 5606 w 5664"/>
              <a:gd name="connsiteY50" fmla="*/ 3725 h 12960"/>
              <a:gd name="connsiteX51" fmla="*/ 5664 w 5664"/>
              <a:gd name="connsiteY51" fmla="*/ 3863 h 12960"/>
              <a:gd name="connsiteX52" fmla="*/ 5664 w 5664"/>
              <a:gd name="connsiteY52" fmla="*/ 4162 h 12960"/>
              <a:gd name="connsiteX53" fmla="*/ 5664 w 5664"/>
              <a:gd name="connsiteY53" fmla="*/ 4351 h 12960"/>
              <a:gd name="connsiteX54" fmla="*/ 5491 w 5664"/>
              <a:gd name="connsiteY54" fmla="*/ 4753 h 12960"/>
              <a:gd name="connsiteX55" fmla="*/ 5585 w 5664"/>
              <a:gd name="connsiteY55" fmla="*/ 5249 h 12960"/>
              <a:gd name="connsiteX56" fmla="*/ 5523 w 5664"/>
              <a:gd name="connsiteY56" fmla="*/ 5408 h 12960"/>
              <a:gd name="connsiteX57" fmla="*/ 5539 w 5664"/>
              <a:gd name="connsiteY57" fmla="*/ 5613 h 12960"/>
              <a:gd name="connsiteX58" fmla="*/ 5443 w 5664"/>
              <a:gd name="connsiteY58" fmla="*/ 6196 h 12960"/>
              <a:gd name="connsiteX59" fmla="*/ 5318 w 5664"/>
              <a:gd name="connsiteY59" fmla="*/ 7142 h 12960"/>
              <a:gd name="connsiteX60" fmla="*/ 5096 w 5664"/>
              <a:gd name="connsiteY60" fmla="*/ 7442 h 12960"/>
              <a:gd name="connsiteX61" fmla="*/ 4923 w 5664"/>
              <a:gd name="connsiteY61" fmla="*/ 7977 h 12960"/>
              <a:gd name="connsiteX62" fmla="*/ 4779 w 5664"/>
              <a:gd name="connsiteY62" fmla="*/ 8277 h 12960"/>
              <a:gd name="connsiteX63" fmla="*/ 4685 w 5664"/>
              <a:gd name="connsiteY63" fmla="*/ 8609 h 12960"/>
              <a:gd name="connsiteX64" fmla="*/ 4669 w 5664"/>
              <a:gd name="connsiteY64" fmla="*/ 8971 h 12960"/>
              <a:gd name="connsiteX65" fmla="*/ 4479 w 5664"/>
              <a:gd name="connsiteY65" fmla="*/ 9303 h 12960"/>
              <a:gd name="connsiteX66" fmla="*/ 4495 w 5664"/>
              <a:gd name="connsiteY66" fmla="*/ 9413 h 12960"/>
              <a:gd name="connsiteX67" fmla="*/ 4385 w 5664"/>
              <a:gd name="connsiteY67" fmla="*/ 9586 h 12960"/>
              <a:gd name="connsiteX68" fmla="*/ 4290 w 5664"/>
              <a:gd name="connsiteY68" fmla="*/ 9933 h 12960"/>
              <a:gd name="connsiteX69" fmla="*/ 4290 w 5664"/>
              <a:gd name="connsiteY69" fmla="*/ 10202 h 12960"/>
              <a:gd name="connsiteX70" fmla="*/ 4322 w 5664"/>
              <a:gd name="connsiteY70" fmla="*/ 10548 h 12960"/>
              <a:gd name="connsiteX71" fmla="*/ 4164 w 5664"/>
              <a:gd name="connsiteY71" fmla="*/ 10753 h 12960"/>
              <a:gd name="connsiteX72" fmla="*/ 4053 w 5664"/>
              <a:gd name="connsiteY72" fmla="*/ 11085 h 12960"/>
              <a:gd name="connsiteX73" fmla="*/ 3801 w 5664"/>
              <a:gd name="connsiteY73" fmla="*/ 11367 h 12960"/>
              <a:gd name="connsiteX74" fmla="*/ 3739 w 5664"/>
              <a:gd name="connsiteY74" fmla="*/ 11652 h 12960"/>
              <a:gd name="connsiteX75" fmla="*/ 3599 w 5664"/>
              <a:gd name="connsiteY75" fmla="*/ 11936 h 12960"/>
              <a:gd name="connsiteX76" fmla="*/ 3536 w 5664"/>
              <a:gd name="connsiteY76" fmla="*/ 12156 h 12960"/>
              <a:gd name="connsiteX77" fmla="*/ 3505 w 5664"/>
              <a:gd name="connsiteY77" fmla="*/ 12534 h 12960"/>
              <a:gd name="connsiteX78" fmla="*/ 3276 w 5664"/>
              <a:gd name="connsiteY78" fmla="*/ 12708 h 12960"/>
              <a:gd name="connsiteX79" fmla="*/ 3048 w 5664"/>
              <a:gd name="connsiteY79" fmla="*/ 12866 h 12960"/>
              <a:gd name="connsiteX80" fmla="*/ 2812 w 5664"/>
              <a:gd name="connsiteY80" fmla="*/ 12960 h 12960"/>
              <a:gd name="connsiteX81" fmla="*/ 2464 w 5664"/>
              <a:gd name="connsiteY81" fmla="*/ 12960 h 12960"/>
              <a:gd name="connsiteX82" fmla="*/ 2150 w 5664"/>
              <a:gd name="connsiteY82" fmla="*/ 12677 h 12960"/>
              <a:gd name="connsiteX83" fmla="*/ 1991 w 5664"/>
              <a:gd name="connsiteY83" fmla="*/ 12393 h 12960"/>
              <a:gd name="connsiteX84" fmla="*/ 1944 w 5664"/>
              <a:gd name="connsiteY84" fmla="*/ 12125 h 12960"/>
              <a:gd name="connsiteX85" fmla="*/ 1637 w 5664"/>
              <a:gd name="connsiteY85" fmla="*/ 11825 h 12960"/>
              <a:gd name="connsiteX86" fmla="*/ 1503 w 5664"/>
              <a:gd name="connsiteY86" fmla="*/ 11607 h 12960"/>
              <a:gd name="connsiteX87" fmla="*/ 1543 w 5664"/>
              <a:gd name="connsiteY87" fmla="*/ 11376 h 12960"/>
              <a:gd name="connsiteX88" fmla="*/ 1354 w 5664"/>
              <a:gd name="connsiteY88" fmla="*/ 10855 h 12960"/>
              <a:gd name="connsiteX89" fmla="*/ 1154 w 5664"/>
              <a:gd name="connsiteY89" fmla="*/ 10059 h 12960"/>
              <a:gd name="connsiteX90" fmla="*/ 1211 w 5664"/>
              <a:gd name="connsiteY90" fmla="*/ 9460 h 12960"/>
              <a:gd name="connsiteX91" fmla="*/ 933 w 5664"/>
              <a:gd name="connsiteY91" fmla="*/ 8892 h 12960"/>
              <a:gd name="connsiteX92" fmla="*/ 885 w 5664"/>
              <a:gd name="connsiteY92" fmla="*/ 8514 h 12960"/>
              <a:gd name="connsiteX93" fmla="*/ 857 w 5664"/>
              <a:gd name="connsiteY93" fmla="*/ 8207 h 12960"/>
              <a:gd name="connsiteX94" fmla="*/ 588 w 5664"/>
              <a:gd name="connsiteY94" fmla="*/ 7899 h 12960"/>
              <a:gd name="connsiteX95" fmla="*/ 526 w 5664"/>
              <a:gd name="connsiteY95" fmla="*/ 7568 h 12960"/>
              <a:gd name="connsiteX96" fmla="*/ 399 w 5664"/>
              <a:gd name="connsiteY96" fmla="*/ 6906 h 12960"/>
              <a:gd name="connsiteX97" fmla="*/ 337 w 5664"/>
              <a:gd name="connsiteY97" fmla="*/ 6432 h 12960"/>
              <a:gd name="connsiteX98" fmla="*/ 226 w 5664"/>
              <a:gd name="connsiteY98" fmla="*/ 6212 h 12960"/>
              <a:gd name="connsiteX99" fmla="*/ 226 w 5664"/>
              <a:gd name="connsiteY99" fmla="*/ 5770 h 12960"/>
              <a:gd name="connsiteX100" fmla="*/ 133 w 5664"/>
              <a:gd name="connsiteY100" fmla="*/ 5502 h 12960"/>
              <a:gd name="connsiteX101" fmla="*/ 133 w 5664"/>
              <a:gd name="connsiteY101" fmla="*/ 5140 h 12960"/>
              <a:gd name="connsiteX102" fmla="*/ 22 w 5664"/>
              <a:gd name="connsiteY102" fmla="*/ 4919 h 12960"/>
              <a:gd name="connsiteX103" fmla="*/ 22 w 5664"/>
              <a:gd name="connsiteY103" fmla="*/ 4557 h 12960"/>
              <a:gd name="connsiteX104" fmla="*/ 22 w 5664"/>
              <a:gd name="connsiteY104" fmla="*/ 4557 h 12960"/>
              <a:gd name="connsiteX105" fmla="*/ 29 w 5664"/>
              <a:gd name="connsiteY105" fmla="*/ 4528 h 12960"/>
              <a:gd name="connsiteX106" fmla="*/ 35 w 5664"/>
              <a:gd name="connsiteY106" fmla="*/ 4499 h 12960"/>
              <a:gd name="connsiteX107" fmla="*/ 39 w 5664"/>
              <a:gd name="connsiteY107" fmla="*/ 4463 h 12960"/>
              <a:gd name="connsiteX108" fmla="*/ 42 w 5664"/>
              <a:gd name="connsiteY108" fmla="*/ 4426 h 12960"/>
              <a:gd name="connsiteX109" fmla="*/ 43 w 5664"/>
              <a:gd name="connsiteY109" fmla="*/ 4408 h 12960"/>
              <a:gd name="connsiteX110" fmla="*/ 42 w 5664"/>
              <a:gd name="connsiteY110" fmla="*/ 4390 h 12960"/>
              <a:gd name="connsiteX111" fmla="*/ 39 w 5664"/>
              <a:gd name="connsiteY111" fmla="*/ 4374 h 12960"/>
              <a:gd name="connsiteX112" fmla="*/ 35 w 5664"/>
              <a:gd name="connsiteY112" fmla="*/ 4358 h 12960"/>
              <a:gd name="connsiteX113" fmla="*/ 29 w 5664"/>
              <a:gd name="connsiteY113" fmla="*/ 4346 h 12960"/>
              <a:gd name="connsiteX114" fmla="*/ 22 w 5664"/>
              <a:gd name="connsiteY114" fmla="*/ 4335 h 12960"/>
              <a:gd name="connsiteX115" fmla="*/ 22 w 5664"/>
              <a:gd name="connsiteY115" fmla="*/ 4335 h 12960"/>
              <a:gd name="connsiteX116" fmla="*/ 17 w 5664"/>
              <a:gd name="connsiteY116" fmla="*/ 4331 h 12960"/>
              <a:gd name="connsiteX117" fmla="*/ 14 w 5664"/>
              <a:gd name="connsiteY117" fmla="*/ 4325 h 12960"/>
              <a:gd name="connsiteX118" fmla="*/ 9 w 5664"/>
              <a:gd name="connsiteY118" fmla="*/ 4310 h 12960"/>
              <a:gd name="connsiteX119" fmla="*/ 4 w 5664"/>
              <a:gd name="connsiteY119" fmla="*/ 4293 h 12960"/>
              <a:gd name="connsiteX120" fmla="*/ 1 w 5664"/>
              <a:gd name="connsiteY120" fmla="*/ 4274 h 12960"/>
              <a:gd name="connsiteX121" fmla="*/ 0 w 5664"/>
              <a:gd name="connsiteY121" fmla="*/ 4253 h 12960"/>
              <a:gd name="connsiteX122" fmla="*/ 1 w 5664"/>
              <a:gd name="connsiteY122" fmla="*/ 4230 h 12960"/>
              <a:gd name="connsiteX123" fmla="*/ 4 w 5664"/>
              <a:gd name="connsiteY123" fmla="*/ 4183 h 12960"/>
              <a:gd name="connsiteX124" fmla="*/ 9 w 5664"/>
              <a:gd name="connsiteY124" fmla="*/ 4140 h 12960"/>
              <a:gd name="connsiteX125" fmla="*/ 14 w 5664"/>
              <a:gd name="connsiteY125" fmla="*/ 4103 h 12960"/>
              <a:gd name="connsiteX126" fmla="*/ 22 w 5664"/>
              <a:gd name="connsiteY126" fmla="*/ 4068 h 12960"/>
              <a:gd name="connsiteX127" fmla="*/ 0 w 5664"/>
              <a:gd name="connsiteY127" fmla="*/ 3925 h 12960"/>
              <a:gd name="connsiteX0" fmla="*/ 1348 w 5664"/>
              <a:gd name="connsiteY0" fmla="*/ 1378 h 12960"/>
              <a:gd name="connsiteX1" fmla="*/ 1438 w 5664"/>
              <a:gd name="connsiteY1" fmla="*/ 1141 h 12960"/>
              <a:gd name="connsiteX2" fmla="*/ 1755 w 5664"/>
              <a:gd name="connsiteY2" fmla="*/ 958 h 12960"/>
              <a:gd name="connsiteX3" fmla="*/ 1841 w 5664"/>
              <a:gd name="connsiteY3" fmla="*/ 740 h 12960"/>
              <a:gd name="connsiteX4" fmla="*/ 2046 w 5664"/>
              <a:gd name="connsiteY4" fmla="*/ 646 h 12960"/>
              <a:gd name="connsiteX5" fmla="*/ 2156 w 5664"/>
              <a:gd name="connsiteY5" fmla="*/ 489 h 12960"/>
              <a:gd name="connsiteX6" fmla="*/ 2362 w 5664"/>
              <a:gd name="connsiteY6" fmla="*/ 157 h 12960"/>
              <a:gd name="connsiteX7" fmla="*/ 2567 w 5664"/>
              <a:gd name="connsiteY7" fmla="*/ 0 h 12960"/>
              <a:gd name="connsiteX8" fmla="*/ 2708 w 5664"/>
              <a:gd name="connsiteY8" fmla="*/ 0 h 12960"/>
              <a:gd name="connsiteX9" fmla="*/ 2708 w 5664"/>
              <a:gd name="connsiteY9" fmla="*/ 0 h 12960"/>
              <a:gd name="connsiteX10" fmla="*/ 2721 w 5664"/>
              <a:gd name="connsiteY10" fmla="*/ 7 h 12960"/>
              <a:gd name="connsiteX11" fmla="*/ 2734 w 5664"/>
              <a:gd name="connsiteY11" fmla="*/ 17 h 12960"/>
              <a:gd name="connsiteX12" fmla="*/ 2750 w 5664"/>
              <a:gd name="connsiteY12" fmla="*/ 29 h 12960"/>
              <a:gd name="connsiteX13" fmla="*/ 2766 w 5664"/>
              <a:gd name="connsiteY13" fmla="*/ 43 h 12960"/>
              <a:gd name="connsiteX14" fmla="*/ 2782 w 5664"/>
              <a:gd name="connsiteY14" fmla="*/ 59 h 12960"/>
              <a:gd name="connsiteX15" fmla="*/ 2795 w 5664"/>
              <a:gd name="connsiteY15" fmla="*/ 76 h 12960"/>
              <a:gd name="connsiteX16" fmla="*/ 2799 w 5664"/>
              <a:gd name="connsiteY16" fmla="*/ 85 h 12960"/>
              <a:gd name="connsiteX17" fmla="*/ 2803 w 5664"/>
              <a:gd name="connsiteY17" fmla="*/ 94 h 12960"/>
              <a:gd name="connsiteX18" fmla="*/ 2803 w 5664"/>
              <a:gd name="connsiteY18" fmla="*/ 94 h 12960"/>
              <a:gd name="connsiteX19" fmla="*/ 2806 w 5664"/>
              <a:gd name="connsiteY19" fmla="*/ 102 h 12960"/>
              <a:gd name="connsiteX20" fmla="*/ 2812 w 5664"/>
              <a:gd name="connsiteY20" fmla="*/ 111 h 12960"/>
              <a:gd name="connsiteX21" fmla="*/ 2820 w 5664"/>
              <a:gd name="connsiteY21" fmla="*/ 120 h 12960"/>
              <a:gd name="connsiteX22" fmla="*/ 2829 w 5664"/>
              <a:gd name="connsiteY22" fmla="*/ 128 h 12960"/>
              <a:gd name="connsiteX23" fmla="*/ 2849 w 5664"/>
              <a:gd name="connsiteY23" fmla="*/ 144 h 12960"/>
              <a:gd name="connsiteX24" fmla="*/ 2871 w 5664"/>
              <a:gd name="connsiteY24" fmla="*/ 159 h 12960"/>
              <a:gd name="connsiteX25" fmla="*/ 2893 w 5664"/>
              <a:gd name="connsiteY25" fmla="*/ 172 h 12960"/>
              <a:gd name="connsiteX26" fmla="*/ 2911 w 5664"/>
              <a:gd name="connsiteY26" fmla="*/ 180 h 12960"/>
              <a:gd name="connsiteX27" fmla="*/ 2929 w 5664"/>
              <a:gd name="connsiteY27" fmla="*/ 189 h 12960"/>
              <a:gd name="connsiteX28" fmla="*/ 3103 w 5664"/>
              <a:gd name="connsiteY28" fmla="*/ 426 h 12960"/>
              <a:gd name="connsiteX29" fmla="*/ 3338 w 5664"/>
              <a:gd name="connsiteY29" fmla="*/ 630 h 12960"/>
              <a:gd name="connsiteX30" fmla="*/ 3527 w 5664"/>
              <a:gd name="connsiteY30" fmla="*/ 646 h 12960"/>
              <a:gd name="connsiteX31" fmla="*/ 3622 w 5664"/>
              <a:gd name="connsiteY31" fmla="*/ 740 h 12960"/>
              <a:gd name="connsiteX32" fmla="*/ 3622 w 5664"/>
              <a:gd name="connsiteY32" fmla="*/ 835 h 12960"/>
              <a:gd name="connsiteX33" fmla="*/ 3748 w 5664"/>
              <a:gd name="connsiteY33" fmla="*/ 883 h 12960"/>
              <a:gd name="connsiteX34" fmla="*/ 3906 w 5664"/>
              <a:gd name="connsiteY34" fmla="*/ 1008 h 12960"/>
              <a:gd name="connsiteX35" fmla="*/ 4009 w 5664"/>
              <a:gd name="connsiteY35" fmla="*/ 1122 h 12960"/>
              <a:gd name="connsiteX36" fmla="*/ 4072 w 5664"/>
              <a:gd name="connsiteY36" fmla="*/ 1359 h 12960"/>
              <a:gd name="connsiteX37" fmla="*/ 4213 w 5664"/>
              <a:gd name="connsiteY37" fmla="*/ 1418 h 12960"/>
              <a:gd name="connsiteX38" fmla="*/ 4249 w 5664"/>
              <a:gd name="connsiteY38" fmla="*/ 1572 h 12960"/>
              <a:gd name="connsiteX39" fmla="*/ 4391 w 5664"/>
              <a:gd name="connsiteY39" fmla="*/ 1821 h 12960"/>
              <a:gd name="connsiteX40" fmla="*/ 4581 w 5664"/>
              <a:gd name="connsiteY40" fmla="*/ 2009 h 12960"/>
              <a:gd name="connsiteX41" fmla="*/ 4604 w 5664"/>
              <a:gd name="connsiteY41" fmla="*/ 2330 h 12960"/>
              <a:gd name="connsiteX42" fmla="*/ 4722 w 5664"/>
              <a:gd name="connsiteY42" fmla="*/ 2530 h 12960"/>
              <a:gd name="connsiteX43" fmla="*/ 5018 w 5664"/>
              <a:gd name="connsiteY43" fmla="*/ 2685 h 12960"/>
              <a:gd name="connsiteX44" fmla="*/ 5112 w 5664"/>
              <a:gd name="connsiteY44" fmla="*/ 2803 h 12960"/>
              <a:gd name="connsiteX45" fmla="*/ 5159 w 5664"/>
              <a:gd name="connsiteY45" fmla="*/ 2944 h 12960"/>
              <a:gd name="connsiteX46" fmla="*/ 5243 w 5664"/>
              <a:gd name="connsiteY46" fmla="*/ 3027 h 12960"/>
              <a:gd name="connsiteX47" fmla="*/ 5432 w 5664"/>
              <a:gd name="connsiteY47" fmla="*/ 3288 h 12960"/>
              <a:gd name="connsiteX48" fmla="*/ 5523 w 5664"/>
              <a:gd name="connsiteY48" fmla="*/ 3563 h 12960"/>
              <a:gd name="connsiteX49" fmla="*/ 5585 w 5664"/>
              <a:gd name="connsiteY49" fmla="*/ 3642 h 12960"/>
              <a:gd name="connsiteX50" fmla="*/ 5606 w 5664"/>
              <a:gd name="connsiteY50" fmla="*/ 3725 h 12960"/>
              <a:gd name="connsiteX51" fmla="*/ 5664 w 5664"/>
              <a:gd name="connsiteY51" fmla="*/ 3863 h 12960"/>
              <a:gd name="connsiteX52" fmla="*/ 5664 w 5664"/>
              <a:gd name="connsiteY52" fmla="*/ 4162 h 12960"/>
              <a:gd name="connsiteX53" fmla="*/ 5664 w 5664"/>
              <a:gd name="connsiteY53" fmla="*/ 4351 h 12960"/>
              <a:gd name="connsiteX54" fmla="*/ 5491 w 5664"/>
              <a:gd name="connsiteY54" fmla="*/ 4753 h 12960"/>
              <a:gd name="connsiteX55" fmla="*/ 5585 w 5664"/>
              <a:gd name="connsiteY55" fmla="*/ 5249 h 12960"/>
              <a:gd name="connsiteX56" fmla="*/ 5523 w 5664"/>
              <a:gd name="connsiteY56" fmla="*/ 5408 h 12960"/>
              <a:gd name="connsiteX57" fmla="*/ 5539 w 5664"/>
              <a:gd name="connsiteY57" fmla="*/ 5613 h 12960"/>
              <a:gd name="connsiteX58" fmla="*/ 5443 w 5664"/>
              <a:gd name="connsiteY58" fmla="*/ 6196 h 12960"/>
              <a:gd name="connsiteX59" fmla="*/ 5318 w 5664"/>
              <a:gd name="connsiteY59" fmla="*/ 7142 h 12960"/>
              <a:gd name="connsiteX60" fmla="*/ 5096 w 5664"/>
              <a:gd name="connsiteY60" fmla="*/ 7442 h 12960"/>
              <a:gd name="connsiteX61" fmla="*/ 4923 w 5664"/>
              <a:gd name="connsiteY61" fmla="*/ 7977 h 12960"/>
              <a:gd name="connsiteX62" fmla="*/ 4779 w 5664"/>
              <a:gd name="connsiteY62" fmla="*/ 8277 h 12960"/>
              <a:gd name="connsiteX63" fmla="*/ 4685 w 5664"/>
              <a:gd name="connsiteY63" fmla="*/ 8609 h 12960"/>
              <a:gd name="connsiteX64" fmla="*/ 4669 w 5664"/>
              <a:gd name="connsiteY64" fmla="*/ 8971 h 12960"/>
              <a:gd name="connsiteX65" fmla="*/ 4479 w 5664"/>
              <a:gd name="connsiteY65" fmla="*/ 9303 h 12960"/>
              <a:gd name="connsiteX66" fmla="*/ 4495 w 5664"/>
              <a:gd name="connsiteY66" fmla="*/ 9413 h 12960"/>
              <a:gd name="connsiteX67" fmla="*/ 4385 w 5664"/>
              <a:gd name="connsiteY67" fmla="*/ 9586 h 12960"/>
              <a:gd name="connsiteX68" fmla="*/ 4290 w 5664"/>
              <a:gd name="connsiteY68" fmla="*/ 9933 h 12960"/>
              <a:gd name="connsiteX69" fmla="*/ 4290 w 5664"/>
              <a:gd name="connsiteY69" fmla="*/ 10202 h 12960"/>
              <a:gd name="connsiteX70" fmla="*/ 4322 w 5664"/>
              <a:gd name="connsiteY70" fmla="*/ 10548 h 12960"/>
              <a:gd name="connsiteX71" fmla="*/ 4164 w 5664"/>
              <a:gd name="connsiteY71" fmla="*/ 10753 h 12960"/>
              <a:gd name="connsiteX72" fmla="*/ 4053 w 5664"/>
              <a:gd name="connsiteY72" fmla="*/ 11085 h 12960"/>
              <a:gd name="connsiteX73" fmla="*/ 3801 w 5664"/>
              <a:gd name="connsiteY73" fmla="*/ 11367 h 12960"/>
              <a:gd name="connsiteX74" fmla="*/ 3739 w 5664"/>
              <a:gd name="connsiteY74" fmla="*/ 11652 h 12960"/>
              <a:gd name="connsiteX75" fmla="*/ 3599 w 5664"/>
              <a:gd name="connsiteY75" fmla="*/ 11936 h 12960"/>
              <a:gd name="connsiteX76" fmla="*/ 3536 w 5664"/>
              <a:gd name="connsiteY76" fmla="*/ 12156 h 12960"/>
              <a:gd name="connsiteX77" fmla="*/ 3505 w 5664"/>
              <a:gd name="connsiteY77" fmla="*/ 12534 h 12960"/>
              <a:gd name="connsiteX78" fmla="*/ 3276 w 5664"/>
              <a:gd name="connsiteY78" fmla="*/ 12708 h 12960"/>
              <a:gd name="connsiteX79" fmla="*/ 3048 w 5664"/>
              <a:gd name="connsiteY79" fmla="*/ 12866 h 12960"/>
              <a:gd name="connsiteX80" fmla="*/ 2812 w 5664"/>
              <a:gd name="connsiteY80" fmla="*/ 12960 h 12960"/>
              <a:gd name="connsiteX81" fmla="*/ 2464 w 5664"/>
              <a:gd name="connsiteY81" fmla="*/ 12960 h 12960"/>
              <a:gd name="connsiteX82" fmla="*/ 2150 w 5664"/>
              <a:gd name="connsiteY82" fmla="*/ 12677 h 12960"/>
              <a:gd name="connsiteX83" fmla="*/ 1991 w 5664"/>
              <a:gd name="connsiteY83" fmla="*/ 12393 h 12960"/>
              <a:gd name="connsiteX84" fmla="*/ 1944 w 5664"/>
              <a:gd name="connsiteY84" fmla="*/ 12125 h 12960"/>
              <a:gd name="connsiteX85" fmla="*/ 1637 w 5664"/>
              <a:gd name="connsiteY85" fmla="*/ 11825 h 12960"/>
              <a:gd name="connsiteX86" fmla="*/ 1503 w 5664"/>
              <a:gd name="connsiteY86" fmla="*/ 11607 h 12960"/>
              <a:gd name="connsiteX87" fmla="*/ 1543 w 5664"/>
              <a:gd name="connsiteY87" fmla="*/ 11376 h 12960"/>
              <a:gd name="connsiteX88" fmla="*/ 1354 w 5664"/>
              <a:gd name="connsiteY88" fmla="*/ 10855 h 12960"/>
              <a:gd name="connsiteX89" fmla="*/ 1154 w 5664"/>
              <a:gd name="connsiteY89" fmla="*/ 10059 h 12960"/>
              <a:gd name="connsiteX90" fmla="*/ 1211 w 5664"/>
              <a:gd name="connsiteY90" fmla="*/ 9460 h 12960"/>
              <a:gd name="connsiteX91" fmla="*/ 933 w 5664"/>
              <a:gd name="connsiteY91" fmla="*/ 8892 h 12960"/>
              <a:gd name="connsiteX92" fmla="*/ 885 w 5664"/>
              <a:gd name="connsiteY92" fmla="*/ 8514 h 12960"/>
              <a:gd name="connsiteX93" fmla="*/ 857 w 5664"/>
              <a:gd name="connsiteY93" fmla="*/ 8207 h 12960"/>
              <a:gd name="connsiteX94" fmla="*/ 588 w 5664"/>
              <a:gd name="connsiteY94" fmla="*/ 7899 h 12960"/>
              <a:gd name="connsiteX95" fmla="*/ 526 w 5664"/>
              <a:gd name="connsiteY95" fmla="*/ 7568 h 12960"/>
              <a:gd name="connsiteX96" fmla="*/ 399 w 5664"/>
              <a:gd name="connsiteY96" fmla="*/ 6906 h 12960"/>
              <a:gd name="connsiteX97" fmla="*/ 337 w 5664"/>
              <a:gd name="connsiteY97" fmla="*/ 6432 h 12960"/>
              <a:gd name="connsiteX98" fmla="*/ 226 w 5664"/>
              <a:gd name="connsiteY98" fmla="*/ 6212 h 12960"/>
              <a:gd name="connsiteX99" fmla="*/ 226 w 5664"/>
              <a:gd name="connsiteY99" fmla="*/ 5770 h 12960"/>
              <a:gd name="connsiteX100" fmla="*/ 133 w 5664"/>
              <a:gd name="connsiteY100" fmla="*/ 5502 h 12960"/>
              <a:gd name="connsiteX101" fmla="*/ 133 w 5664"/>
              <a:gd name="connsiteY101" fmla="*/ 5140 h 12960"/>
              <a:gd name="connsiteX102" fmla="*/ 22 w 5664"/>
              <a:gd name="connsiteY102" fmla="*/ 4919 h 12960"/>
              <a:gd name="connsiteX103" fmla="*/ 22 w 5664"/>
              <a:gd name="connsiteY103" fmla="*/ 4557 h 12960"/>
              <a:gd name="connsiteX104" fmla="*/ 22 w 5664"/>
              <a:gd name="connsiteY104" fmla="*/ 4557 h 12960"/>
              <a:gd name="connsiteX105" fmla="*/ 29 w 5664"/>
              <a:gd name="connsiteY105" fmla="*/ 4528 h 12960"/>
              <a:gd name="connsiteX106" fmla="*/ 35 w 5664"/>
              <a:gd name="connsiteY106" fmla="*/ 4499 h 12960"/>
              <a:gd name="connsiteX107" fmla="*/ 39 w 5664"/>
              <a:gd name="connsiteY107" fmla="*/ 4463 h 12960"/>
              <a:gd name="connsiteX108" fmla="*/ 42 w 5664"/>
              <a:gd name="connsiteY108" fmla="*/ 4426 h 12960"/>
              <a:gd name="connsiteX109" fmla="*/ 43 w 5664"/>
              <a:gd name="connsiteY109" fmla="*/ 4408 h 12960"/>
              <a:gd name="connsiteX110" fmla="*/ 42 w 5664"/>
              <a:gd name="connsiteY110" fmla="*/ 4390 h 12960"/>
              <a:gd name="connsiteX111" fmla="*/ 39 w 5664"/>
              <a:gd name="connsiteY111" fmla="*/ 4374 h 12960"/>
              <a:gd name="connsiteX112" fmla="*/ 35 w 5664"/>
              <a:gd name="connsiteY112" fmla="*/ 4358 h 12960"/>
              <a:gd name="connsiteX113" fmla="*/ 29 w 5664"/>
              <a:gd name="connsiteY113" fmla="*/ 4346 h 12960"/>
              <a:gd name="connsiteX114" fmla="*/ 22 w 5664"/>
              <a:gd name="connsiteY114" fmla="*/ 4335 h 12960"/>
              <a:gd name="connsiteX115" fmla="*/ 22 w 5664"/>
              <a:gd name="connsiteY115" fmla="*/ 4335 h 12960"/>
              <a:gd name="connsiteX116" fmla="*/ 17 w 5664"/>
              <a:gd name="connsiteY116" fmla="*/ 4331 h 12960"/>
              <a:gd name="connsiteX117" fmla="*/ 14 w 5664"/>
              <a:gd name="connsiteY117" fmla="*/ 4325 h 12960"/>
              <a:gd name="connsiteX118" fmla="*/ 9 w 5664"/>
              <a:gd name="connsiteY118" fmla="*/ 4310 h 12960"/>
              <a:gd name="connsiteX119" fmla="*/ 4 w 5664"/>
              <a:gd name="connsiteY119" fmla="*/ 4293 h 12960"/>
              <a:gd name="connsiteX120" fmla="*/ 1 w 5664"/>
              <a:gd name="connsiteY120" fmla="*/ 4274 h 12960"/>
              <a:gd name="connsiteX121" fmla="*/ 0 w 5664"/>
              <a:gd name="connsiteY121" fmla="*/ 4253 h 12960"/>
              <a:gd name="connsiteX122" fmla="*/ 1 w 5664"/>
              <a:gd name="connsiteY122" fmla="*/ 4230 h 12960"/>
              <a:gd name="connsiteX123" fmla="*/ 4 w 5664"/>
              <a:gd name="connsiteY123" fmla="*/ 4183 h 12960"/>
              <a:gd name="connsiteX124" fmla="*/ 9 w 5664"/>
              <a:gd name="connsiteY124" fmla="*/ 4140 h 12960"/>
              <a:gd name="connsiteX125" fmla="*/ 14 w 5664"/>
              <a:gd name="connsiteY125" fmla="*/ 4103 h 12960"/>
              <a:gd name="connsiteX126" fmla="*/ 22 w 5664"/>
              <a:gd name="connsiteY126" fmla="*/ 4068 h 12960"/>
              <a:gd name="connsiteX127" fmla="*/ 0 w 5664"/>
              <a:gd name="connsiteY127" fmla="*/ 3925 h 12960"/>
              <a:gd name="connsiteX128" fmla="*/ 1348 w 5664"/>
              <a:gd name="connsiteY128" fmla="*/ 1378 h 12960"/>
              <a:gd name="connsiteX0" fmla="*/ 0 w 5664"/>
              <a:gd name="connsiteY0" fmla="*/ 3925 h 12960"/>
              <a:gd name="connsiteX1" fmla="*/ 1438 w 5664"/>
              <a:gd name="connsiteY1" fmla="*/ 1141 h 12960"/>
              <a:gd name="connsiteX2" fmla="*/ 1755 w 5664"/>
              <a:gd name="connsiteY2" fmla="*/ 958 h 12960"/>
              <a:gd name="connsiteX3" fmla="*/ 1841 w 5664"/>
              <a:gd name="connsiteY3" fmla="*/ 740 h 12960"/>
              <a:gd name="connsiteX4" fmla="*/ 2046 w 5664"/>
              <a:gd name="connsiteY4" fmla="*/ 646 h 12960"/>
              <a:gd name="connsiteX5" fmla="*/ 2156 w 5664"/>
              <a:gd name="connsiteY5" fmla="*/ 489 h 12960"/>
              <a:gd name="connsiteX6" fmla="*/ 2362 w 5664"/>
              <a:gd name="connsiteY6" fmla="*/ 157 h 12960"/>
              <a:gd name="connsiteX7" fmla="*/ 2567 w 5664"/>
              <a:gd name="connsiteY7" fmla="*/ 0 h 12960"/>
              <a:gd name="connsiteX8" fmla="*/ 2708 w 5664"/>
              <a:gd name="connsiteY8" fmla="*/ 0 h 12960"/>
              <a:gd name="connsiteX9" fmla="*/ 2708 w 5664"/>
              <a:gd name="connsiteY9" fmla="*/ 0 h 12960"/>
              <a:gd name="connsiteX10" fmla="*/ 2721 w 5664"/>
              <a:gd name="connsiteY10" fmla="*/ 7 h 12960"/>
              <a:gd name="connsiteX11" fmla="*/ 2734 w 5664"/>
              <a:gd name="connsiteY11" fmla="*/ 17 h 12960"/>
              <a:gd name="connsiteX12" fmla="*/ 2750 w 5664"/>
              <a:gd name="connsiteY12" fmla="*/ 29 h 12960"/>
              <a:gd name="connsiteX13" fmla="*/ 2766 w 5664"/>
              <a:gd name="connsiteY13" fmla="*/ 43 h 12960"/>
              <a:gd name="connsiteX14" fmla="*/ 2782 w 5664"/>
              <a:gd name="connsiteY14" fmla="*/ 59 h 12960"/>
              <a:gd name="connsiteX15" fmla="*/ 2795 w 5664"/>
              <a:gd name="connsiteY15" fmla="*/ 76 h 12960"/>
              <a:gd name="connsiteX16" fmla="*/ 2799 w 5664"/>
              <a:gd name="connsiteY16" fmla="*/ 85 h 12960"/>
              <a:gd name="connsiteX17" fmla="*/ 2803 w 5664"/>
              <a:gd name="connsiteY17" fmla="*/ 94 h 12960"/>
              <a:gd name="connsiteX18" fmla="*/ 2803 w 5664"/>
              <a:gd name="connsiteY18" fmla="*/ 94 h 12960"/>
              <a:gd name="connsiteX19" fmla="*/ 2806 w 5664"/>
              <a:gd name="connsiteY19" fmla="*/ 102 h 12960"/>
              <a:gd name="connsiteX20" fmla="*/ 2812 w 5664"/>
              <a:gd name="connsiteY20" fmla="*/ 111 h 12960"/>
              <a:gd name="connsiteX21" fmla="*/ 2820 w 5664"/>
              <a:gd name="connsiteY21" fmla="*/ 120 h 12960"/>
              <a:gd name="connsiteX22" fmla="*/ 2829 w 5664"/>
              <a:gd name="connsiteY22" fmla="*/ 128 h 12960"/>
              <a:gd name="connsiteX23" fmla="*/ 2849 w 5664"/>
              <a:gd name="connsiteY23" fmla="*/ 144 h 12960"/>
              <a:gd name="connsiteX24" fmla="*/ 2871 w 5664"/>
              <a:gd name="connsiteY24" fmla="*/ 159 h 12960"/>
              <a:gd name="connsiteX25" fmla="*/ 2893 w 5664"/>
              <a:gd name="connsiteY25" fmla="*/ 172 h 12960"/>
              <a:gd name="connsiteX26" fmla="*/ 2911 w 5664"/>
              <a:gd name="connsiteY26" fmla="*/ 180 h 12960"/>
              <a:gd name="connsiteX27" fmla="*/ 2929 w 5664"/>
              <a:gd name="connsiteY27" fmla="*/ 189 h 12960"/>
              <a:gd name="connsiteX28" fmla="*/ 3103 w 5664"/>
              <a:gd name="connsiteY28" fmla="*/ 426 h 12960"/>
              <a:gd name="connsiteX29" fmla="*/ 3338 w 5664"/>
              <a:gd name="connsiteY29" fmla="*/ 630 h 12960"/>
              <a:gd name="connsiteX30" fmla="*/ 3527 w 5664"/>
              <a:gd name="connsiteY30" fmla="*/ 646 h 12960"/>
              <a:gd name="connsiteX31" fmla="*/ 3622 w 5664"/>
              <a:gd name="connsiteY31" fmla="*/ 740 h 12960"/>
              <a:gd name="connsiteX32" fmla="*/ 3622 w 5664"/>
              <a:gd name="connsiteY32" fmla="*/ 835 h 12960"/>
              <a:gd name="connsiteX33" fmla="*/ 3748 w 5664"/>
              <a:gd name="connsiteY33" fmla="*/ 883 h 12960"/>
              <a:gd name="connsiteX34" fmla="*/ 3906 w 5664"/>
              <a:gd name="connsiteY34" fmla="*/ 1008 h 12960"/>
              <a:gd name="connsiteX35" fmla="*/ 4009 w 5664"/>
              <a:gd name="connsiteY35" fmla="*/ 1122 h 12960"/>
              <a:gd name="connsiteX36" fmla="*/ 4072 w 5664"/>
              <a:gd name="connsiteY36" fmla="*/ 1359 h 12960"/>
              <a:gd name="connsiteX37" fmla="*/ 4213 w 5664"/>
              <a:gd name="connsiteY37" fmla="*/ 1418 h 12960"/>
              <a:gd name="connsiteX38" fmla="*/ 4249 w 5664"/>
              <a:gd name="connsiteY38" fmla="*/ 1572 h 12960"/>
              <a:gd name="connsiteX39" fmla="*/ 4391 w 5664"/>
              <a:gd name="connsiteY39" fmla="*/ 1821 h 12960"/>
              <a:gd name="connsiteX40" fmla="*/ 4581 w 5664"/>
              <a:gd name="connsiteY40" fmla="*/ 2009 h 12960"/>
              <a:gd name="connsiteX41" fmla="*/ 4604 w 5664"/>
              <a:gd name="connsiteY41" fmla="*/ 2330 h 12960"/>
              <a:gd name="connsiteX42" fmla="*/ 4722 w 5664"/>
              <a:gd name="connsiteY42" fmla="*/ 2530 h 12960"/>
              <a:gd name="connsiteX43" fmla="*/ 5018 w 5664"/>
              <a:gd name="connsiteY43" fmla="*/ 2685 h 12960"/>
              <a:gd name="connsiteX44" fmla="*/ 5112 w 5664"/>
              <a:gd name="connsiteY44" fmla="*/ 2803 h 12960"/>
              <a:gd name="connsiteX45" fmla="*/ 5159 w 5664"/>
              <a:gd name="connsiteY45" fmla="*/ 2944 h 12960"/>
              <a:gd name="connsiteX46" fmla="*/ 5243 w 5664"/>
              <a:gd name="connsiteY46" fmla="*/ 3027 h 12960"/>
              <a:gd name="connsiteX47" fmla="*/ 5432 w 5664"/>
              <a:gd name="connsiteY47" fmla="*/ 3288 h 12960"/>
              <a:gd name="connsiteX48" fmla="*/ 5523 w 5664"/>
              <a:gd name="connsiteY48" fmla="*/ 3563 h 12960"/>
              <a:gd name="connsiteX49" fmla="*/ 5585 w 5664"/>
              <a:gd name="connsiteY49" fmla="*/ 3642 h 12960"/>
              <a:gd name="connsiteX50" fmla="*/ 5606 w 5664"/>
              <a:gd name="connsiteY50" fmla="*/ 3725 h 12960"/>
              <a:gd name="connsiteX51" fmla="*/ 5664 w 5664"/>
              <a:gd name="connsiteY51" fmla="*/ 3863 h 12960"/>
              <a:gd name="connsiteX52" fmla="*/ 5664 w 5664"/>
              <a:gd name="connsiteY52" fmla="*/ 4162 h 12960"/>
              <a:gd name="connsiteX53" fmla="*/ 5664 w 5664"/>
              <a:gd name="connsiteY53" fmla="*/ 4351 h 12960"/>
              <a:gd name="connsiteX54" fmla="*/ 5491 w 5664"/>
              <a:gd name="connsiteY54" fmla="*/ 4753 h 12960"/>
              <a:gd name="connsiteX55" fmla="*/ 5585 w 5664"/>
              <a:gd name="connsiteY55" fmla="*/ 5249 h 12960"/>
              <a:gd name="connsiteX56" fmla="*/ 5523 w 5664"/>
              <a:gd name="connsiteY56" fmla="*/ 5408 h 12960"/>
              <a:gd name="connsiteX57" fmla="*/ 5539 w 5664"/>
              <a:gd name="connsiteY57" fmla="*/ 5613 h 12960"/>
              <a:gd name="connsiteX58" fmla="*/ 5443 w 5664"/>
              <a:gd name="connsiteY58" fmla="*/ 6196 h 12960"/>
              <a:gd name="connsiteX59" fmla="*/ 5318 w 5664"/>
              <a:gd name="connsiteY59" fmla="*/ 7142 h 12960"/>
              <a:gd name="connsiteX60" fmla="*/ 5096 w 5664"/>
              <a:gd name="connsiteY60" fmla="*/ 7442 h 12960"/>
              <a:gd name="connsiteX61" fmla="*/ 4923 w 5664"/>
              <a:gd name="connsiteY61" fmla="*/ 7977 h 12960"/>
              <a:gd name="connsiteX62" fmla="*/ 4779 w 5664"/>
              <a:gd name="connsiteY62" fmla="*/ 8277 h 12960"/>
              <a:gd name="connsiteX63" fmla="*/ 4685 w 5664"/>
              <a:gd name="connsiteY63" fmla="*/ 8609 h 12960"/>
              <a:gd name="connsiteX64" fmla="*/ 4669 w 5664"/>
              <a:gd name="connsiteY64" fmla="*/ 8971 h 12960"/>
              <a:gd name="connsiteX65" fmla="*/ 4479 w 5664"/>
              <a:gd name="connsiteY65" fmla="*/ 9303 h 12960"/>
              <a:gd name="connsiteX66" fmla="*/ 4495 w 5664"/>
              <a:gd name="connsiteY66" fmla="*/ 9413 h 12960"/>
              <a:gd name="connsiteX67" fmla="*/ 4385 w 5664"/>
              <a:gd name="connsiteY67" fmla="*/ 9586 h 12960"/>
              <a:gd name="connsiteX68" fmla="*/ 4290 w 5664"/>
              <a:gd name="connsiteY68" fmla="*/ 9933 h 12960"/>
              <a:gd name="connsiteX69" fmla="*/ 4290 w 5664"/>
              <a:gd name="connsiteY69" fmla="*/ 10202 h 12960"/>
              <a:gd name="connsiteX70" fmla="*/ 4322 w 5664"/>
              <a:gd name="connsiteY70" fmla="*/ 10548 h 12960"/>
              <a:gd name="connsiteX71" fmla="*/ 4164 w 5664"/>
              <a:gd name="connsiteY71" fmla="*/ 10753 h 12960"/>
              <a:gd name="connsiteX72" fmla="*/ 4053 w 5664"/>
              <a:gd name="connsiteY72" fmla="*/ 11085 h 12960"/>
              <a:gd name="connsiteX73" fmla="*/ 3801 w 5664"/>
              <a:gd name="connsiteY73" fmla="*/ 11367 h 12960"/>
              <a:gd name="connsiteX74" fmla="*/ 3739 w 5664"/>
              <a:gd name="connsiteY74" fmla="*/ 11652 h 12960"/>
              <a:gd name="connsiteX75" fmla="*/ 3599 w 5664"/>
              <a:gd name="connsiteY75" fmla="*/ 11936 h 12960"/>
              <a:gd name="connsiteX76" fmla="*/ 3536 w 5664"/>
              <a:gd name="connsiteY76" fmla="*/ 12156 h 12960"/>
              <a:gd name="connsiteX77" fmla="*/ 3505 w 5664"/>
              <a:gd name="connsiteY77" fmla="*/ 12534 h 12960"/>
              <a:gd name="connsiteX78" fmla="*/ 3276 w 5664"/>
              <a:gd name="connsiteY78" fmla="*/ 12708 h 12960"/>
              <a:gd name="connsiteX79" fmla="*/ 3048 w 5664"/>
              <a:gd name="connsiteY79" fmla="*/ 12866 h 12960"/>
              <a:gd name="connsiteX80" fmla="*/ 2812 w 5664"/>
              <a:gd name="connsiteY80" fmla="*/ 12960 h 12960"/>
              <a:gd name="connsiteX81" fmla="*/ 2464 w 5664"/>
              <a:gd name="connsiteY81" fmla="*/ 12960 h 12960"/>
              <a:gd name="connsiteX82" fmla="*/ 2150 w 5664"/>
              <a:gd name="connsiteY82" fmla="*/ 12677 h 12960"/>
              <a:gd name="connsiteX83" fmla="*/ 1991 w 5664"/>
              <a:gd name="connsiteY83" fmla="*/ 12393 h 12960"/>
              <a:gd name="connsiteX84" fmla="*/ 1944 w 5664"/>
              <a:gd name="connsiteY84" fmla="*/ 12125 h 12960"/>
              <a:gd name="connsiteX85" fmla="*/ 1637 w 5664"/>
              <a:gd name="connsiteY85" fmla="*/ 11825 h 12960"/>
              <a:gd name="connsiteX86" fmla="*/ 1503 w 5664"/>
              <a:gd name="connsiteY86" fmla="*/ 11607 h 12960"/>
              <a:gd name="connsiteX87" fmla="*/ 1543 w 5664"/>
              <a:gd name="connsiteY87" fmla="*/ 11376 h 12960"/>
              <a:gd name="connsiteX88" fmla="*/ 1354 w 5664"/>
              <a:gd name="connsiteY88" fmla="*/ 10855 h 12960"/>
              <a:gd name="connsiteX89" fmla="*/ 1154 w 5664"/>
              <a:gd name="connsiteY89" fmla="*/ 10059 h 12960"/>
              <a:gd name="connsiteX90" fmla="*/ 1211 w 5664"/>
              <a:gd name="connsiteY90" fmla="*/ 9460 h 12960"/>
              <a:gd name="connsiteX91" fmla="*/ 933 w 5664"/>
              <a:gd name="connsiteY91" fmla="*/ 8892 h 12960"/>
              <a:gd name="connsiteX92" fmla="*/ 885 w 5664"/>
              <a:gd name="connsiteY92" fmla="*/ 8514 h 12960"/>
              <a:gd name="connsiteX93" fmla="*/ 857 w 5664"/>
              <a:gd name="connsiteY93" fmla="*/ 8207 h 12960"/>
              <a:gd name="connsiteX94" fmla="*/ 588 w 5664"/>
              <a:gd name="connsiteY94" fmla="*/ 7899 h 12960"/>
              <a:gd name="connsiteX95" fmla="*/ 526 w 5664"/>
              <a:gd name="connsiteY95" fmla="*/ 7568 h 12960"/>
              <a:gd name="connsiteX96" fmla="*/ 399 w 5664"/>
              <a:gd name="connsiteY96" fmla="*/ 6906 h 12960"/>
              <a:gd name="connsiteX97" fmla="*/ 337 w 5664"/>
              <a:gd name="connsiteY97" fmla="*/ 6432 h 12960"/>
              <a:gd name="connsiteX98" fmla="*/ 226 w 5664"/>
              <a:gd name="connsiteY98" fmla="*/ 6212 h 12960"/>
              <a:gd name="connsiteX99" fmla="*/ 226 w 5664"/>
              <a:gd name="connsiteY99" fmla="*/ 5770 h 12960"/>
              <a:gd name="connsiteX100" fmla="*/ 133 w 5664"/>
              <a:gd name="connsiteY100" fmla="*/ 5502 h 12960"/>
              <a:gd name="connsiteX101" fmla="*/ 133 w 5664"/>
              <a:gd name="connsiteY101" fmla="*/ 5140 h 12960"/>
              <a:gd name="connsiteX102" fmla="*/ 22 w 5664"/>
              <a:gd name="connsiteY102" fmla="*/ 4919 h 12960"/>
              <a:gd name="connsiteX103" fmla="*/ 22 w 5664"/>
              <a:gd name="connsiteY103" fmla="*/ 4557 h 12960"/>
              <a:gd name="connsiteX104" fmla="*/ 22 w 5664"/>
              <a:gd name="connsiteY104" fmla="*/ 4557 h 12960"/>
              <a:gd name="connsiteX105" fmla="*/ 29 w 5664"/>
              <a:gd name="connsiteY105" fmla="*/ 4528 h 12960"/>
              <a:gd name="connsiteX106" fmla="*/ 35 w 5664"/>
              <a:gd name="connsiteY106" fmla="*/ 4499 h 12960"/>
              <a:gd name="connsiteX107" fmla="*/ 39 w 5664"/>
              <a:gd name="connsiteY107" fmla="*/ 4463 h 12960"/>
              <a:gd name="connsiteX108" fmla="*/ 42 w 5664"/>
              <a:gd name="connsiteY108" fmla="*/ 4426 h 12960"/>
              <a:gd name="connsiteX109" fmla="*/ 43 w 5664"/>
              <a:gd name="connsiteY109" fmla="*/ 4408 h 12960"/>
              <a:gd name="connsiteX110" fmla="*/ 42 w 5664"/>
              <a:gd name="connsiteY110" fmla="*/ 4390 h 12960"/>
              <a:gd name="connsiteX111" fmla="*/ 39 w 5664"/>
              <a:gd name="connsiteY111" fmla="*/ 4374 h 12960"/>
              <a:gd name="connsiteX112" fmla="*/ 35 w 5664"/>
              <a:gd name="connsiteY112" fmla="*/ 4358 h 12960"/>
              <a:gd name="connsiteX113" fmla="*/ 29 w 5664"/>
              <a:gd name="connsiteY113" fmla="*/ 4346 h 12960"/>
              <a:gd name="connsiteX114" fmla="*/ 22 w 5664"/>
              <a:gd name="connsiteY114" fmla="*/ 4335 h 12960"/>
              <a:gd name="connsiteX115" fmla="*/ 22 w 5664"/>
              <a:gd name="connsiteY115" fmla="*/ 4335 h 12960"/>
              <a:gd name="connsiteX116" fmla="*/ 17 w 5664"/>
              <a:gd name="connsiteY116" fmla="*/ 4331 h 12960"/>
              <a:gd name="connsiteX117" fmla="*/ 14 w 5664"/>
              <a:gd name="connsiteY117" fmla="*/ 4325 h 12960"/>
              <a:gd name="connsiteX118" fmla="*/ 9 w 5664"/>
              <a:gd name="connsiteY118" fmla="*/ 4310 h 12960"/>
              <a:gd name="connsiteX119" fmla="*/ 4 w 5664"/>
              <a:gd name="connsiteY119" fmla="*/ 4293 h 12960"/>
              <a:gd name="connsiteX120" fmla="*/ 1 w 5664"/>
              <a:gd name="connsiteY120" fmla="*/ 4274 h 12960"/>
              <a:gd name="connsiteX121" fmla="*/ 0 w 5664"/>
              <a:gd name="connsiteY121" fmla="*/ 4253 h 12960"/>
              <a:gd name="connsiteX122" fmla="*/ 1 w 5664"/>
              <a:gd name="connsiteY122" fmla="*/ 4230 h 12960"/>
              <a:gd name="connsiteX123" fmla="*/ 4 w 5664"/>
              <a:gd name="connsiteY123" fmla="*/ 4183 h 12960"/>
              <a:gd name="connsiteX124" fmla="*/ 9 w 5664"/>
              <a:gd name="connsiteY124" fmla="*/ 4140 h 12960"/>
              <a:gd name="connsiteX125" fmla="*/ 14 w 5664"/>
              <a:gd name="connsiteY125" fmla="*/ 4103 h 12960"/>
              <a:gd name="connsiteX126" fmla="*/ 22 w 5664"/>
              <a:gd name="connsiteY126" fmla="*/ 4068 h 12960"/>
              <a:gd name="connsiteX127" fmla="*/ 0 w 5664"/>
              <a:gd name="connsiteY127" fmla="*/ 3925 h 12960"/>
              <a:gd name="connsiteX0" fmla="*/ 1755 w 5664"/>
              <a:gd name="connsiteY0" fmla="*/ 958 h 12960"/>
              <a:gd name="connsiteX1" fmla="*/ 1841 w 5664"/>
              <a:gd name="connsiteY1" fmla="*/ 740 h 12960"/>
              <a:gd name="connsiteX2" fmla="*/ 2046 w 5664"/>
              <a:gd name="connsiteY2" fmla="*/ 646 h 12960"/>
              <a:gd name="connsiteX3" fmla="*/ 2156 w 5664"/>
              <a:gd name="connsiteY3" fmla="*/ 489 h 12960"/>
              <a:gd name="connsiteX4" fmla="*/ 2362 w 5664"/>
              <a:gd name="connsiteY4" fmla="*/ 157 h 12960"/>
              <a:gd name="connsiteX5" fmla="*/ 2567 w 5664"/>
              <a:gd name="connsiteY5" fmla="*/ 0 h 12960"/>
              <a:gd name="connsiteX6" fmla="*/ 2708 w 5664"/>
              <a:gd name="connsiteY6" fmla="*/ 0 h 12960"/>
              <a:gd name="connsiteX7" fmla="*/ 2708 w 5664"/>
              <a:gd name="connsiteY7" fmla="*/ 0 h 12960"/>
              <a:gd name="connsiteX8" fmla="*/ 2721 w 5664"/>
              <a:gd name="connsiteY8" fmla="*/ 7 h 12960"/>
              <a:gd name="connsiteX9" fmla="*/ 2734 w 5664"/>
              <a:gd name="connsiteY9" fmla="*/ 17 h 12960"/>
              <a:gd name="connsiteX10" fmla="*/ 2750 w 5664"/>
              <a:gd name="connsiteY10" fmla="*/ 29 h 12960"/>
              <a:gd name="connsiteX11" fmla="*/ 2766 w 5664"/>
              <a:gd name="connsiteY11" fmla="*/ 43 h 12960"/>
              <a:gd name="connsiteX12" fmla="*/ 2782 w 5664"/>
              <a:gd name="connsiteY12" fmla="*/ 59 h 12960"/>
              <a:gd name="connsiteX13" fmla="*/ 2795 w 5664"/>
              <a:gd name="connsiteY13" fmla="*/ 76 h 12960"/>
              <a:gd name="connsiteX14" fmla="*/ 2799 w 5664"/>
              <a:gd name="connsiteY14" fmla="*/ 85 h 12960"/>
              <a:gd name="connsiteX15" fmla="*/ 2803 w 5664"/>
              <a:gd name="connsiteY15" fmla="*/ 94 h 12960"/>
              <a:gd name="connsiteX16" fmla="*/ 2803 w 5664"/>
              <a:gd name="connsiteY16" fmla="*/ 94 h 12960"/>
              <a:gd name="connsiteX17" fmla="*/ 2806 w 5664"/>
              <a:gd name="connsiteY17" fmla="*/ 102 h 12960"/>
              <a:gd name="connsiteX18" fmla="*/ 2812 w 5664"/>
              <a:gd name="connsiteY18" fmla="*/ 111 h 12960"/>
              <a:gd name="connsiteX19" fmla="*/ 2820 w 5664"/>
              <a:gd name="connsiteY19" fmla="*/ 120 h 12960"/>
              <a:gd name="connsiteX20" fmla="*/ 2829 w 5664"/>
              <a:gd name="connsiteY20" fmla="*/ 128 h 12960"/>
              <a:gd name="connsiteX21" fmla="*/ 2849 w 5664"/>
              <a:gd name="connsiteY21" fmla="*/ 144 h 12960"/>
              <a:gd name="connsiteX22" fmla="*/ 2871 w 5664"/>
              <a:gd name="connsiteY22" fmla="*/ 159 h 12960"/>
              <a:gd name="connsiteX23" fmla="*/ 2893 w 5664"/>
              <a:gd name="connsiteY23" fmla="*/ 172 h 12960"/>
              <a:gd name="connsiteX24" fmla="*/ 2911 w 5664"/>
              <a:gd name="connsiteY24" fmla="*/ 180 h 12960"/>
              <a:gd name="connsiteX25" fmla="*/ 2929 w 5664"/>
              <a:gd name="connsiteY25" fmla="*/ 189 h 12960"/>
              <a:gd name="connsiteX26" fmla="*/ 3103 w 5664"/>
              <a:gd name="connsiteY26" fmla="*/ 426 h 12960"/>
              <a:gd name="connsiteX27" fmla="*/ 3338 w 5664"/>
              <a:gd name="connsiteY27" fmla="*/ 630 h 12960"/>
              <a:gd name="connsiteX28" fmla="*/ 3527 w 5664"/>
              <a:gd name="connsiteY28" fmla="*/ 646 h 12960"/>
              <a:gd name="connsiteX29" fmla="*/ 3622 w 5664"/>
              <a:gd name="connsiteY29" fmla="*/ 740 h 12960"/>
              <a:gd name="connsiteX30" fmla="*/ 3622 w 5664"/>
              <a:gd name="connsiteY30" fmla="*/ 835 h 12960"/>
              <a:gd name="connsiteX31" fmla="*/ 3748 w 5664"/>
              <a:gd name="connsiteY31" fmla="*/ 883 h 12960"/>
              <a:gd name="connsiteX32" fmla="*/ 3906 w 5664"/>
              <a:gd name="connsiteY32" fmla="*/ 1008 h 12960"/>
              <a:gd name="connsiteX33" fmla="*/ 4009 w 5664"/>
              <a:gd name="connsiteY33" fmla="*/ 1122 h 12960"/>
              <a:gd name="connsiteX34" fmla="*/ 4072 w 5664"/>
              <a:gd name="connsiteY34" fmla="*/ 1359 h 12960"/>
              <a:gd name="connsiteX35" fmla="*/ 4213 w 5664"/>
              <a:gd name="connsiteY35" fmla="*/ 1418 h 12960"/>
              <a:gd name="connsiteX36" fmla="*/ 4249 w 5664"/>
              <a:gd name="connsiteY36" fmla="*/ 1572 h 12960"/>
              <a:gd name="connsiteX37" fmla="*/ 4391 w 5664"/>
              <a:gd name="connsiteY37" fmla="*/ 1821 h 12960"/>
              <a:gd name="connsiteX38" fmla="*/ 4581 w 5664"/>
              <a:gd name="connsiteY38" fmla="*/ 2009 h 12960"/>
              <a:gd name="connsiteX39" fmla="*/ 4604 w 5664"/>
              <a:gd name="connsiteY39" fmla="*/ 2330 h 12960"/>
              <a:gd name="connsiteX40" fmla="*/ 4722 w 5664"/>
              <a:gd name="connsiteY40" fmla="*/ 2530 h 12960"/>
              <a:gd name="connsiteX41" fmla="*/ 5018 w 5664"/>
              <a:gd name="connsiteY41" fmla="*/ 2685 h 12960"/>
              <a:gd name="connsiteX42" fmla="*/ 5112 w 5664"/>
              <a:gd name="connsiteY42" fmla="*/ 2803 h 12960"/>
              <a:gd name="connsiteX43" fmla="*/ 5159 w 5664"/>
              <a:gd name="connsiteY43" fmla="*/ 2944 h 12960"/>
              <a:gd name="connsiteX44" fmla="*/ 5243 w 5664"/>
              <a:gd name="connsiteY44" fmla="*/ 3027 h 12960"/>
              <a:gd name="connsiteX45" fmla="*/ 5432 w 5664"/>
              <a:gd name="connsiteY45" fmla="*/ 3288 h 12960"/>
              <a:gd name="connsiteX46" fmla="*/ 5523 w 5664"/>
              <a:gd name="connsiteY46" fmla="*/ 3563 h 12960"/>
              <a:gd name="connsiteX47" fmla="*/ 5585 w 5664"/>
              <a:gd name="connsiteY47" fmla="*/ 3642 h 12960"/>
              <a:gd name="connsiteX48" fmla="*/ 5606 w 5664"/>
              <a:gd name="connsiteY48" fmla="*/ 3725 h 12960"/>
              <a:gd name="connsiteX49" fmla="*/ 5664 w 5664"/>
              <a:gd name="connsiteY49" fmla="*/ 3863 h 12960"/>
              <a:gd name="connsiteX50" fmla="*/ 5664 w 5664"/>
              <a:gd name="connsiteY50" fmla="*/ 4162 h 12960"/>
              <a:gd name="connsiteX51" fmla="*/ 5664 w 5664"/>
              <a:gd name="connsiteY51" fmla="*/ 4351 h 12960"/>
              <a:gd name="connsiteX52" fmla="*/ 5491 w 5664"/>
              <a:gd name="connsiteY52" fmla="*/ 4753 h 12960"/>
              <a:gd name="connsiteX53" fmla="*/ 5585 w 5664"/>
              <a:gd name="connsiteY53" fmla="*/ 5249 h 12960"/>
              <a:gd name="connsiteX54" fmla="*/ 5523 w 5664"/>
              <a:gd name="connsiteY54" fmla="*/ 5408 h 12960"/>
              <a:gd name="connsiteX55" fmla="*/ 5539 w 5664"/>
              <a:gd name="connsiteY55" fmla="*/ 5613 h 12960"/>
              <a:gd name="connsiteX56" fmla="*/ 5443 w 5664"/>
              <a:gd name="connsiteY56" fmla="*/ 6196 h 12960"/>
              <a:gd name="connsiteX57" fmla="*/ 5318 w 5664"/>
              <a:gd name="connsiteY57" fmla="*/ 7142 h 12960"/>
              <a:gd name="connsiteX58" fmla="*/ 5096 w 5664"/>
              <a:gd name="connsiteY58" fmla="*/ 7442 h 12960"/>
              <a:gd name="connsiteX59" fmla="*/ 4923 w 5664"/>
              <a:gd name="connsiteY59" fmla="*/ 7977 h 12960"/>
              <a:gd name="connsiteX60" fmla="*/ 4779 w 5664"/>
              <a:gd name="connsiteY60" fmla="*/ 8277 h 12960"/>
              <a:gd name="connsiteX61" fmla="*/ 4685 w 5664"/>
              <a:gd name="connsiteY61" fmla="*/ 8609 h 12960"/>
              <a:gd name="connsiteX62" fmla="*/ 4669 w 5664"/>
              <a:gd name="connsiteY62" fmla="*/ 8971 h 12960"/>
              <a:gd name="connsiteX63" fmla="*/ 4479 w 5664"/>
              <a:gd name="connsiteY63" fmla="*/ 9303 h 12960"/>
              <a:gd name="connsiteX64" fmla="*/ 4495 w 5664"/>
              <a:gd name="connsiteY64" fmla="*/ 9413 h 12960"/>
              <a:gd name="connsiteX65" fmla="*/ 4385 w 5664"/>
              <a:gd name="connsiteY65" fmla="*/ 9586 h 12960"/>
              <a:gd name="connsiteX66" fmla="*/ 4290 w 5664"/>
              <a:gd name="connsiteY66" fmla="*/ 9933 h 12960"/>
              <a:gd name="connsiteX67" fmla="*/ 4290 w 5664"/>
              <a:gd name="connsiteY67" fmla="*/ 10202 h 12960"/>
              <a:gd name="connsiteX68" fmla="*/ 4322 w 5664"/>
              <a:gd name="connsiteY68" fmla="*/ 10548 h 12960"/>
              <a:gd name="connsiteX69" fmla="*/ 4164 w 5664"/>
              <a:gd name="connsiteY69" fmla="*/ 10753 h 12960"/>
              <a:gd name="connsiteX70" fmla="*/ 4053 w 5664"/>
              <a:gd name="connsiteY70" fmla="*/ 11085 h 12960"/>
              <a:gd name="connsiteX71" fmla="*/ 3801 w 5664"/>
              <a:gd name="connsiteY71" fmla="*/ 11367 h 12960"/>
              <a:gd name="connsiteX72" fmla="*/ 3739 w 5664"/>
              <a:gd name="connsiteY72" fmla="*/ 11652 h 12960"/>
              <a:gd name="connsiteX73" fmla="*/ 3599 w 5664"/>
              <a:gd name="connsiteY73" fmla="*/ 11936 h 12960"/>
              <a:gd name="connsiteX74" fmla="*/ 3536 w 5664"/>
              <a:gd name="connsiteY74" fmla="*/ 12156 h 12960"/>
              <a:gd name="connsiteX75" fmla="*/ 3505 w 5664"/>
              <a:gd name="connsiteY75" fmla="*/ 12534 h 12960"/>
              <a:gd name="connsiteX76" fmla="*/ 3276 w 5664"/>
              <a:gd name="connsiteY76" fmla="*/ 12708 h 12960"/>
              <a:gd name="connsiteX77" fmla="*/ 3048 w 5664"/>
              <a:gd name="connsiteY77" fmla="*/ 12866 h 12960"/>
              <a:gd name="connsiteX78" fmla="*/ 2812 w 5664"/>
              <a:gd name="connsiteY78" fmla="*/ 12960 h 12960"/>
              <a:gd name="connsiteX79" fmla="*/ 2464 w 5664"/>
              <a:gd name="connsiteY79" fmla="*/ 12960 h 12960"/>
              <a:gd name="connsiteX80" fmla="*/ 2150 w 5664"/>
              <a:gd name="connsiteY80" fmla="*/ 12677 h 12960"/>
              <a:gd name="connsiteX81" fmla="*/ 1991 w 5664"/>
              <a:gd name="connsiteY81" fmla="*/ 12393 h 12960"/>
              <a:gd name="connsiteX82" fmla="*/ 1944 w 5664"/>
              <a:gd name="connsiteY82" fmla="*/ 12125 h 12960"/>
              <a:gd name="connsiteX83" fmla="*/ 1637 w 5664"/>
              <a:gd name="connsiteY83" fmla="*/ 11825 h 12960"/>
              <a:gd name="connsiteX84" fmla="*/ 1503 w 5664"/>
              <a:gd name="connsiteY84" fmla="*/ 11607 h 12960"/>
              <a:gd name="connsiteX85" fmla="*/ 1543 w 5664"/>
              <a:gd name="connsiteY85" fmla="*/ 11376 h 12960"/>
              <a:gd name="connsiteX86" fmla="*/ 1354 w 5664"/>
              <a:gd name="connsiteY86" fmla="*/ 10855 h 12960"/>
              <a:gd name="connsiteX87" fmla="*/ 1154 w 5664"/>
              <a:gd name="connsiteY87" fmla="*/ 10059 h 12960"/>
              <a:gd name="connsiteX88" fmla="*/ 1211 w 5664"/>
              <a:gd name="connsiteY88" fmla="*/ 9460 h 12960"/>
              <a:gd name="connsiteX89" fmla="*/ 933 w 5664"/>
              <a:gd name="connsiteY89" fmla="*/ 8892 h 12960"/>
              <a:gd name="connsiteX90" fmla="*/ 885 w 5664"/>
              <a:gd name="connsiteY90" fmla="*/ 8514 h 12960"/>
              <a:gd name="connsiteX91" fmla="*/ 857 w 5664"/>
              <a:gd name="connsiteY91" fmla="*/ 8207 h 12960"/>
              <a:gd name="connsiteX92" fmla="*/ 588 w 5664"/>
              <a:gd name="connsiteY92" fmla="*/ 7899 h 12960"/>
              <a:gd name="connsiteX93" fmla="*/ 526 w 5664"/>
              <a:gd name="connsiteY93" fmla="*/ 7568 h 12960"/>
              <a:gd name="connsiteX94" fmla="*/ 399 w 5664"/>
              <a:gd name="connsiteY94" fmla="*/ 6906 h 12960"/>
              <a:gd name="connsiteX95" fmla="*/ 337 w 5664"/>
              <a:gd name="connsiteY95" fmla="*/ 6432 h 12960"/>
              <a:gd name="connsiteX96" fmla="*/ 226 w 5664"/>
              <a:gd name="connsiteY96" fmla="*/ 6212 h 12960"/>
              <a:gd name="connsiteX97" fmla="*/ 226 w 5664"/>
              <a:gd name="connsiteY97" fmla="*/ 5770 h 12960"/>
              <a:gd name="connsiteX98" fmla="*/ 133 w 5664"/>
              <a:gd name="connsiteY98" fmla="*/ 5502 h 12960"/>
              <a:gd name="connsiteX99" fmla="*/ 133 w 5664"/>
              <a:gd name="connsiteY99" fmla="*/ 5140 h 12960"/>
              <a:gd name="connsiteX100" fmla="*/ 22 w 5664"/>
              <a:gd name="connsiteY100" fmla="*/ 4919 h 12960"/>
              <a:gd name="connsiteX101" fmla="*/ 22 w 5664"/>
              <a:gd name="connsiteY101" fmla="*/ 4557 h 12960"/>
              <a:gd name="connsiteX102" fmla="*/ 22 w 5664"/>
              <a:gd name="connsiteY102" fmla="*/ 4557 h 12960"/>
              <a:gd name="connsiteX103" fmla="*/ 29 w 5664"/>
              <a:gd name="connsiteY103" fmla="*/ 4528 h 12960"/>
              <a:gd name="connsiteX104" fmla="*/ 35 w 5664"/>
              <a:gd name="connsiteY104" fmla="*/ 4499 h 12960"/>
              <a:gd name="connsiteX105" fmla="*/ 39 w 5664"/>
              <a:gd name="connsiteY105" fmla="*/ 4463 h 12960"/>
              <a:gd name="connsiteX106" fmla="*/ 42 w 5664"/>
              <a:gd name="connsiteY106" fmla="*/ 4426 h 12960"/>
              <a:gd name="connsiteX107" fmla="*/ 43 w 5664"/>
              <a:gd name="connsiteY107" fmla="*/ 4408 h 12960"/>
              <a:gd name="connsiteX108" fmla="*/ 42 w 5664"/>
              <a:gd name="connsiteY108" fmla="*/ 4390 h 12960"/>
              <a:gd name="connsiteX109" fmla="*/ 39 w 5664"/>
              <a:gd name="connsiteY109" fmla="*/ 4374 h 12960"/>
              <a:gd name="connsiteX110" fmla="*/ 35 w 5664"/>
              <a:gd name="connsiteY110" fmla="*/ 4358 h 12960"/>
              <a:gd name="connsiteX111" fmla="*/ 29 w 5664"/>
              <a:gd name="connsiteY111" fmla="*/ 4346 h 12960"/>
              <a:gd name="connsiteX112" fmla="*/ 22 w 5664"/>
              <a:gd name="connsiteY112" fmla="*/ 4335 h 12960"/>
              <a:gd name="connsiteX113" fmla="*/ 22 w 5664"/>
              <a:gd name="connsiteY113" fmla="*/ 4335 h 12960"/>
              <a:gd name="connsiteX114" fmla="*/ 17 w 5664"/>
              <a:gd name="connsiteY114" fmla="*/ 4331 h 12960"/>
              <a:gd name="connsiteX115" fmla="*/ 14 w 5664"/>
              <a:gd name="connsiteY115" fmla="*/ 4325 h 12960"/>
              <a:gd name="connsiteX116" fmla="*/ 9 w 5664"/>
              <a:gd name="connsiteY116" fmla="*/ 4310 h 12960"/>
              <a:gd name="connsiteX117" fmla="*/ 4 w 5664"/>
              <a:gd name="connsiteY117" fmla="*/ 4293 h 12960"/>
              <a:gd name="connsiteX118" fmla="*/ 1 w 5664"/>
              <a:gd name="connsiteY118" fmla="*/ 4274 h 12960"/>
              <a:gd name="connsiteX119" fmla="*/ 0 w 5664"/>
              <a:gd name="connsiteY119" fmla="*/ 4253 h 12960"/>
              <a:gd name="connsiteX120" fmla="*/ 1 w 5664"/>
              <a:gd name="connsiteY120" fmla="*/ 4230 h 12960"/>
              <a:gd name="connsiteX121" fmla="*/ 4 w 5664"/>
              <a:gd name="connsiteY121" fmla="*/ 4183 h 12960"/>
              <a:gd name="connsiteX122" fmla="*/ 9 w 5664"/>
              <a:gd name="connsiteY122" fmla="*/ 4140 h 12960"/>
              <a:gd name="connsiteX123" fmla="*/ 14 w 5664"/>
              <a:gd name="connsiteY123" fmla="*/ 4103 h 12960"/>
              <a:gd name="connsiteX124" fmla="*/ 22 w 5664"/>
              <a:gd name="connsiteY124" fmla="*/ 4068 h 12960"/>
              <a:gd name="connsiteX125" fmla="*/ 0 w 5664"/>
              <a:gd name="connsiteY125" fmla="*/ 3925 h 12960"/>
              <a:gd name="connsiteX126" fmla="*/ 1637 w 5664"/>
              <a:gd name="connsiteY126" fmla="*/ 1340 h 12960"/>
              <a:gd name="connsiteX0" fmla="*/ 1755 w 5664"/>
              <a:gd name="connsiteY0" fmla="*/ 958 h 12960"/>
              <a:gd name="connsiteX1" fmla="*/ 1841 w 5664"/>
              <a:gd name="connsiteY1" fmla="*/ 740 h 12960"/>
              <a:gd name="connsiteX2" fmla="*/ 2046 w 5664"/>
              <a:gd name="connsiteY2" fmla="*/ 646 h 12960"/>
              <a:gd name="connsiteX3" fmla="*/ 2156 w 5664"/>
              <a:gd name="connsiteY3" fmla="*/ 489 h 12960"/>
              <a:gd name="connsiteX4" fmla="*/ 2362 w 5664"/>
              <a:gd name="connsiteY4" fmla="*/ 157 h 12960"/>
              <a:gd name="connsiteX5" fmla="*/ 2567 w 5664"/>
              <a:gd name="connsiteY5" fmla="*/ 0 h 12960"/>
              <a:gd name="connsiteX6" fmla="*/ 2708 w 5664"/>
              <a:gd name="connsiteY6" fmla="*/ 0 h 12960"/>
              <a:gd name="connsiteX7" fmla="*/ 2708 w 5664"/>
              <a:gd name="connsiteY7" fmla="*/ 0 h 12960"/>
              <a:gd name="connsiteX8" fmla="*/ 2721 w 5664"/>
              <a:gd name="connsiteY8" fmla="*/ 7 h 12960"/>
              <a:gd name="connsiteX9" fmla="*/ 2734 w 5664"/>
              <a:gd name="connsiteY9" fmla="*/ 17 h 12960"/>
              <a:gd name="connsiteX10" fmla="*/ 2750 w 5664"/>
              <a:gd name="connsiteY10" fmla="*/ 29 h 12960"/>
              <a:gd name="connsiteX11" fmla="*/ 2766 w 5664"/>
              <a:gd name="connsiteY11" fmla="*/ 43 h 12960"/>
              <a:gd name="connsiteX12" fmla="*/ 2782 w 5664"/>
              <a:gd name="connsiteY12" fmla="*/ 59 h 12960"/>
              <a:gd name="connsiteX13" fmla="*/ 2795 w 5664"/>
              <a:gd name="connsiteY13" fmla="*/ 76 h 12960"/>
              <a:gd name="connsiteX14" fmla="*/ 2799 w 5664"/>
              <a:gd name="connsiteY14" fmla="*/ 85 h 12960"/>
              <a:gd name="connsiteX15" fmla="*/ 2803 w 5664"/>
              <a:gd name="connsiteY15" fmla="*/ 94 h 12960"/>
              <a:gd name="connsiteX16" fmla="*/ 2803 w 5664"/>
              <a:gd name="connsiteY16" fmla="*/ 94 h 12960"/>
              <a:gd name="connsiteX17" fmla="*/ 2806 w 5664"/>
              <a:gd name="connsiteY17" fmla="*/ 102 h 12960"/>
              <a:gd name="connsiteX18" fmla="*/ 2812 w 5664"/>
              <a:gd name="connsiteY18" fmla="*/ 111 h 12960"/>
              <a:gd name="connsiteX19" fmla="*/ 2820 w 5664"/>
              <a:gd name="connsiteY19" fmla="*/ 120 h 12960"/>
              <a:gd name="connsiteX20" fmla="*/ 2829 w 5664"/>
              <a:gd name="connsiteY20" fmla="*/ 128 h 12960"/>
              <a:gd name="connsiteX21" fmla="*/ 2871 w 5664"/>
              <a:gd name="connsiteY21" fmla="*/ 159 h 12960"/>
              <a:gd name="connsiteX22" fmla="*/ 2893 w 5664"/>
              <a:gd name="connsiteY22" fmla="*/ 172 h 12960"/>
              <a:gd name="connsiteX23" fmla="*/ 2911 w 5664"/>
              <a:gd name="connsiteY23" fmla="*/ 180 h 12960"/>
              <a:gd name="connsiteX24" fmla="*/ 2929 w 5664"/>
              <a:gd name="connsiteY24" fmla="*/ 189 h 12960"/>
              <a:gd name="connsiteX25" fmla="*/ 3103 w 5664"/>
              <a:gd name="connsiteY25" fmla="*/ 426 h 12960"/>
              <a:gd name="connsiteX26" fmla="*/ 3338 w 5664"/>
              <a:gd name="connsiteY26" fmla="*/ 630 h 12960"/>
              <a:gd name="connsiteX27" fmla="*/ 3527 w 5664"/>
              <a:gd name="connsiteY27" fmla="*/ 646 h 12960"/>
              <a:gd name="connsiteX28" fmla="*/ 3622 w 5664"/>
              <a:gd name="connsiteY28" fmla="*/ 740 h 12960"/>
              <a:gd name="connsiteX29" fmla="*/ 3622 w 5664"/>
              <a:gd name="connsiteY29" fmla="*/ 835 h 12960"/>
              <a:gd name="connsiteX30" fmla="*/ 3748 w 5664"/>
              <a:gd name="connsiteY30" fmla="*/ 883 h 12960"/>
              <a:gd name="connsiteX31" fmla="*/ 3906 w 5664"/>
              <a:gd name="connsiteY31" fmla="*/ 1008 h 12960"/>
              <a:gd name="connsiteX32" fmla="*/ 4009 w 5664"/>
              <a:gd name="connsiteY32" fmla="*/ 1122 h 12960"/>
              <a:gd name="connsiteX33" fmla="*/ 4072 w 5664"/>
              <a:gd name="connsiteY33" fmla="*/ 1359 h 12960"/>
              <a:gd name="connsiteX34" fmla="*/ 4213 w 5664"/>
              <a:gd name="connsiteY34" fmla="*/ 1418 h 12960"/>
              <a:gd name="connsiteX35" fmla="*/ 4249 w 5664"/>
              <a:gd name="connsiteY35" fmla="*/ 1572 h 12960"/>
              <a:gd name="connsiteX36" fmla="*/ 4391 w 5664"/>
              <a:gd name="connsiteY36" fmla="*/ 1821 h 12960"/>
              <a:gd name="connsiteX37" fmla="*/ 4581 w 5664"/>
              <a:gd name="connsiteY37" fmla="*/ 2009 h 12960"/>
              <a:gd name="connsiteX38" fmla="*/ 4604 w 5664"/>
              <a:gd name="connsiteY38" fmla="*/ 2330 h 12960"/>
              <a:gd name="connsiteX39" fmla="*/ 4722 w 5664"/>
              <a:gd name="connsiteY39" fmla="*/ 2530 h 12960"/>
              <a:gd name="connsiteX40" fmla="*/ 5018 w 5664"/>
              <a:gd name="connsiteY40" fmla="*/ 2685 h 12960"/>
              <a:gd name="connsiteX41" fmla="*/ 5112 w 5664"/>
              <a:gd name="connsiteY41" fmla="*/ 2803 h 12960"/>
              <a:gd name="connsiteX42" fmla="*/ 5159 w 5664"/>
              <a:gd name="connsiteY42" fmla="*/ 2944 h 12960"/>
              <a:gd name="connsiteX43" fmla="*/ 5243 w 5664"/>
              <a:gd name="connsiteY43" fmla="*/ 3027 h 12960"/>
              <a:gd name="connsiteX44" fmla="*/ 5432 w 5664"/>
              <a:gd name="connsiteY44" fmla="*/ 3288 h 12960"/>
              <a:gd name="connsiteX45" fmla="*/ 5523 w 5664"/>
              <a:gd name="connsiteY45" fmla="*/ 3563 h 12960"/>
              <a:gd name="connsiteX46" fmla="*/ 5585 w 5664"/>
              <a:gd name="connsiteY46" fmla="*/ 3642 h 12960"/>
              <a:gd name="connsiteX47" fmla="*/ 5606 w 5664"/>
              <a:gd name="connsiteY47" fmla="*/ 3725 h 12960"/>
              <a:gd name="connsiteX48" fmla="*/ 5664 w 5664"/>
              <a:gd name="connsiteY48" fmla="*/ 3863 h 12960"/>
              <a:gd name="connsiteX49" fmla="*/ 5664 w 5664"/>
              <a:gd name="connsiteY49" fmla="*/ 4162 h 12960"/>
              <a:gd name="connsiteX50" fmla="*/ 5664 w 5664"/>
              <a:gd name="connsiteY50" fmla="*/ 4351 h 12960"/>
              <a:gd name="connsiteX51" fmla="*/ 5491 w 5664"/>
              <a:gd name="connsiteY51" fmla="*/ 4753 h 12960"/>
              <a:gd name="connsiteX52" fmla="*/ 5585 w 5664"/>
              <a:gd name="connsiteY52" fmla="*/ 5249 h 12960"/>
              <a:gd name="connsiteX53" fmla="*/ 5523 w 5664"/>
              <a:gd name="connsiteY53" fmla="*/ 5408 h 12960"/>
              <a:gd name="connsiteX54" fmla="*/ 5539 w 5664"/>
              <a:gd name="connsiteY54" fmla="*/ 5613 h 12960"/>
              <a:gd name="connsiteX55" fmla="*/ 5443 w 5664"/>
              <a:gd name="connsiteY55" fmla="*/ 6196 h 12960"/>
              <a:gd name="connsiteX56" fmla="*/ 5318 w 5664"/>
              <a:gd name="connsiteY56" fmla="*/ 7142 h 12960"/>
              <a:gd name="connsiteX57" fmla="*/ 5096 w 5664"/>
              <a:gd name="connsiteY57" fmla="*/ 7442 h 12960"/>
              <a:gd name="connsiteX58" fmla="*/ 4923 w 5664"/>
              <a:gd name="connsiteY58" fmla="*/ 7977 h 12960"/>
              <a:gd name="connsiteX59" fmla="*/ 4779 w 5664"/>
              <a:gd name="connsiteY59" fmla="*/ 8277 h 12960"/>
              <a:gd name="connsiteX60" fmla="*/ 4685 w 5664"/>
              <a:gd name="connsiteY60" fmla="*/ 8609 h 12960"/>
              <a:gd name="connsiteX61" fmla="*/ 4669 w 5664"/>
              <a:gd name="connsiteY61" fmla="*/ 8971 h 12960"/>
              <a:gd name="connsiteX62" fmla="*/ 4479 w 5664"/>
              <a:gd name="connsiteY62" fmla="*/ 9303 h 12960"/>
              <a:gd name="connsiteX63" fmla="*/ 4495 w 5664"/>
              <a:gd name="connsiteY63" fmla="*/ 9413 h 12960"/>
              <a:gd name="connsiteX64" fmla="*/ 4385 w 5664"/>
              <a:gd name="connsiteY64" fmla="*/ 9586 h 12960"/>
              <a:gd name="connsiteX65" fmla="*/ 4290 w 5664"/>
              <a:gd name="connsiteY65" fmla="*/ 9933 h 12960"/>
              <a:gd name="connsiteX66" fmla="*/ 4290 w 5664"/>
              <a:gd name="connsiteY66" fmla="*/ 10202 h 12960"/>
              <a:gd name="connsiteX67" fmla="*/ 4322 w 5664"/>
              <a:gd name="connsiteY67" fmla="*/ 10548 h 12960"/>
              <a:gd name="connsiteX68" fmla="*/ 4164 w 5664"/>
              <a:gd name="connsiteY68" fmla="*/ 10753 h 12960"/>
              <a:gd name="connsiteX69" fmla="*/ 4053 w 5664"/>
              <a:gd name="connsiteY69" fmla="*/ 11085 h 12960"/>
              <a:gd name="connsiteX70" fmla="*/ 3801 w 5664"/>
              <a:gd name="connsiteY70" fmla="*/ 11367 h 12960"/>
              <a:gd name="connsiteX71" fmla="*/ 3739 w 5664"/>
              <a:gd name="connsiteY71" fmla="*/ 11652 h 12960"/>
              <a:gd name="connsiteX72" fmla="*/ 3599 w 5664"/>
              <a:gd name="connsiteY72" fmla="*/ 11936 h 12960"/>
              <a:gd name="connsiteX73" fmla="*/ 3536 w 5664"/>
              <a:gd name="connsiteY73" fmla="*/ 12156 h 12960"/>
              <a:gd name="connsiteX74" fmla="*/ 3505 w 5664"/>
              <a:gd name="connsiteY74" fmla="*/ 12534 h 12960"/>
              <a:gd name="connsiteX75" fmla="*/ 3276 w 5664"/>
              <a:gd name="connsiteY75" fmla="*/ 12708 h 12960"/>
              <a:gd name="connsiteX76" fmla="*/ 3048 w 5664"/>
              <a:gd name="connsiteY76" fmla="*/ 12866 h 12960"/>
              <a:gd name="connsiteX77" fmla="*/ 2812 w 5664"/>
              <a:gd name="connsiteY77" fmla="*/ 12960 h 12960"/>
              <a:gd name="connsiteX78" fmla="*/ 2464 w 5664"/>
              <a:gd name="connsiteY78" fmla="*/ 12960 h 12960"/>
              <a:gd name="connsiteX79" fmla="*/ 2150 w 5664"/>
              <a:gd name="connsiteY79" fmla="*/ 12677 h 12960"/>
              <a:gd name="connsiteX80" fmla="*/ 1991 w 5664"/>
              <a:gd name="connsiteY80" fmla="*/ 12393 h 12960"/>
              <a:gd name="connsiteX81" fmla="*/ 1944 w 5664"/>
              <a:gd name="connsiteY81" fmla="*/ 12125 h 12960"/>
              <a:gd name="connsiteX82" fmla="*/ 1637 w 5664"/>
              <a:gd name="connsiteY82" fmla="*/ 11825 h 12960"/>
              <a:gd name="connsiteX83" fmla="*/ 1503 w 5664"/>
              <a:gd name="connsiteY83" fmla="*/ 11607 h 12960"/>
              <a:gd name="connsiteX84" fmla="*/ 1543 w 5664"/>
              <a:gd name="connsiteY84" fmla="*/ 11376 h 12960"/>
              <a:gd name="connsiteX85" fmla="*/ 1354 w 5664"/>
              <a:gd name="connsiteY85" fmla="*/ 10855 h 12960"/>
              <a:gd name="connsiteX86" fmla="*/ 1154 w 5664"/>
              <a:gd name="connsiteY86" fmla="*/ 10059 h 12960"/>
              <a:gd name="connsiteX87" fmla="*/ 1211 w 5664"/>
              <a:gd name="connsiteY87" fmla="*/ 9460 h 12960"/>
              <a:gd name="connsiteX88" fmla="*/ 933 w 5664"/>
              <a:gd name="connsiteY88" fmla="*/ 8892 h 12960"/>
              <a:gd name="connsiteX89" fmla="*/ 885 w 5664"/>
              <a:gd name="connsiteY89" fmla="*/ 8514 h 12960"/>
              <a:gd name="connsiteX90" fmla="*/ 857 w 5664"/>
              <a:gd name="connsiteY90" fmla="*/ 8207 h 12960"/>
              <a:gd name="connsiteX91" fmla="*/ 588 w 5664"/>
              <a:gd name="connsiteY91" fmla="*/ 7899 h 12960"/>
              <a:gd name="connsiteX92" fmla="*/ 526 w 5664"/>
              <a:gd name="connsiteY92" fmla="*/ 7568 h 12960"/>
              <a:gd name="connsiteX93" fmla="*/ 399 w 5664"/>
              <a:gd name="connsiteY93" fmla="*/ 6906 h 12960"/>
              <a:gd name="connsiteX94" fmla="*/ 337 w 5664"/>
              <a:gd name="connsiteY94" fmla="*/ 6432 h 12960"/>
              <a:gd name="connsiteX95" fmla="*/ 226 w 5664"/>
              <a:gd name="connsiteY95" fmla="*/ 6212 h 12960"/>
              <a:gd name="connsiteX96" fmla="*/ 226 w 5664"/>
              <a:gd name="connsiteY96" fmla="*/ 5770 h 12960"/>
              <a:gd name="connsiteX97" fmla="*/ 133 w 5664"/>
              <a:gd name="connsiteY97" fmla="*/ 5502 h 12960"/>
              <a:gd name="connsiteX98" fmla="*/ 133 w 5664"/>
              <a:gd name="connsiteY98" fmla="*/ 5140 h 12960"/>
              <a:gd name="connsiteX99" fmla="*/ 22 w 5664"/>
              <a:gd name="connsiteY99" fmla="*/ 4919 h 12960"/>
              <a:gd name="connsiteX100" fmla="*/ 22 w 5664"/>
              <a:gd name="connsiteY100" fmla="*/ 4557 h 12960"/>
              <a:gd name="connsiteX101" fmla="*/ 22 w 5664"/>
              <a:gd name="connsiteY101" fmla="*/ 4557 h 12960"/>
              <a:gd name="connsiteX102" fmla="*/ 29 w 5664"/>
              <a:gd name="connsiteY102" fmla="*/ 4528 h 12960"/>
              <a:gd name="connsiteX103" fmla="*/ 35 w 5664"/>
              <a:gd name="connsiteY103" fmla="*/ 4499 h 12960"/>
              <a:gd name="connsiteX104" fmla="*/ 39 w 5664"/>
              <a:gd name="connsiteY104" fmla="*/ 4463 h 12960"/>
              <a:gd name="connsiteX105" fmla="*/ 42 w 5664"/>
              <a:gd name="connsiteY105" fmla="*/ 4426 h 12960"/>
              <a:gd name="connsiteX106" fmla="*/ 43 w 5664"/>
              <a:gd name="connsiteY106" fmla="*/ 4408 h 12960"/>
              <a:gd name="connsiteX107" fmla="*/ 42 w 5664"/>
              <a:gd name="connsiteY107" fmla="*/ 4390 h 12960"/>
              <a:gd name="connsiteX108" fmla="*/ 39 w 5664"/>
              <a:gd name="connsiteY108" fmla="*/ 4374 h 12960"/>
              <a:gd name="connsiteX109" fmla="*/ 35 w 5664"/>
              <a:gd name="connsiteY109" fmla="*/ 4358 h 12960"/>
              <a:gd name="connsiteX110" fmla="*/ 29 w 5664"/>
              <a:gd name="connsiteY110" fmla="*/ 4346 h 12960"/>
              <a:gd name="connsiteX111" fmla="*/ 22 w 5664"/>
              <a:gd name="connsiteY111" fmla="*/ 4335 h 12960"/>
              <a:gd name="connsiteX112" fmla="*/ 22 w 5664"/>
              <a:gd name="connsiteY112" fmla="*/ 4335 h 12960"/>
              <a:gd name="connsiteX113" fmla="*/ 17 w 5664"/>
              <a:gd name="connsiteY113" fmla="*/ 4331 h 12960"/>
              <a:gd name="connsiteX114" fmla="*/ 14 w 5664"/>
              <a:gd name="connsiteY114" fmla="*/ 4325 h 12960"/>
              <a:gd name="connsiteX115" fmla="*/ 9 w 5664"/>
              <a:gd name="connsiteY115" fmla="*/ 4310 h 12960"/>
              <a:gd name="connsiteX116" fmla="*/ 4 w 5664"/>
              <a:gd name="connsiteY116" fmla="*/ 4293 h 12960"/>
              <a:gd name="connsiteX117" fmla="*/ 1 w 5664"/>
              <a:gd name="connsiteY117" fmla="*/ 4274 h 12960"/>
              <a:gd name="connsiteX118" fmla="*/ 0 w 5664"/>
              <a:gd name="connsiteY118" fmla="*/ 4253 h 12960"/>
              <a:gd name="connsiteX119" fmla="*/ 1 w 5664"/>
              <a:gd name="connsiteY119" fmla="*/ 4230 h 12960"/>
              <a:gd name="connsiteX120" fmla="*/ 4 w 5664"/>
              <a:gd name="connsiteY120" fmla="*/ 4183 h 12960"/>
              <a:gd name="connsiteX121" fmla="*/ 9 w 5664"/>
              <a:gd name="connsiteY121" fmla="*/ 4140 h 12960"/>
              <a:gd name="connsiteX122" fmla="*/ 14 w 5664"/>
              <a:gd name="connsiteY122" fmla="*/ 4103 h 12960"/>
              <a:gd name="connsiteX123" fmla="*/ 22 w 5664"/>
              <a:gd name="connsiteY123" fmla="*/ 4068 h 12960"/>
              <a:gd name="connsiteX124" fmla="*/ 0 w 5664"/>
              <a:gd name="connsiteY124" fmla="*/ 3925 h 12960"/>
              <a:gd name="connsiteX125" fmla="*/ 1637 w 5664"/>
              <a:gd name="connsiteY125" fmla="*/ 1340 h 12960"/>
              <a:gd name="connsiteX0" fmla="*/ 1755 w 5664"/>
              <a:gd name="connsiteY0" fmla="*/ 958 h 12960"/>
              <a:gd name="connsiteX1" fmla="*/ 1841 w 5664"/>
              <a:gd name="connsiteY1" fmla="*/ 740 h 12960"/>
              <a:gd name="connsiteX2" fmla="*/ 2046 w 5664"/>
              <a:gd name="connsiteY2" fmla="*/ 646 h 12960"/>
              <a:gd name="connsiteX3" fmla="*/ 2156 w 5664"/>
              <a:gd name="connsiteY3" fmla="*/ 489 h 12960"/>
              <a:gd name="connsiteX4" fmla="*/ 2362 w 5664"/>
              <a:gd name="connsiteY4" fmla="*/ 157 h 12960"/>
              <a:gd name="connsiteX5" fmla="*/ 2567 w 5664"/>
              <a:gd name="connsiteY5" fmla="*/ 0 h 12960"/>
              <a:gd name="connsiteX6" fmla="*/ 2708 w 5664"/>
              <a:gd name="connsiteY6" fmla="*/ 0 h 12960"/>
              <a:gd name="connsiteX7" fmla="*/ 2708 w 5664"/>
              <a:gd name="connsiteY7" fmla="*/ 0 h 12960"/>
              <a:gd name="connsiteX8" fmla="*/ 2721 w 5664"/>
              <a:gd name="connsiteY8" fmla="*/ 7 h 12960"/>
              <a:gd name="connsiteX9" fmla="*/ 2734 w 5664"/>
              <a:gd name="connsiteY9" fmla="*/ 17 h 12960"/>
              <a:gd name="connsiteX10" fmla="*/ 2750 w 5664"/>
              <a:gd name="connsiteY10" fmla="*/ 29 h 12960"/>
              <a:gd name="connsiteX11" fmla="*/ 2766 w 5664"/>
              <a:gd name="connsiteY11" fmla="*/ 43 h 12960"/>
              <a:gd name="connsiteX12" fmla="*/ 2782 w 5664"/>
              <a:gd name="connsiteY12" fmla="*/ 59 h 12960"/>
              <a:gd name="connsiteX13" fmla="*/ 2799 w 5664"/>
              <a:gd name="connsiteY13" fmla="*/ 85 h 12960"/>
              <a:gd name="connsiteX14" fmla="*/ 2803 w 5664"/>
              <a:gd name="connsiteY14" fmla="*/ 94 h 12960"/>
              <a:gd name="connsiteX15" fmla="*/ 2803 w 5664"/>
              <a:gd name="connsiteY15" fmla="*/ 94 h 12960"/>
              <a:gd name="connsiteX16" fmla="*/ 2806 w 5664"/>
              <a:gd name="connsiteY16" fmla="*/ 102 h 12960"/>
              <a:gd name="connsiteX17" fmla="*/ 2812 w 5664"/>
              <a:gd name="connsiteY17" fmla="*/ 111 h 12960"/>
              <a:gd name="connsiteX18" fmla="*/ 2820 w 5664"/>
              <a:gd name="connsiteY18" fmla="*/ 120 h 12960"/>
              <a:gd name="connsiteX19" fmla="*/ 2829 w 5664"/>
              <a:gd name="connsiteY19" fmla="*/ 128 h 12960"/>
              <a:gd name="connsiteX20" fmla="*/ 2871 w 5664"/>
              <a:gd name="connsiteY20" fmla="*/ 159 h 12960"/>
              <a:gd name="connsiteX21" fmla="*/ 2893 w 5664"/>
              <a:gd name="connsiteY21" fmla="*/ 172 h 12960"/>
              <a:gd name="connsiteX22" fmla="*/ 2911 w 5664"/>
              <a:gd name="connsiteY22" fmla="*/ 180 h 12960"/>
              <a:gd name="connsiteX23" fmla="*/ 2929 w 5664"/>
              <a:gd name="connsiteY23" fmla="*/ 189 h 12960"/>
              <a:gd name="connsiteX24" fmla="*/ 3103 w 5664"/>
              <a:gd name="connsiteY24" fmla="*/ 426 h 12960"/>
              <a:gd name="connsiteX25" fmla="*/ 3338 w 5664"/>
              <a:gd name="connsiteY25" fmla="*/ 630 h 12960"/>
              <a:gd name="connsiteX26" fmla="*/ 3527 w 5664"/>
              <a:gd name="connsiteY26" fmla="*/ 646 h 12960"/>
              <a:gd name="connsiteX27" fmla="*/ 3622 w 5664"/>
              <a:gd name="connsiteY27" fmla="*/ 740 h 12960"/>
              <a:gd name="connsiteX28" fmla="*/ 3622 w 5664"/>
              <a:gd name="connsiteY28" fmla="*/ 835 h 12960"/>
              <a:gd name="connsiteX29" fmla="*/ 3748 w 5664"/>
              <a:gd name="connsiteY29" fmla="*/ 883 h 12960"/>
              <a:gd name="connsiteX30" fmla="*/ 3906 w 5664"/>
              <a:gd name="connsiteY30" fmla="*/ 1008 h 12960"/>
              <a:gd name="connsiteX31" fmla="*/ 4009 w 5664"/>
              <a:gd name="connsiteY31" fmla="*/ 1122 h 12960"/>
              <a:gd name="connsiteX32" fmla="*/ 4072 w 5664"/>
              <a:gd name="connsiteY32" fmla="*/ 1359 h 12960"/>
              <a:gd name="connsiteX33" fmla="*/ 4213 w 5664"/>
              <a:gd name="connsiteY33" fmla="*/ 1418 h 12960"/>
              <a:gd name="connsiteX34" fmla="*/ 4249 w 5664"/>
              <a:gd name="connsiteY34" fmla="*/ 1572 h 12960"/>
              <a:gd name="connsiteX35" fmla="*/ 4391 w 5664"/>
              <a:gd name="connsiteY35" fmla="*/ 1821 h 12960"/>
              <a:gd name="connsiteX36" fmla="*/ 4581 w 5664"/>
              <a:gd name="connsiteY36" fmla="*/ 2009 h 12960"/>
              <a:gd name="connsiteX37" fmla="*/ 4604 w 5664"/>
              <a:gd name="connsiteY37" fmla="*/ 2330 h 12960"/>
              <a:gd name="connsiteX38" fmla="*/ 4722 w 5664"/>
              <a:gd name="connsiteY38" fmla="*/ 2530 h 12960"/>
              <a:gd name="connsiteX39" fmla="*/ 5018 w 5664"/>
              <a:gd name="connsiteY39" fmla="*/ 2685 h 12960"/>
              <a:gd name="connsiteX40" fmla="*/ 5112 w 5664"/>
              <a:gd name="connsiteY40" fmla="*/ 2803 h 12960"/>
              <a:gd name="connsiteX41" fmla="*/ 5159 w 5664"/>
              <a:gd name="connsiteY41" fmla="*/ 2944 h 12960"/>
              <a:gd name="connsiteX42" fmla="*/ 5243 w 5664"/>
              <a:gd name="connsiteY42" fmla="*/ 3027 h 12960"/>
              <a:gd name="connsiteX43" fmla="*/ 5432 w 5664"/>
              <a:gd name="connsiteY43" fmla="*/ 3288 h 12960"/>
              <a:gd name="connsiteX44" fmla="*/ 5523 w 5664"/>
              <a:gd name="connsiteY44" fmla="*/ 3563 h 12960"/>
              <a:gd name="connsiteX45" fmla="*/ 5585 w 5664"/>
              <a:gd name="connsiteY45" fmla="*/ 3642 h 12960"/>
              <a:gd name="connsiteX46" fmla="*/ 5606 w 5664"/>
              <a:gd name="connsiteY46" fmla="*/ 3725 h 12960"/>
              <a:gd name="connsiteX47" fmla="*/ 5664 w 5664"/>
              <a:gd name="connsiteY47" fmla="*/ 3863 h 12960"/>
              <a:gd name="connsiteX48" fmla="*/ 5664 w 5664"/>
              <a:gd name="connsiteY48" fmla="*/ 4162 h 12960"/>
              <a:gd name="connsiteX49" fmla="*/ 5664 w 5664"/>
              <a:gd name="connsiteY49" fmla="*/ 4351 h 12960"/>
              <a:gd name="connsiteX50" fmla="*/ 5491 w 5664"/>
              <a:gd name="connsiteY50" fmla="*/ 4753 h 12960"/>
              <a:gd name="connsiteX51" fmla="*/ 5585 w 5664"/>
              <a:gd name="connsiteY51" fmla="*/ 5249 h 12960"/>
              <a:gd name="connsiteX52" fmla="*/ 5523 w 5664"/>
              <a:gd name="connsiteY52" fmla="*/ 5408 h 12960"/>
              <a:gd name="connsiteX53" fmla="*/ 5539 w 5664"/>
              <a:gd name="connsiteY53" fmla="*/ 5613 h 12960"/>
              <a:gd name="connsiteX54" fmla="*/ 5443 w 5664"/>
              <a:gd name="connsiteY54" fmla="*/ 6196 h 12960"/>
              <a:gd name="connsiteX55" fmla="*/ 5318 w 5664"/>
              <a:gd name="connsiteY55" fmla="*/ 7142 h 12960"/>
              <a:gd name="connsiteX56" fmla="*/ 5096 w 5664"/>
              <a:gd name="connsiteY56" fmla="*/ 7442 h 12960"/>
              <a:gd name="connsiteX57" fmla="*/ 4923 w 5664"/>
              <a:gd name="connsiteY57" fmla="*/ 7977 h 12960"/>
              <a:gd name="connsiteX58" fmla="*/ 4779 w 5664"/>
              <a:gd name="connsiteY58" fmla="*/ 8277 h 12960"/>
              <a:gd name="connsiteX59" fmla="*/ 4685 w 5664"/>
              <a:gd name="connsiteY59" fmla="*/ 8609 h 12960"/>
              <a:gd name="connsiteX60" fmla="*/ 4669 w 5664"/>
              <a:gd name="connsiteY60" fmla="*/ 8971 h 12960"/>
              <a:gd name="connsiteX61" fmla="*/ 4479 w 5664"/>
              <a:gd name="connsiteY61" fmla="*/ 9303 h 12960"/>
              <a:gd name="connsiteX62" fmla="*/ 4495 w 5664"/>
              <a:gd name="connsiteY62" fmla="*/ 9413 h 12960"/>
              <a:gd name="connsiteX63" fmla="*/ 4385 w 5664"/>
              <a:gd name="connsiteY63" fmla="*/ 9586 h 12960"/>
              <a:gd name="connsiteX64" fmla="*/ 4290 w 5664"/>
              <a:gd name="connsiteY64" fmla="*/ 9933 h 12960"/>
              <a:gd name="connsiteX65" fmla="*/ 4290 w 5664"/>
              <a:gd name="connsiteY65" fmla="*/ 10202 h 12960"/>
              <a:gd name="connsiteX66" fmla="*/ 4322 w 5664"/>
              <a:gd name="connsiteY66" fmla="*/ 10548 h 12960"/>
              <a:gd name="connsiteX67" fmla="*/ 4164 w 5664"/>
              <a:gd name="connsiteY67" fmla="*/ 10753 h 12960"/>
              <a:gd name="connsiteX68" fmla="*/ 4053 w 5664"/>
              <a:gd name="connsiteY68" fmla="*/ 11085 h 12960"/>
              <a:gd name="connsiteX69" fmla="*/ 3801 w 5664"/>
              <a:gd name="connsiteY69" fmla="*/ 11367 h 12960"/>
              <a:gd name="connsiteX70" fmla="*/ 3739 w 5664"/>
              <a:gd name="connsiteY70" fmla="*/ 11652 h 12960"/>
              <a:gd name="connsiteX71" fmla="*/ 3599 w 5664"/>
              <a:gd name="connsiteY71" fmla="*/ 11936 h 12960"/>
              <a:gd name="connsiteX72" fmla="*/ 3536 w 5664"/>
              <a:gd name="connsiteY72" fmla="*/ 12156 h 12960"/>
              <a:gd name="connsiteX73" fmla="*/ 3505 w 5664"/>
              <a:gd name="connsiteY73" fmla="*/ 12534 h 12960"/>
              <a:gd name="connsiteX74" fmla="*/ 3276 w 5664"/>
              <a:gd name="connsiteY74" fmla="*/ 12708 h 12960"/>
              <a:gd name="connsiteX75" fmla="*/ 3048 w 5664"/>
              <a:gd name="connsiteY75" fmla="*/ 12866 h 12960"/>
              <a:gd name="connsiteX76" fmla="*/ 2812 w 5664"/>
              <a:gd name="connsiteY76" fmla="*/ 12960 h 12960"/>
              <a:gd name="connsiteX77" fmla="*/ 2464 w 5664"/>
              <a:gd name="connsiteY77" fmla="*/ 12960 h 12960"/>
              <a:gd name="connsiteX78" fmla="*/ 2150 w 5664"/>
              <a:gd name="connsiteY78" fmla="*/ 12677 h 12960"/>
              <a:gd name="connsiteX79" fmla="*/ 1991 w 5664"/>
              <a:gd name="connsiteY79" fmla="*/ 12393 h 12960"/>
              <a:gd name="connsiteX80" fmla="*/ 1944 w 5664"/>
              <a:gd name="connsiteY80" fmla="*/ 12125 h 12960"/>
              <a:gd name="connsiteX81" fmla="*/ 1637 w 5664"/>
              <a:gd name="connsiteY81" fmla="*/ 11825 h 12960"/>
              <a:gd name="connsiteX82" fmla="*/ 1503 w 5664"/>
              <a:gd name="connsiteY82" fmla="*/ 11607 h 12960"/>
              <a:gd name="connsiteX83" fmla="*/ 1543 w 5664"/>
              <a:gd name="connsiteY83" fmla="*/ 11376 h 12960"/>
              <a:gd name="connsiteX84" fmla="*/ 1354 w 5664"/>
              <a:gd name="connsiteY84" fmla="*/ 10855 h 12960"/>
              <a:gd name="connsiteX85" fmla="*/ 1154 w 5664"/>
              <a:gd name="connsiteY85" fmla="*/ 10059 h 12960"/>
              <a:gd name="connsiteX86" fmla="*/ 1211 w 5664"/>
              <a:gd name="connsiteY86" fmla="*/ 9460 h 12960"/>
              <a:gd name="connsiteX87" fmla="*/ 933 w 5664"/>
              <a:gd name="connsiteY87" fmla="*/ 8892 h 12960"/>
              <a:gd name="connsiteX88" fmla="*/ 885 w 5664"/>
              <a:gd name="connsiteY88" fmla="*/ 8514 h 12960"/>
              <a:gd name="connsiteX89" fmla="*/ 857 w 5664"/>
              <a:gd name="connsiteY89" fmla="*/ 8207 h 12960"/>
              <a:gd name="connsiteX90" fmla="*/ 588 w 5664"/>
              <a:gd name="connsiteY90" fmla="*/ 7899 h 12960"/>
              <a:gd name="connsiteX91" fmla="*/ 526 w 5664"/>
              <a:gd name="connsiteY91" fmla="*/ 7568 h 12960"/>
              <a:gd name="connsiteX92" fmla="*/ 399 w 5664"/>
              <a:gd name="connsiteY92" fmla="*/ 6906 h 12960"/>
              <a:gd name="connsiteX93" fmla="*/ 337 w 5664"/>
              <a:gd name="connsiteY93" fmla="*/ 6432 h 12960"/>
              <a:gd name="connsiteX94" fmla="*/ 226 w 5664"/>
              <a:gd name="connsiteY94" fmla="*/ 6212 h 12960"/>
              <a:gd name="connsiteX95" fmla="*/ 226 w 5664"/>
              <a:gd name="connsiteY95" fmla="*/ 5770 h 12960"/>
              <a:gd name="connsiteX96" fmla="*/ 133 w 5664"/>
              <a:gd name="connsiteY96" fmla="*/ 5502 h 12960"/>
              <a:gd name="connsiteX97" fmla="*/ 133 w 5664"/>
              <a:gd name="connsiteY97" fmla="*/ 5140 h 12960"/>
              <a:gd name="connsiteX98" fmla="*/ 22 w 5664"/>
              <a:gd name="connsiteY98" fmla="*/ 4919 h 12960"/>
              <a:gd name="connsiteX99" fmla="*/ 22 w 5664"/>
              <a:gd name="connsiteY99" fmla="*/ 4557 h 12960"/>
              <a:gd name="connsiteX100" fmla="*/ 22 w 5664"/>
              <a:gd name="connsiteY100" fmla="*/ 4557 h 12960"/>
              <a:gd name="connsiteX101" fmla="*/ 29 w 5664"/>
              <a:gd name="connsiteY101" fmla="*/ 4528 h 12960"/>
              <a:gd name="connsiteX102" fmla="*/ 35 w 5664"/>
              <a:gd name="connsiteY102" fmla="*/ 4499 h 12960"/>
              <a:gd name="connsiteX103" fmla="*/ 39 w 5664"/>
              <a:gd name="connsiteY103" fmla="*/ 4463 h 12960"/>
              <a:gd name="connsiteX104" fmla="*/ 42 w 5664"/>
              <a:gd name="connsiteY104" fmla="*/ 4426 h 12960"/>
              <a:gd name="connsiteX105" fmla="*/ 43 w 5664"/>
              <a:gd name="connsiteY105" fmla="*/ 4408 h 12960"/>
              <a:gd name="connsiteX106" fmla="*/ 42 w 5664"/>
              <a:gd name="connsiteY106" fmla="*/ 4390 h 12960"/>
              <a:gd name="connsiteX107" fmla="*/ 39 w 5664"/>
              <a:gd name="connsiteY107" fmla="*/ 4374 h 12960"/>
              <a:gd name="connsiteX108" fmla="*/ 35 w 5664"/>
              <a:gd name="connsiteY108" fmla="*/ 4358 h 12960"/>
              <a:gd name="connsiteX109" fmla="*/ 29 w 5664"/>
              <a:gd name="connsiteY109" fmla="*/ 4346 h 12960"/>
              <a:gd name="connsiteX110" fmla="*/ 22 w 5664"/>
              <a:gd name="connsiteY110" fmla="*/ 4335 h 12960"/>
              <a:gd name="connsiteX111" fmla="*/ 22 w 5664"/>
              <a:gd name="connsiteY111" fmla="*/ 4335 h 12960"/>
              <a:gd name="connsiteX112" fmla="*/ 17 w 5664"/>
              <a:gd name="connsiteY112" fmla="*/ 4331 h 12960"/>
              <a:gd name="connsiteX113" fmla="*/ 14 w 5664"/>
              <a:gd name="connsiteY113" fmla="*/ 4325 h 12960"/>
              <a:gd name="connsiteX114" fmla="*/ 9 w 5664"/>
              <a:gd name="connsiteY114" fmla="*/ 4310 h 12960"/>
              <a:gd name="connsiteX115" fmla="*/ 4 w 5664"/>
              <a:gd name="connsiteY115" fmla="*/ 4293 h 12960"/>
              <a:gd name="connsiteX116" fmla="*/ 1 w 5664"/>
              <a:gd name="connsiteY116" fmla="*/ 4274 h 12960"/>
              <a:gd name="connsiteX117" fmla="*/ 0 w 5664"/>
              <a:gd name="connsiteY117" fmla="*/ 4253 h 12960"/>
              <a:gd name="connsiteX118" fmla="*/ 1 w 5664"/>
              <a:gd name="connsiteY118" fmla="*/ 4230 h 12960"/>
              <a:gd name="connsiteX119" fmla="*/ 4 w 5664"/>
              <a:gd name="connsiteY119" fmla="*/ 4183 h 12960"/>
              <a:gd name="connsiteX120" fmla="*/ 9 w 5664"/>
              <a:gd name="connsiteY120" fmla="*/ 4140 h 12960"/>
              <a:gd name="connsiteX121" fmla="*/ 14 w 5664"/>
              <a:gd name="connsiteY121" fmla="*/ 4103 h 12960"/>
              <a:gd name="connsiteX122" fmla="*/ 22 w 5664"/>
              <a:gd name="connsiteY122" fmla="*/ 4068 h 12960"/>
              <a:gd name="connsiteX123" fmla="*/ 0 w 5664"/>
              <a:gd name="connsiteY123" fmla="*/ 3925 h 12960"/>
              <a:gd name="connsiteX124" fmla="*/ 1637 w 5664"/>
              <a:gd name="connsiteY124" fmla="*/ 1340 h 12960"/>
              <a:gd name="connsiteX0" fmla="*/ 1755 w 5664"/>
              <a:gd name="connsiteY0" fmla="*/ 958 h 12960"/>
              <a:gd name="connsiteX1" fmla="*/ 1841 w 5664"/>
              <a:gd name="connsiteY1" fmla="*/ 740 h 12960"/>
              <a:gd name="connsiteX2" fmla="*/ 2046 w 5664"/>
              <a:gd name="connsiteY2" fmla="*/ 646 h 12960"/>
              <a:gd name="connsiteX3" fmla="*/ 2156 w 5664"/>
              <a:gd name="connsiteY3" fmla="*/ 489 h 12960"/>
              <a:gd name="connsiteX4" fmla="*/ 2362 w 5664"/>
              <a:gd name="connsiteY4" fmla="*/ 157 h 12960"/>
              <a:gd name="connsiteX5" fmla="*/ 2567 w 5664"/>
              <a:gd name="connsiteY5" fmla="*/ 0 h 12960"/>
              <a:gd name="connsiteX6" fmla="*/ 2708 w 5664"/>
              <a:gd name="connsiteY6" fmla="*/ 0 h 12960"/>
              <a:gd name="connsiteX7" fmla="*/ 2708 w 5664"/>
              <a:gd name="connsiteY7" fmla="*/ 0 h 12960"/>
              <a:gd name="connsiteX8" fmla="*/ 2721 w 5664"/>
              <a:gd name="connsiteY8" fmla="*/ 7 h 12960"/>
              <a:gd name="connsiteX9" fmla="*/ 2734 w 5664"/>
              <a:gd name="connsiteY9" fmla="*/ 17 h 12960"/>
              <a:gd name="connsiteX10" fmla="*/ 2750 w 5664"/>
              <a:gd name="connsiteY10" fmla="*/ 29 h 12960"/>
              <a:gd name="connsiteX11" fmla="*/ 2782 w 5664"/>
              <a:gd name="connsiteY11" fmla="*/ 59 h 12960"/>
              <a:gd name="connsiteX12" fmla="*/ 2799 w 5664"/>
              <a:gd name="connsiteY12" fmla="*/ 85 h 12960"/>
              <a:gd name="connsiteX13" fmla="*/ 2803 w 5664"/>
              <a:gd name="connsiteY13" fmla="*/ 94 h 12960"/>
              <a:gd name="connsiteX14" fmla="*/ 2803 w 5664"/>
              <a:gd name="connsiteY14" fmla="*/ 94 h 12960"/>
              <a:gd name="connsiteX15" fmla="*/ 2806 w 5664"/>
              <a:gd name="connsiteY15" fmla="*/ 102 h 12960"/>
              <a:gd name="connsiteX16" fmla="*/ 2812 w 5664"/>
              <a:gd name="connsiteY16" fmla="*/ 111 h 12960"/>
              <a:gd name="connsiteX17" fmla="*/ 2820 w 5664"/>
              <a:gd name="connsiteY17" fmla="*/ 120 h 12960"/>
              <a:gd name="connsiteX18" fmla="*/ 2829 w 5664"/>
              <a:gd name="connsiteY18" fmla="*/ 128 h 12960"/>
              <a:gd name="connsiteX19" fmla="*/ 2871 w 5664"/>
              <a:gd name="connsiteY19" fmla="*/ 159 h 12960"/>
              <a:gd name="connsiteX20" fmla="*/ 2893 w 5664"/>
              <a:gd name="connsiteY20" fmla="*/ 172 h 12960"/>
              <a:gd name="connsiteX21" fmla="*/ 2911 w 5664"/>
              <a:gd name="connsiteY21" fmla="*/ 180 h 12960"/>
              <a:gd name="connsiteX22" fmla="*/ 2929 w 5664"/>
              <a:gd name="connsiteY22" fmla="*/ 189 h 12960"/>
              <a:gd name="connsiteX23" fmla="*/ 3103 w 5664"/>
              <a:gd name="connsiteY23" fmla="*/ 426 h 12960"/>
              <a:gd name="connsiteX24" fmla="*/ 3338 w 5664"/>
              <a:gd name="connsiteY24" fmla="*/ 630 h 12960"/>
              <a:gd name="connsiteX25" fmla="*/ 3527 w 5664"/>
              <a:gd name="connsiteY25" fmla="*/ 646 h 12960"/>
              <a:gd name="connsiteX26" fmla="*/ 3622 w 5664"/>
              <a:gd name="connsiteY26" fmla="*/ 740 h 12960"/>
              <a:gd name="connsiteX27" fmla="*/ 3622 w 5664"/>
              <a:gd name="connsiteY27" fmla="*/ 835 h 12960"/>
              <a:gd name="connsiteX28" fmla="*/ 3748 w 5664"/>
              <a:gd name="connsiteY28" fmla="*/ 883 h 12960"/>
              <a:gd name="connsiteX29" fmla="*/ 3906 w 5664"/>
              <a:gd name="connsiteY29" fmla="*/ 1008 h 12960"/>
              <a:gd name="connsiteX30" fmla="*/ 4009 w 5664"/>
              <a:gd name="connsiteY30" fmla="*/ 1122 h 12960"/>
              <a:gd name="connsiteX31" fmla="*/ 4072 w 5664"/>
              <a:gd name="connsiteY31" fmla="*/ 1359 h 12960"/>
              <a:gd name="connsiteX32" fmla="*/ 4213 w 5664"/>
              <a:gd name="connsiteY32" fmla="*/ 1418 h 12960"/>
              <a:gd name="connsiteX33" fmla="*/ 4249 w 5664"/>
              <a:gd name="connsiteY33" fmla="*/ 1572 h 12960"/>
              <a:gd name="connsiteX34" fmla="*/ 4391 w 5664"/>
              <a:gd name="connsiteY34" fmla="*/ 1821 h 12960"/>
              <a:gd name="connsiteX35" fmla="*/ 4581 w 5664"/>
              <a:gd name="connsiteY35" fmla="*/ 2009 h 12960"/>
              <a:gd name="connsiteX36" fmla="*/ 4604 w 5664"/>
              <a:gd name="connsiteY36" fmla="*/ 2330 h 12960"/>
              <a:gd name="connsiteX37" fmla="*/ 4722 w 5664"/>
              <a:gd name="connsiteY37" fmla="*/ 2530 h 12960"/>
              <a:gd name="connsiteX38" fmla="*/ 5018 w 5664"/>
              <a:gd name="connsiteY38" fmla="*/ 2685 h 12960"/>
              <a:gd name="connsiteX39" fmla="*/ 5112 w 5664"/>
              <a:gd name="connsiteY39" fmla="*/ 2803 h 12960"/>
              <a:gd name="connsiteX40" fmla="*/ 5159 w 5664"/>
              <a:gd name="connsiteY40" fmla="*/ 2944 h 12960"/>
              <a:gd name="connsiteX41" fmla="*/ 5243 w 5664"/>
              <a:gd name="connsiteY41" fmla="*/ 3027 h 12960"/>
              <a:gd name="connsiteX42" fmla="*/ 5432 w 5664"/>
              <a:gd name="connsiteY42" fmla="*/ 3288 h 12960"/>
              <a:gd name="connsiteX43" fmla="*/ 5523 w 5664"/>
              <a:gd name="connsiteY43" fmla="*/ 3563 h 12960"/>
              <a:gd name="connsiteX44" fmla="*/ 5585 w 5664"/>
              <a:gd name="connsiteY44" fmla="*/ 3642 h 12960"/>
              <a:gd name="connsiteX45" fmla="*/ 5606 w 5664"/>
              <a:gd name="connsiteY45" fmla="*/ 3725 h 12960"/>
              <a:gd name="connsiteX46" fmla="*/ 5664 w 5664"/>
              <a:gd name="connsiteY46" fmla="*/ 3863 h 12960"/>
              <a:gd name="connsiteX47" fmla="*/ 5664 w 5664"/>
              <a:gd name="connsiteY47" fmla="*/ 4162 h 12960"/>
              <a:gd name="connsiteX48" fmla="*/ 5664 w 5664"/>
              <a:gd name="connsiteY48" fmla="*/ 4351 h 12960"/>
              <a:gd name="connsiteX49" fmla="*/ 5491 w 5664"/>
              <a:gd name="connsiteY49" fmla="*/ 4753 h 12960"/>
              <a:gd name="connsiteX50" fmla="*/ 5585 w 5664"/>
              <a:gd name="connsiteY50" fmla="*/ 5249 h 12960"/>
              <a:gd name="connsiteX51" fmla="*/ 5523 w 5664"/>
              <a:gd name="connsiteY51" fmla="*/ 5408 h 12960"/>
              <a:gd name="connsiteX52" fmla="*/ 5539 w 5664"/>
              <a:gd name="connsiteY52" fmla="*/ 5613 h 12960"/>
              <a:gd name="connsiteX53" fmla="*/ 5443 w 5664"/>
              <a:gd name="connsiteY53" fmla="*/ 6196 h 12960"/>
              <a:gd name="connsiteX54" fmla="*/ 5318 w 5664"/>
              <a:gd name="connsiteY54" fmla="*/ 7142 h 12960"/>
              <a:gd name="connsiteX55" fmla="*/ 5096 w 5664"/>
              <a:gd name="connsiteY55" fmla="*/ 7442 h 12960"/>
              <a:gd name="connsiteX56" fmla="*/ 4923 w 5664"/>
              <a:gd name="connsiteY56" fmla="*/ 7977 h 12960"/>
              <a:gd name="connsiteX57" fmla="*/ 4779 w 5664"/>
              <a:gd name="connsiteY57" fmla="*/ 8277 h 12960"/>
              <a:gd name="connsiteX58" fmla="*/ 4685 w 5664"/>
              <a:gd name="connsiteY58" fmla="*/ 8609 h 12960"/>
              <a:gd name="connsiteX59" fmla="*/ 4669 w 5664"/>
              <a:gd name="connsiteY59" fmla="*/ 8971 h 12960"/>
              <a:gd name="connsiteX60" fmla="*/ 4479 w 5664"/>
              <a:gd name="connsiteY60" fmla="*/ 9303 h 12960"/>
              <a:gd name="connsiteX61" fmla="*/ 4495 w 5664"/>
              <a:gd name="connsiteY61" fmla="*/ 9413 h 12960"/>
              <a:gd name="connsiteX62" fmla="*/ 4385 w 5664"/>
              <a:gd name="connsiteY62" fmla="*/ 9586 h 12960"/>
              <a:gd name="connsiteX63" fmla="*/ 4290 w 5664"/>
              <a:gd name="connsiteY63" fmla="*/ 9933 h 12960"/>
              <a:gd name="connsiteX64" fmla="*/ 4290 w 5664"/>
              <a:gd name="connsiteY64" fmla="*/ 10202 h 12960"/>
              <a:gd name="connsiteX65" fmla="*/ 4322 w 5664"/>
              <a:gd name="connsiteY65" fmla="*/ 10548 h 12960"/>
              <a:gd name="connsiteX66" fmla="*/ 4164 w 5664"/>
              <a:gd name="connsiteY66" fmla="*/ 10753 h 12960"/>
              <a:gd name="connsiteX67" fmla="*/ 4053 w 5664"/>
              <a:gd name="connsiteY67" fmla="*/ 11085 h 12960"/>
              <a:gd name="connsiteX68" fmla="*/ 3801 w 5664"/>
              <a:gd name="connsiteY68" fmla="*/ 11367 h 12960"/>
              <a:gd name="connsiteX69" fmla="*/ 3739 w 5664"/>
              <a:gd name="connsiteY69" fmla="*/ 11652 h 12960"/>
              <a:gd name="connsiteX70" fmla="*/ 3599 w 5664"/>
              <a:gd name="connsiteY70" fmla="*/ 11936 h 12960"/>
              <a:gd name="connsiteX71" fmla="*/ 3536 w 5664"/>
              <a:gd name="connsiteY71" fmla="*/ 12156 h 12960"/>
              <a:gd name="connsiteX72" fmla="*/ 3505 w 5664"/>
              <a:gd name="connsiteY72" fmla="*/ 12534 h 12960"/>
              <a:gd name="connsiteX73" fmla="*/ 3276 w 5664"/>
              <a:gd name="connsiteY73" fmla="*/ 12708 h 12960"/>
              <a:gd name="connsiteX74" fmla="*/ 3048 w 5664"/>
              <a:gd name="connsiteY74" fmla="*/ 12866 h 12960"/>
              <a:gd name="connsiteX75" fmla="*/ 2812 w 5664"/>
              <a:gd name="connsiteY75" fmla="*/ 12960 h 12960"/>
              <a:gd name="connsiteX76" fmla="*/ 2464 w 5664"/>
              <a:gd name="connsiteY76" fmla="*/ 12960 h 12960"/>
              <a:gd name="connsiteX77" fmla="*/ 2150 w 5664"/>
              <a:gd name="connsiteY77" fmla="*/ 12677 h 12960"/>
              <a:gd name="connsiteX78" fmla="*/ 1991 w 5664"/>
              <a:gd name="connsiteY78" fmla="*/ 12393 h 12960"/>
              <a:gd name="connsiteX79" fmla="*/ 1944 w 5664"/>
              <a:gd name="connsiteY79" fmla="*/ 12125 h 12960"/>
              <a:gd name="connsiteX80" fmla="*/ 1637 w 5664"/>
              <a:gd name="connsiteY80" fmla="*/ 11825 h 12960"/>
              <a:gd name="connsiteX81" fmla="*/ 1503 w 5664"/>
              <a:gd name="connsiteY81" fmla="*/ 11607 h 12960"/>
              <a:gd name="connsiteX82" fmla="*/ 1543 w 5664"/>
              <a:gd name="connsiteY82" fmla="*/ 11376 h 12960"/>
              <a:gd name="connsiteX83" fmla="*/ 1354 w 5664"/>
              <a:gd name="connsiteY83" fmla="*/ 10855 h 12960"/>
              <a:gd name="connsiteX84" fmla="*/ 1154 w 5664"/>
              <a:gd name="connsiteY84" fmla="*/ 10059 h 12960"/>
              <a:gd name="connsiteX85" fmla="*/ 1211 w 5664"/>
              <a:gd name="connsiteY85" fmla="*/ 9460 h 12960"/>
              <a:gd name="connsiteX86" fmla="*/ 933 w 5664"/>
              <a:gd name="connsiteY86" fmla="*/ 8892 h 12960"/>
              <a:gd name="connsiteX87" fmla="*/ 885 w 5664"/>
              <a:gd name="connsiteY87" fmla="*/ 8514 h 12960"/>
              <a:gd name="connsiteX88" fmla="*/ 857 w 5664"/>
              <a:gd name="connsiteY88" fmla="*/ 8207 h 12960"/>
              <a:gd name="connsiteX89" fmla="*/ 588 w 5664"/>
              <a:gd name="connsiteY89" fmla="*/ 7899 h 12960"/>
              <a:gd name="connsiteX90" fmla="*/ 526 w 5664"/>
              <a:gd name="connsiteY90" fmla="*/ 7568 h 12960"/>
              <a:gd name="connsiteX91" fmla="*/ 399 w 5664"/>
              <a:gd name="connsiteY91" fmla="*/ 6906 h 12960"/>
              <a:gd name="connsiteX92" fmla="*/ 337 w 5664"/>
              <a:gd name="connsiteY92" fmla="*/ 6432 h 12960"/>
              <a:gd name="connsiteX93" fmla="*/ 226 w 5664"/>
              <a:gd name="connsiteY93" fmla="*/ 6212 h 12960"/>
              <a:gd name="connsiteX94" fmla="*/ 226 w 5664"/>
              <a:gd name="connsiteY94" fmla="*/ 5770 h 12960"/>
              <a:gd name="connsiteX95" fmla="*/ 133 w 5664"/>
              <a:gd name="connsiteY95" fmla="*/ 5502 h 12960"/>
              <a:gd name="connsiteX96" fmla="*/ 133 w 5664"/>
              <a:gd name="connsiteY96" fmla="*/ 5140 h 12960"/>
              <a:gd name="connsiteX97" fmla="*/ 22 w 5664"/>
              <a:gd name="connsiteY97" fmla="*/ 4919 h 12960"/>
              <a:gd name="connsiteX98" fmla="*/ 22 w 5664"/>
              <a:gd name="connsiteY98" fmla="*/ 4557 h 12960"/>
              <a:gd name="connsiteX99" fmla="*/ 22 w 5664"/>
              <a:gd name="connsiteY99" fmla="*/ 4557 h 12960"/>
              <a:gd name="connsiteX100" fmla="*/ 29 w 5664"/>
              <a:gd name="connsiteY100" fmla="*/ 4528 h 12960"/>
              <a:gd name="connsiteX101" fmla="*/ 35 w 5664"/>
              <a:gd name="connsiteY101" fmla="*/ 4499 h 12960"/>
              <a:gd name="connsiteX102" fmla="*/ 39 w 5664"/>
              <a:gd name="connsiteY102" fmla="*/ 4463 h 12960"/>
              <a:gd name="connsiteX103" fmla="*/ 42 w 5664"/>
              <a:gd name="connsiteY103" fmla="*/ 4426 h 12960"/>
              <a:gd name="connsiteX104" fmla="*/ 43 w 5664"/>
              <a:gd name="connsiteY104" fmla="*/ 4408 h 12960"/>
              <a:gd name="connsiteX105" fmla="*/ 42 w 5664"/>
              <a:gd name="connsiteY105" fmla="*/ 4390 h 12960"/>
              <a:gd name="connsiteX106" fmla="*/ 39 w 5664"/>
              <a:gd name="connsiteY106" fmla="*/ 4374 h 12960"/>
              <a:gd name="connsiteX107" fmla="*/ 35 w 5664"/>
              <a:gd name="connsiteY107" fmla="*/ 4358 h 12960"/>
              <a:gd name="connsiteX108" fmla="*/ 29 w 5664"/>
              <a:gd name="connsiteY108" fmla="*/ 4346 h 12960"/>
              <a:gd name="connsiteX109" fmla="*/ 22 w 5664"/>
              <a:gd name="connsiteY109" fmla="*/ 4335 h 12960"/>
              <a:gd name="connsiteX110" fmla="*/ 22 w 5664"/>
              <a:gd name="connsiteY110" fmla="*/ 4335 h 12960"/>
              <a:gd name="connsiteX111" fmla="*/ 17 w 5664"/>
              <a:gd name="connsiteY111" fmla="*/ 4331 h 12960"/>
              <a:gd name="connsiteX112" fmla="*/ 14 w 5664"/>
              <a:gd name="connsiteY112" fmla="*/ 4325 h 12960"/>
              <a:gd name="connsiteX113" fmla="*/ 9 w 5664"/>
              <a:gd name="connsiteY113" fmla="*/ 4310 h 12960"/>
              <a:gd name="connsiteX114" fmla="*/ 4 w 5664"/>
              <a:gd name="connsiteY114" fmla="*/ 4293 h 12960"/>
              <a:gd name="connsiteX115" fmla="*/ 1 w 5664"/>
              <a:gd name="connsiteY115" fmla="*/ 4274 h 12960"/>
              <a:gd name="connsiteX116" fmla="*/ 0 w 5664"/>
              <a:gd name="connsiteY116" fmla="*/ 4253 h 12960"/>
              <a:gd name="connsiteX117" fmla="*/ 1 w 5664"/>
              <a:gd name="connsiteY117" fmla="*/ 4230 h 12960"/>
              <a:gd name="connsiteX118" fmla="*/ 4 w 5664"/>
              <a:gd name="connsiteY118" fmla="*/ 4183 h 12960"/>
              <a:gd name="connsiteX119" fmla="*/ 9 w 5664"/>
              <a:gd name="connsiteY119" fmla="*/ 4140 h 12960"/>
              <a:gd name="connsiteX120" fmla="*/ 14 w 5664"/>
              <a:gd name="connsiteY120" fmla="*/ 4103 h 12960"/>
              <a:gd name="connsiteX121" fmla="*/ 22 w 5664"/>
              <a:gd name="connsiteY121" fmla="*/ 4068 h 12960"/>
              <a:gd name="connsiteX122" fmla="*/ 0 w 5664"/>
              <a:gd name="connsiteY122" fmla="*/ 3925 h 12960"/>
              <a:gd name="connsiteX123" fmla="*/ 1637 w 5664"/>
              <a:gd name="connsiteY123" fmla="*/ 1340 h 12960"/>
              <a:gd name="connsiteX0" fmla="*/ 1755 w 5664"/>
              <a:gd name="connsiteY0" fmla="*/ 958 h 12960"/>
              <a:gd name="connsiteX1" fmla="*/ 1841 w 5664"/>
              <a:gd name="connsiteY1" fmla="*/ 740 h 12960"/>
              <a:gd name="connsiteX2" fmla="*/ 2046 w 5664"/>
              <a:gd name="connsiteY2" fmla="*/ 646 h 12960"/>
              <a:gd name="connsiteX3" fmla="*/ 2156 w 5664"/>
              <a:gd name="connsiteY3" fmla="*/ 489 h 12960"/>
              <a:gd name="connsiteX4" fmla="*/ 2362 w 5664"/>
              <a:gd name="connsiteY4" fmla="*/ 157 h 12960"/>
              <a:gd name="connsiteX5" fmla="*/ 2567 w 5664"/>
              <a:gd name="connsiteY5" fmla="*/ 0 h 12960"/>
              <a:gd name="connsiteX6" fmla="*/ 2708 w 5664"/>
              <a:gd name="connsiteY6" fmla="*/ 0 h 12960"/>
              <a:gd name="connsiteX7" fmla="*/ 2708 w 5664"/>
              <a:gd name="connsiteY7" fmla="*/ 0 h 12960"/>
              <a:gd name="connsiteX8" fmla="*/ 2721 w 5664"/>
              <a:gd name="connsiteY8" fmla="*/ 7 h 12960"/>
              <a:gd name="connsiteX9" fmla="*/ 2734 w 5664"/>
              <a:gd name="connsiteY9" fmla="*/ 17 h 12960"/>
              <a:gd name="connsiteX10" fmla="*/ 2750 w 5664"/>
              <a:gd name="connsiteY10" fmla="*/ 29 h 12960"/>
              <a:gd name="connsiteX11" fmla="*/ 2782 w 5664"/>
              <a:gd name="connsiteY11" fmla="*/ 59 h 12960"/>
              <a:gd name="connsiteX12" fmla="*/ 2799 w 5664"/>
              <a:gd name="connsiteY12" fmla="*/ 85 h 12960"/>
              <a:gd name="connsiteX13" fmla="*/ 2803 w 5664"/>
              <a:gd name="connsiteY13" fmla="*/ 94 h 12960"/>
              <a:gd name="connsiteX14" fmla="*/ 2803 w 5664"/>
              <a:gd name="connsiteY14" fmla="*/ 94 h 12960"/>
              <a:gd name="connsiteX15" fmla="*/ 2806 w 5664"/>
              <a:gd name="connsiteY15" fmla="*/ 102 h 12960"/>
              <a:gd name="connsiteX16" fmla="*/ 2812 w 5664"/>
              <a:gd name="connsiteY16" fmla="*/ 111 h 12960"/>
              <a:gd name="connsiteX17" fmla="*/ 2820 w 5664"/>
              <a:gd name="connsiteY17" fmla="*/ 120 h 12960"/>
              <a:gd name="connsiteX18" fmla="*/ 2871 w 5664"/>
              <a:gd name="connsiteY18" fmla="*/ 159 h 12960"/>
              <a:gd name="connsiteX19" fmla="*/ 2893 w 5664"/>
              <a:gd name="connsiteY19" fmla="*/ 172 h 12960"/>
              <a:gd name="connsiteX20" fmla="*/ 2911 w 5664"/>
              <a:gd name="connsiteY20" fmla="*/ 180 h 12960"/>
              <a:gd name="connsiteX21" fmla="*/ 2929 w 5664"/>
              <a:gd name="connsiteY21" fmla="*/ 189 h 12960"/>
              <a:gd name="connsiteX22" fmla="*/ 3103 w 5664"/>
              <a:gd name="connsiteY22" fmla="*/ 426 h 12960"/>
              <a:gd name="connsiteX23" fmla="*/ 3338 w 5664"/>
              <a:gd name="connsiteY23" fmla="*/ 630 h 12960"/>
              <a:gd name="connsiteX24" fmla="*/ 3527 w 5664"/>
              <a:gd name="connsiteY24" fmla="*/ 646 h 12960"/>
              <a:gd name="connsiteX25" fmla="*/ 3622 w 5664"/>
              <a:gd name="connsiteY25" fmla="*/ 740 h 12960"/>
              <a:gd name="connsiteX26" fmla="*/ 3622 w 5664"/>
              <a:gd name="connsiteY26" fmla="*/ 835 h 12960"/>
              <a:gd name="connsiteX27" fmla="*/ 3748 w 5664"/>
              <a:gd name="connsiteY27" fmla="*/ 883 h 12960"/>
              <a:gd name="connsiteX28" fmla="*/ 3906 w 5664"/>
              <a:gd name="connsiteY28" fmla="*/ 1008 h 12960"/>
              <a:gd name="connsiteX29" fmla="*/ 4009 w 5664"/>
              <a:gd name="connsiteY29" fmla="*/ 1122 h 12960"/>
              <a:gd name="connsiteX30" fmla="*/ 4072 w 5664"/>
              <a:gd name="connsiteY30" fmla="*/ 1359 h 12960"/>
              <a:gd name="connsiteX31" fmla="*/ 4213 w 5664"/>
              <a:gd name="connsiteY31" fmla="*/ 1418 h 12960"/>
              <a:gd name="connsiteX32" fmla="*/ 4249 w 5664"/>
              <a:gd name="connsiteY32" fmla="*/ 1572 h 12960"/>
              <a:gd name="connsiteX33" fmla="*/ 4391 w 5664"/>
              <a:gd name="connsiteY33" fmla="*/ 1821 h 12960"/>
              <a:gd name="connsiteX34" fmla="*/ 4581 w 5664"/>
              <a:gd name="connsiteY34" fmla="*/ 2009 h 12960"/>
              <a:gd name="connsiteX35" fmla="*/ 4604 w 5664"/>
              <a:gd name="connsiteY35" fmla="*/ 2330 h 12960"/>
              <a:gd name="connsiteX36" fmla="*/ 4722 w 5664"/>
              <a:gd name="connsiteY36" fmla="*/ 2530 h 12960"/>
              <a:gd name="connsiteX37" fmla="*/ 5018 w 5664"/>
              <a:gd name="connsiteY37" fmla="*/ 2685 h 12960"/>
              <a:gd name="connsiteX38" fmla="*/ 5112 w 5664"/>
              <a:gd name="connsiteY38" fmla="*/ 2803 h 12960"/>
              <a:gd name="connsiteX39" fmla="*/ 5159 w 5664"/>
              <a:gd name="connsiteY39" fmla="*/ 2944 h 12960"/>
              <a:gd name="connsiteX40" fmla="*/ 5243 w 5664"/>
              <a:gd name="connsiteY40" fmla="*/ 3027 h 12960"/>
              <a:gd name="connsiteX41" fmla="*/ 5432 w 5664"/>
              <a:gd name="connsiteY41" fmla="*/ 3288 h 12960"/>
              <a:gd name="connsiteX42" fmla="*/ 5523 w 5664"/>
              <a:gd name="connsiteY42" fmla="*/ 3563 h 12960"/>
              <a:gd name="connsiteX43" fmla="*/ 5585 w 5664"/>
              <a:gd name="connsiteY43" fmla="*/ 3642 h 12960"/>
              <a:gd name="connsiteX44" fmla="*/ 5606 w 5664"/>
              <a:gd name="connsiteY44" fmla="*/ 3725 h 12960"/>
              <a:gd name="connsiteX45" fmla="*/ 5664 w 5664"/>
              <a:gd name="connsiteY45" fmla="*/ 3863 h 12960"/>
              <a:gd name="connsiteX46" fmla="*/ 5664 w 5664"/>
              <a:gd name="connsiteY46" fmla="*/ 4162 h 12960"/>
              <a:gd name="connsiteX47" fmla="*/ 5664 w 5664"/>
              <a:gd name="connsiteY47" fmla="*/ 4351 h 12960"/>
              <a:gd name="connsiteX48" fmla="*/ 5491 w 5664"/>
              <a:gd name="connsiteY48" fmla="*/ 4753 h 12960"/>
              <a:gd name="connsiteX49" fmla="*/ 5585 w 5664"/>
              <a:gd name="connsiteY49" fmla="*/ 5249 h 12960"/>
              <a:gd name="connsiteX50" fmla="*/ 5523 w 5664"/>
              <a:gd name="connsiteY50" fmla="*/ 5408 h 12960"/>
              <a:gd name="connsiteX51" fmla="*/ 5539 w 5664"/>
              <a:gd name="connsiteY51" fmla="*/ 5613 h 12960"/>
              <a:gd name="connsiteX52" fmla="*/ 5443 w 5664"/>
              <a:gd name="connsiteY52" fmla="*/ 6196 h 12960"/>
              <a:gd name="connsiteX53" fmla="*/ 5318 w 5664"/>
              <a:gd name="connsiteY53" fmla="*/ 7142 h 12960"/>
              <a:gd name="connsiteX54" fmla="*/ 5096 w 5664"/>
              <a:gd name="connsiteY54" fmla="*/ 7442 h 12960"/>
              <a:gd name="connsiteX55" fmla="*/ 4923 w 5664"/>
              <a:gd name="connsiteY55" fmla="*/ 7977 h 12960"/>
              <a:gd name="connsiteX56" fmla="*/ 4779 w 5664"/>
              <a:gd name="connsiteY56" fmla="*/ 8277 h 12960"/>
              <a:gd name="connsiteX57" fmla="*/ 4685 w 5664"/>
              <a:gd name="connsiteY57" fmla="*/ 8609 h 12960"/>
              <a:gd name="connsiteX58" fmla="*/ 4669 w 5664"/>
              <a:gd name="connsiteY58" fmla="*/ 8971 h 12960"/>
              <a:gd name="connsiteX59" fmla="*/ 4479 w 5664"/>
              <a:gd name="connsiteY59" fmla="*/ 9303 h 12960"/>
              <a:gd name="connsiteX60" fmla="*/ 4495 w 5664"/>
              <a:gd name="connsiteY60" fmla="*/ 9413 h 12960"/>
              <a:gd name="connsiteX61" fmla="*/ 4385 w 5664"/>
              <a:gd name="connsiteY61" fmla="*/ 9586 h 12960"/>
              <a:gd name="connsiteX62" fmla="*/ 4290 w 5664"/>
              <a:gd name="connsiteY62" fmla="*/ 9933 h 12960"/>
              <a:gd name="connsiteX63" fmla="*/ 4290 w 5664"/>
              <a:gd name="connsiteY63" fmla="*/ 10202 h 12960"/>
              <a:gd name="connsiteX64" fmla="*/ 4322 w 5664"/>
              <a:gd name="connsiteY64" fmla="*/ 10548 h 12960"/>
              <a:gd name="connsiteX65" fmla="*/ 4164 w 5664"/>
              <a:gd name="connsiteY65" fmla="*/ 10753 h 12960"/>
              <a:gd name="connsiteX66" fmla="*/ 4053 w 5664"/>
              <a:gd name="connsiteY66" fmla="*/ 11085 h 12960"/>
              <a:gd name="connsiteX67" fmla="*/ 3801 w 5664"/>
              <a:gd name="connsiteY67" fmla="*/ 11367 h 12960"/>
              <a:gd name="connsiteX68" fmla="*/ 3739 w 5664"/>
              <a:gd name="connsiteY68" fmla="*/ 11652 h 12960"/>
              <a:gd name="connsiteX69" fmla="*/ 3599 w 5664"/>
              <a:gd name="connsiteY69" fmla="*/ 11936 h 12960"/>
              <a:gd name="connsiteX70" fmla="*/ 3536 w 5664"/>
              <a:gd name="connsiteY70" fmla="*/ 12156 h 12960"/>
              <a:gd name="connsiteX71" fmla="*/ 3505 w 5664"/>
              <a:gd name="connsiteY71" fmla="*/ 12534 h 12960"/>
              <a:gd name="connsiteX72" fmla="*/ 3276 w 5664"/>
              <a:gd name="connsiteY72" fmla="*/ 12708 h 12960"/>
              <a:gd name="connsiteX73" fmla="*/ 3048 w 5664"/>
              <a:gd name="connsiteY73" fmla="*/ 12866 h 12960"/>
              <a:gd name="connsiteX74" fmla="*/ 2812 w 5664"/>
              <a:gd name="connsiteY74" fmla="*/ 12960 h 12960"/>
              <a:gd name="connsiteX75" fmla="*/ 2464 w 5664"/>
              <a:gd name="connsiteY75" fmla="*/ 12960 h 12960"/>
              <a:gd name="connsiteX76" fmla="*/ 2150 w 5664"/>
              <a:gd name="connsiteY76" fmla="*/ 12677 h 12960"/>
              <a:gd name="connsiteX77" fmla="*/ 1991 w 5664"/>
              <a:gd name="connsiteY77" fmla="*/ 12393 h 12960"/>
              <a:gd name="connsiteX78" fmla="*/ 1944 w 5664"/>
              <a:gd name="connsiteY78" fmla="*/ 12125 h 12960"/>
              <a:gd name="connsiteX79" fmla="*/ 1637 w 5664"/>
              <a:gd name="connsiteY79" fmla="*/ 11825 h 12960"/>
              <a:gd name="connsiteX80" fmla="*/ 1503 w 5664"/>
              <a:gd name="connsiteY80" fmla="*/ 11607 h 12960"/>
              <a:gd name="connsiteX81" fmla="*/ 1543 w 5664"/>
              <a:gd name="connsiteY81" fmla="*/ 11376 h 12960"/>
              <a:gd name="connsiteX82" fmla="*/ 1354 w 5664"/>
              <a:gd name="connsiteY82" fmla="*/ 10855 h 12960"/>
              <a:gd name="connsiteX83" fmla="*/ 1154 w 5664"/>
              <a:gd name="connsiteY83" fmla="*/ 10059 h 12960"/>
              <a:gd name="connsiteX84" fmla="*/ 1211 w 5664"/>
              <a:gd name="connsiteY84" fmla="*/ 9460 h 12960"/>
              <a:gd name="connsiteX85" fmla="*/ 933 w 5664"/>
              <a:gd name="connsiteY85" fmla="*/ 8892 h 12960"/>
              <a:gd name="connsiteX86" fmla="*/ 885 w 5664"/>
              <a:gd name="connsiteY86" fmla="*/ 8514 h 12960"/>
              <a:gd name="connsiteX87" fmla="*/ 857 w 5664"/>
              <a:gd name="connsiteY87" fmla="*/ 8207 h 12960"/>
              <a:gd name="connsiteX88" fmla="*/ 588 w 5664"/>
              <a:gd name="connsiteY88" fmla="*/ 7899 h 12960"/>
              <a:gd name="connsiteX89" fmla="*/ 526 w 5664"/>
              <a:gd name="connsiteY89" fmla="*/ 7568 h 12960"/>
              <a:gd name="connsiteX90" fmla="*/ 399 w 5664"/>
              <a:gd name="connsiteY90" fmla="*/ 6906 h 12960"/>
              <a:gd name="connsiteX91" fmla="*/ 337 w 5664"/>
              <a:gd name="connsiteY91" fmla="*/ 6432 h 12960"/>
              <a:gd name="connsiteX92" fmla="*/ 226 w 5664"/>
              <a:gd name="connsiteY92" fmla="*/ 6212 h 12960"/>
              <a:gd name="connsiteX93" fmla="*/ 226 w 5664"/>
              <a:gd name="connsiteY93" fmla="*/ 5770 h 12960"/>
              <a:gd name="connsiteX94" fmla="*/ 133 w 5664"/>
              <a:gd name="connsiteY94" fmla="*/ 5502 h 12960"/>
              <a:gd name="connsiteX95" fmla="*/ 133 w 5664"/>
              <a:gd name="connsiteY95" fmla="*/ 5140 h 12960"/>
              <a:gd name="connsiteX96" fmla="*/ 22 w 5664"/>
              <a:gd name="connsiteY96" fmla="*/ 4919 h 12960"/>
              <a:gd name="connsiteX97" fmla="*/ 22 w 5664"/>
              <a:gd name="connsiteY97" fmla="*/ 4557 h 12960"/>
              <a:gd name="connsiteX98" fmla="*/ 22 w 5664"/>
              <a:gd name="connsiteY98" fmla="*/ 4557 h 12960"/>
              <a:gd name="connsiteX99" fmla="*/ 29 w 5664"/>
              <a:gd name="connsiteY99" fmla="*/ 4528 h 12960"/>
              <a:gd name="connsiteX100" fmla="*/ 35 w 5664"/>
              <a:gd name="connsiteY100" fmla="*/ 4499 h 12960"/>
              <a:gd name="connsiteX101" fmla="*/ 39 w 5664"/>
              <a:gd name="connsiteY101" fmla="*/ 4463 h 12960"/>
              <a:gd name="connsiteX102" fmla="*/ 42 w 5664"/>
              <a:gd name="connsiteY102" fmla="*/ 4426 h 12960"/>
              <a:gd name="connsiteX103" fmla="*/ 43 w 5664"/>
              <a:gd name="connsiteY103" fmla="*/ 4408 h 12960"/>
              <a:gd name="connsiteX104" fmla="*/ 42 w 5664"/>
              <a:gd name="connsiteY104" fmla="*/ 4390 h 12960"/>
              <a:gd name="connsiteX105" fmla="*/ 39 w 5664"/>
              <a:gd name="connsiteY105" fmla="*/ 4374 h 12960"/>
              <a:gd name="connsiteX106" fmla="*/ 35 w 5664"/>
              <a:gd name="connsiteY106" fmla="*/ 4358 h 12960"/>
              <a:gd name="connsiteX107" fmla="*/ 29 w 5664"/>
              <a:gd name="connsiteY107" fmla="*/ 4346 h 12960"/>
              <a:gd name="connsiteX108" fmla="*/ 22 w 5664"/>
              <a:gd name="connsiteY108" fmla="*/ 4335 h 12960"/>
              <a:gd name="connsiteX109" fmla="*/ 22 w 5664"/>
              <a:gd name="connsiteY109" fmla="*/ 4335 h 12960"/>
              <a:gd name="connsiteX110" fmla="*/ 17 w 5664"/>
              <a:gd name="connsiteY110" fmla="*/ 4331 h 12960"/>
              <a:gd name="connsiteX111" fmla="*/ 14 w 5664"/>
              <a:gd name="connsiteY111" fmla="*/ 4325 h 12960"/>
              <a:gd name="connsiteX112" fmla="*/ 9 w 5664"/>
              <a:gd name="connsiteY112" fmla="*/ 4310 h 12960"/>
              <a:gd name="connsiteX113" fmla="*/ 4 w 5664"/>
              <a:gd name="connsiteY113" fmla="*/ 4293 h 12960"/>
              <a:gd name="connsiteX114" fmla="*/ 1 w 5664"/>
              <a:gd name="connsiteY114" fmla="*/ 4274 h 12960"/>
              <a:gd name="connsiteX115" fmla="*/ 0 w 5664"/>
              <a:gd name="connsiteY115" fmla="*/ 4253 h 12960"/>
              <a:gd name="connsiteX116" fmla="*/ 1 w 5664"/>
              <a:gd name="connsiteY116" fmla="*/ 4230 h 12960"/>
              <a:gd name="connsiteX117" fmla="*/ 4 w 5664"/>
              <a:gd name="connsiteY117" fmla="*/ 4183 h 12960"/>
              <a:gd name="connsiteX118" fmla="*/ 9 w 5664"/>
              <a:gd name="connsiteY118" fmla="*/ 4140 h 12960"/>
              <a:gd name="connsiteX119" fmla="*/ 14 w 5664"/>
              <a:gd name="connsiteY119" fmla="*/ 4103 h 12960"/>
              <a:gd name="connsiteX120" fmla="*/ 22 w 5664"/>
              <a:gd name="connsiteY120" fmla="*/ 4068 h 12960"/>
              <a:gd name="connsiteX121" fmla="*/ 0 w 5664"/>
              <a:gd name="connsiteY121" fmla="*/ 3925 h 12960"/>
              <a:gd name="connsiteX122" fmla="*/ 1637 w 5664"/>
              <a:gd name="connsiteY122" fmla="*/ 1340 h 12960"/>
              <a:gd name="connsiteX0" fmla="*/ 1755 w 5664"/>
              <a:gd name="connsiteY0" fmla="*/ 958 h 12960"/>
              <a:gd name="connsiteX1" fmla="*/ 1841 w 5664"/>
              <a:gd name="connsiteY1" fmla="*/ 740 h 12960"/>
              <a:gd name="connsiteX2" fmla="*/ 2046 w 5664"/>
              <a:gd name="connsiteY2" fmla="*/ 646 h 12960"/>
              <a:gd name="connsiteX3" fmla="*/ 2156 w 5664"/>
              <a:gd name="connsiteY3" fmla="*/ 489 h 12960"/>
              <a:gd name="connsiteX4" fmla="*/ 2362 w 5664"/>
              <a:gd name="connsiteY4" fmla="*/ 157 h 12960"/>
              <a:gd name="connsiteX5" fmla="*/ 2567 w 5664"/>
              <a:gd name="connsiteY5" fmla="*/ 0 h 12960"/>
              <a:gd name="connsiteX6" fmla="*/ 2708 w 5664"/>
              <a:gd name="connsiteY6" fmla="*/ 0 h 12960"/>
              <a:gd name="connsiteX7" fmla="*/ 2708 w 5664"/>
              <a:gd name="connsiteY7" fmla="*/ 0 h 12960"/>
              <a:gd name="connsiteX8" fmla="*/ 2721 w 5664"/>
              <a:gd name="connsiteY8" fmla="*/ 7 h 12960"/>
              <a:gd name="connsiteX9" fmla="*/ 2734 w 5664"/>
              <a:gd name="connsiteY9" fmla="*/ 17 h 12960"/>
              <a:gd name="connsiteX10" fmla="*/ 2750 w 5664"/>
              <a:gd name="connsiteY10" fmla="*/ 29 h 12960"/>
              <a:gd name="connsiteX11" fmla="*/ 2782 w 5664"/>
              <a:gd name="connsiteY11" fmla="*/ 59 h 12960"/>
              <a:gd name="connsiteX12" fmla="*/ 2799 w 5664"/>
              <a:gd name="connsiteY12" fmla="*/ 85 h 12960"/>
              <a:gd name="connsiteX13" fmla="*/ 2803 w 5664"/>
              <a:gd name="connsiteY13" fmla="*/ 94 h 12960"/>
              <a:gd name="connsiteX14" fmla="*/ 2803 w 5664"/>
              <a:gd name="connsiteY14" fmla="*/ 94 h 12960"/>
              <a:gd name="connsiteX15" fmla="*/ 2806 w 5664"/>
              <a:gd name="connsiteY15" fmla="*/ 102 h 12960"/>
              <a:gd name="connsiteX16" fmla="*/ 2812 w 5664"/>
              <a:gd name="connsiteY16" fmla="*/ 111 h 12960"/>
              <a:gd name="connsiteX17" fmla="*/ 2820 w 5664"/>
              <a:gd name="connsiteY17" fmla="*/ 120 h 12960"/>
              <a:gd name="connsiteX18" fmla="*/ 2871 w 5664"/>
              <a:gd name="connsiteY18" fmla="*/ 159 h 12960"/>
              <a:gd name="connsiteX19" fmla="*/ 2893 w 5664"/>
              <a:gd name="connsiteY19" fmla="*/ 172 h 12960"/>
              <a:gd name="connsiteX20" fmla="*/ 2929 w 5664"/>
              <a:gd name="connsiteY20" fmla="*/ 189 h 12960"/>
              <a:gd name="connsiteX21" fmla="*/ 3103 w 5664"/>
              <a:gd name="connsiteY21" fmla="*/ 426 h 12960"/>
              <a:gd name="connsiteX22" fmla="*/ 3338 w 5664"/>
              <a:gd name="connsiteY22" fmla="*/ 630 h 12960"/>
              <a:gd name="connsiteX23" fmla="*/ 3527 w 5664"/>
              <a:gd name="connsiteY23" fmla="*/ 646 h 12960"/>
              <a:gd name="connsiteX24" fmla="*/ 3622 w 5664"/>
              <a:gd name="connsiteY24" fmla="*/ 740 h 12960"/>
              <a:gd name="connsiteX25" fmla="*/ 3622 w 5664"/>
              <a:gd name="connsiteY25" fmla="*/ 835 h 12960"/>
              <a:gd name="connsiteX26" fmla="*/ 3748 w 5664"/>
              <a:gd name="connsiteY26" fmla="*/ 883 h 12960"/>
              <a:gd name="connsiteX27" fmla="*/ 3906 w 5664"/>
              <a:gd name="connsiteY27" fmla="*/ 1008 h 12960"/>
              <a:gd name="connsiteX28" fmla="*/ 4009 w 5664"/>
              <a:gd name="connsiteY28" fmla="*/ 1122 h 12960"/>
              <a:gd name="connsiteX29" fmla="*/ 4072 w 5664"/>
              <a:gd name="connsiteY29" fmla="*/ 1359 h 12960"/>
              <a:gd name="connsiteX30" fmla="*/ 4213 w 5664"/>
              <a:gd name="connsiteY30" fmla="*/ 1418 h 12960"/>
              <a:gd name="connsiteX31" fmla="*/ 4249 w 5664"/>
              <a:gd name="connsiteY31" fmla="*/ 1572 h 12960"/>
              <a:gd name="connsiteX32" fmla="*/ 4391 w 5664"/>
              <a:gd name="connsiteY32" fmla="*/ 1821 h 12960"/>
              <a:gd name="connsiteX33" fmla="*/ 4581 w 5664"/>
              <a:gd name="connsiteY33" fmla="*/ 2009 h 12960"/>
              <a:gd name="connsiteX34" fmla="*/ 4604 w 5664"/>
              <a:gd name="connsiteY34" fmla="*/ 2330 h 12960"/>
              <a:gd name="connsiteX35" fmla="*/ 4722 w 5664"/>
              <a:gd name="connsiteY35" fmla="*/ 2530 h 12960"/>
              <a:gd name="connsiteX36" fmla="*/ 5018 w 5664"/>
              <a:gd name="connsiteY36" fmla="*/ 2685 h 12960"/>
              <a:gd name="connsiteX37" fmla="*/ 5112 w 5664"/>
              <a:gd name="connsiteY37" fmla="*/ 2803 h 12960"/>
              <a:gd name="connsiteX38" fmla="*/ 5159 w 5664"/>
              <a:gd name="connsiteY38" fmla="*/ 2944 h 12960"/>
              <a:gd name="connsiteX39" fmla="*/ 5243 w 5664"/>
              <a:gd name="connsiteY39" fmla="*/ 3027 h 12960"/>
              <a:gd name="connsiteX40" fmla="*/ 5432 w 5664"/>
              <a:gd name="connsiteY40" fmla="*/ 3288 h 12960"/>
              <a:gd name="connsiteX41" fmla="*/ 5523 w 5664"/>
              <a:gd name="connsiteY41" fmla="*/ 3563 h 12960"/>
              <a:gd name="connsiteX42" fmla="*/ 5585 w 5664"/>
              <a:gd name="connsiteY42" fmla="*/ 3642 h 12960"/>
              <a:gd name="connsiteX43" fmla="*/ 5606 w 5664"/>
              <a:gd name="connsiteY43" fmla="*/ 3725 h 12960"/>
              <a:gd name="connsiteX44" fmla="*/ 5664 w 5664"/>
              <a:gd name="connsiteY44" fmla="*/ 3863 h 12960"/>
              <a:gd name="connsiteX45" fmla="*/ 5664 w 5664"/>
              <a:gd name="connsiteY45" fmla="*/ 4162 h 12960"/>
              <a:gd name="connsiteX46" fmla="*/ 5664 w 5664"/>
              <a:gd name="connsiteY46" fmla="*/ 4351 h 12960"/>
              <a:gd name="connsiteX47" fmla="*/ 5491 w 5664"/>
              <a:gd name="connsiteY47" fmla="*/ 4753 h 12960"/>
              <a:gd name="connsiteX48" fmla="*/ 5585 w 5664"/>
              <a:gd name="connsiteY48" fmla="*/ 5249 h 12960"/>
              <a:gd name="connsiteX49" fmla="*/ 5523 w 5664"/>
              <a:gd name="connsiteY49" fmla="*/ 5408 h 12960"/>
              <a:gd name="connsiteX50" fmla="*/ 5539 w 5664"/>
              <a:gd name="connsiteY50" fmla="*/ 5613 h 12960"/>
              <a:gd name="connsiteX51" fmla="*/ 5443 w 5664"/>
              <a:gd name="connsiteY51" fmla="*/ 6196 h 12960"/>
              <a:gd name="connsiteX52" fmla="*/ 5318 w 5664"/>
              <a:gd name="connsiteY52" fmla="*/ 7142 h 12960"/>
              <a:gd name="connsiteX53" fmla="*/ 5096 w 5664"/>
              <a:gd name="connsiteY53" fmla="*/ 7442 h 12960"/>
              <a:gd name="connsiteX54" fmla="*/ 4923 w 5664"/>
              <a:gd name="connsiteY54" fmla="*/ 7977 h 12960"/>
              <a:gd name="connsiteX55" fmla="*/ 4779 w 5664"/>
              <a:gd name="connsiteY55" fmla="*/ 8277 h 12960"/>
              <a:gd name="connsiteX56" fmla="*/ 4685 w 5664"/>
              <a:gd name="connsiteY56" fmla="*/ 8609 h 12960"/>
              <a:gd name="connsiteX57" fmla="*/ 4669 w 5664"/>
              <a:gd name="connsiteY57" fmla="*/ 8971 h 12960"/>
              <a:gd name="connsiteX58" fmla="*/ 4479 w 5664"/>
              <a:gd name="connsiteY58" fmla="*/ 9303 h 12960"/>
              <a:gd name="connsiteX59" fmla="*/ 4495 w 5664"/>
              <a:gd name="connsiteY59" fmla="*/ 9413 h 12960"/>
              <a:gd name="connsiteX60" fmla="*/ 4385 w 5664"/>
              <a:gd name="connsiteY60" fmla="*/ 9586 h 12960"/>
              <a:gd name="connsiteX61" fmla="*/ 4290 w 5664"/>
              <a:gd name="connsiteY61" fmla="*/ 9933 h 12960"/>
              <a:gd name="connsiteX62" fmla="*/ 4290 w 5664"/>
              <a:gd name="connsiteY62" fmla="*/ 10202 h 12960"/>
              <a:gd name="connsiteX63" fmla="*/ 4322 w 5664"/>
              <a:gd name="connsiteY63" fmla="*/ 10548 h 12960"/>
              <a:gd name="connsiteX64" fmla="*/ 4164 w 5664"/>
              <a:gd name="connsiteY64" fmla="*/ 10753 h 12960"/>
              <a:gd name="connsiteX65" fmla="*/ 4053 w 5664"/>
              <a:gd name="connsiteY65" fmla="*/ 11085 h 12960"/>
              <a:gd name="connsiteX66" fmla="*/ 3801 w 5664"/>
              <a:gd name="connsiteY66" fmla="*/ 11367 h 12960"/>
              <a:gd name="connsiteX67" fmla="*/ 3739 w 5664"/>
              <a:gd name="connsiteY67" fmla="*/ 11652 h 12960"/>
              <a:gd name="connsiteX68" fmla="*/ 3599 w 5664"/>
              <a:gd name="connsiteY68" fmla="*/ 11936 h 12960"/>
              <a:gd name="connsiteX69" fmla="*/ 3536 w 5664"/>
              <a:gd name="connsiteY69" fmla="*/ 12156 h 12960"/>
              <a:gd name="connsiteX70" fmla="*/ 3505 w 5664"/>
              <a:gd name="connsiteY70" fmla="*/ 12534 h 12960"/>
              <a:gd name="connsiteX71" fmla="*/ 3276 w 5664"/>
              <a:gd name="connsiteY71" fmla="*/ 12708 h 12960"/>
              <a:gd name="connsiteX72" fmla="*/ 3048 w 5664"/>
              <a:gd name="connsiteY72" fmla="*/ 12866 h 12960"/>
              <a:gd name="connsiteX73" fmla="*/ 2812 w 5664"/>
              <a:gd name="connsiteY73" fmla="*/ 12960 h 12960"/>
              <a:gd name="connsiteX74" fmla="*/ 2464 w 5664"/>
              <a:gd name="connsiteY74" fmla="*/ 12960 h 12960"/>
              <a:gd name="connsiteX75" fmla="*/ 2150 w 5664"/>
              <a:gd name="connsiteY75" fmla="*/ 12677 h 12960"/>
              <a:gd name="connsiteX76" fmla="*/ 1991 w 5664"/>
              <a:gd name="connsiteY76" fmla="*/ 12393 h 12960"/>
              <a:gd name="connsiteX77" fmla="*/ 1944 w 5664"/>
              <a:gd name="connsiteY77" fmla="*/ 12125 h 12960"/>
              <a:gd name="connsiteX78" fmla="*/ 1637 w 5664"/>
              <a:gd name="connsiteY78" fmla="*/ 11825 h 12960"/>
              <a:gd name="connsiteX79" fmla="*/ 1503 w 5664"/>
              <a:gd name="connsiteY79" fmla="*/ 11607 h 12960"/>
              <a:gd name="connsiteX80" fmla="*/ 1543 w 5664"/>
              <a:gd name="connsiteY80" fmla="*/ 11376 h 12960"/>
              <a:gd name="connsiteX81" fmla="*/ 1354 w 5664"/>
              <a:gd name="connsiteY81" fmla="*/ 10855 h 12960"/>
              <a:gd name="connsiteX82" fmla="*/ 1154 w 5664"/>
              <a:gd name="connsiteY82" fmla="*/ 10059 h 12960"/>
              <a:gd name="connsiteX83" fmla="*/ 1211 w 5664"/>
              <a:gd name="connsiteY83" fmla="*/ 9460 h 12960"/>
              <a:gd name="connsiteX84" fmla="*/ 933 w 5664"/>
              <a:gd name="connsiteY84" fmla="*/ 8892 h 12960"/>
              <a:gd name="connsiteX85" fmla="*/ 885 w 5664"/>
              <a:gd name="connsiteY85" fmla="*/ 8514 h 12960"/>
              <a:gd name="connsiteX86" fmla="*/ 857 w 5664"/>
              <a:gd name="connsiteY86" fmla="*/ 8207 h 12960"/>
              <a:gd name="connsiteX87" fmla="*/ 588 w 5664"/>
              <a:gd name="connsiteY87" fmla="*/ 7899 h 12960"/>
              <a:gd name="connsiteX88" fmla="*/ 526 w 5664"/>
              <a:gd name="connsiteY88" fmla="*/ 7568 h 12960"/>
              <a:gd name="connsiteX89" fmla="*/ 399 w 5664"/>
              <a:gd name="connsiteY89" fmla="*/ 6906 h 12960"/>
              <a:gd name="connsiteX90" fmla="*/ 337 w 5664"/>
              <a:gd name="connsiteY90" fmla="*/ 6432 h 12960"/>
              <a:gd name="connsiteX91" fmla="*/ 226 w 5664"/>
              <a:gd name="connsiteY91" fmla="*/ 6212 h 12960"/>
              <a:gd name="connsiteX92" fmla="*/ 226 w 5664"/>
              <a:gd name="connsiteY92" fmla="*/ 5770 h 12960"/>
              <a:gd name="connsiteX93" fmla="*/ 133 w 5664"/>
              <a:gd name="connsiteY93" fmla="*/ 5502 h 12960"/>
              <a:gd name="connsiteX94" fmla="*/ 133 w 5664"/>
              <a:gd name="connsiteY94" fmla="*/ 5140 h 12960"/>
              <a:gd name="connsiteX95" fmla="*/ 22 w 5664"/>
              <a:gd name="connsiteY95" fmla="*/ 4919 h 12960"/>
              <a:gd name="connsiteX96" fmla="*/ 22 w 5664"/>
              <a:gd name="connsiteY96" fmla="*/ 4557 h 12960"/>
              <a:gd name="connsiteX97" fmla="*/ 22 w 5664"/>
              <a:gd name="connsiteY97" fmla="*/ 4557 h 12960"/>
              <a:gd name="connsiteX98" fmla="*/ 29 w 5664"/>
              <a:gd name="connsiteY98" fmla="*/ 4528 h 12960"/>
              <a:gd name="connsiteX99" fmla="*/ 35 w 5664"/>
              <a:gd name="connsiteY99" fmla="*/ 4499 h 12960"/>
              <a:gd name="connsiteX100" fmla="*/ 39 w 5664"/>
              <a:gd name="connsiteY100" fmla="*/ 4463 h 12960"/>
              <a:gd name="connsiteX101" fmla="*/ 42 w 5664"/>
              <a:gd name="connsiteY101" fmla="*/ 4426 h 12960"/>
              <a:gd name="connsiteX102" fmla="*/ 43 w 5664"/>
              <a:gd name="connsiteY102" fmla="*/ 4408 h 12960"/>
              <a:gd name="connsiteX103" fmla="*/ 42 w 5664"/>
              <a:gd name="connsiteY103" fmla="*/ 4390 h 12960"/>
              <a:gd name="connsiteX104" fmla="*/ 39 w 5664"/>
              <a:gd name="connsiteY104" fmla="*/ 4374 h 12960"/>
              <a:gd name="connsiteX105" fmla="*/ 35 w 5664"/>
              <a:gd name="connsiteY105" fmla="*/ 4358 h 12960"/>
              <a:gd name="connsiteX106" fmla="*/ 29 w 5664"/>
              <a:gd name="connsiteY106" fmla="*/ 4346 h 12960"/>
              <a:gd name="connsiteX107" fmla="*/ 22 w 5664"/>
              <a:gd name="connsiteY107" fmla="*/ 4335 h 12960"/>
              <a:gd name="connsiteX108" fmla="*/ 22 w 5664"/>
              <a:gd name="connsiteY108" fmla="*/ 4335 h 12960"/>
              <a:gd name="connsiteX109" fmla="*/ 17 w 5664"/>
              <a:gd name="connsiteY109" fmla="*/ 4331 h 12960"/>
              <a:gd name="connsiteX110" fmla="*/ 14 w 5664"/>
              <a:gd name="connsiteY110" fmla="*/ 4325 h 12960"/>
              <a:gd name="connsiteX111" fmla="*/ 9 w 5664"/>
              <a:gd name="connsiteY111" fmla="*/ 4310 h 12960"/>
              <a:gd name="connsiteX112" fmla="*/ 4 w 5664"/>
              <a:gd name="connsiteY112" fmla="*/ 4293 h 12960"/>
              <a:gd name="connsiteX113" fmla="*/ 1 w 5664"/>
              <a:gd name="connsiteY113" fmla="*/ 4274 h 12960"/>
              <a:gd name="connsiteX114" fmla="*/ 0 w 5664"/>
              <a:gd name="connsiteY114" fmla="*/ 4253 h 12960"/>
              <a:gd name="connsiteX115" fmla="*/ 1 w 5664"/>
              <a:gd name="connsiteY115" fmla="*/ 4230 h 12960"/>
              <a:gd name="connsiteX116" fmla="*/ 4 w 5664"/>
              <a:gd name="connsiteY116" fmla="*/ 4183 h 12960"/>
              <a:gd name="connsiteX117" fmla="*/ 9 w 5664"/>
              <a:gd name="connsiteY117" fmla="*/ 4140 h 12960"/>
              <a:gd name="connsiteX118" fmla="*/ 14 w 5664"/>
              <a:gd name="connsiteY118" fmla="*/ 4103 h 12960"/>
              <a:gd name="connsiteX119" fmla="*/ 22 w 5664"/>
              <a:gd name="connsiteY119" fmla="*/ 4068 h 12960"/>
              <a:gd name="connsiteX120" fmla="*/ 0 w 5664"/>
              <a:gd name="connsiteY120" fmla="*/ 3925 h 12960"/>
              <a:gd name="connsiteX121" fmla="*/ 1637 w 5664"/>
              <a:gd name="connsiteY121" fmla="*/ 1340 h 12960"/>
              <a:gd name="connsiteX0" fmla="*/ 1755 w 5664"/>
              <a:gd name="connsiteY0" fmla="*/ 958 h 12960"/>
              <a:gd name="connsiteX1" fmla="*/ 1841 w 5664"/>
              <a:gd name="connsiteY1" fmla="*/ 740 h 12960"/>
              <a:gd name="connsiteX2" fmla="*/ 2046 w 5664"/>
              <a:gd name="connsiteY2" fmla="*/ 646 h 12960"/>
              <a:gd name="connsiteX3" fmla="*/ 2156 w 5664"/>
              <a:gd name="connsiteY3" fmla="*/ 489 h 12960"/>
              <a:gd name="connsiteX4" fmla="*/ 2362 w 5664"/>
              <a:gd name="connsiteY4" fmla="*/ 157 h 12960"/>
              <a:gd name="connsiteX5" fmla="*/ 2567 w 5664"/>
              <a:gd name="connsiteY5" fmla="*/ 0 h 12960"/>
              <a:gd name="connsiteX6" fmla="*/ 2708 w 5664"/>
              <a:gd name="connsiteY6" fmla="*/ 0 h 12960"/>
              <a:gd name="connsiteX7" fmla="*/ 2708 w 5664"/>
              <a:gd name="connsiteY7" fmla="*/ 0 h 12960"/>
              <a:gd name="connsiteX8" fmla="*/ 2721 w 5664"/>
              <a:gd name="connsiteY8" fmla="*/ 7 h 12960"/>
              <a:gd name="connsiteX9" fmla="*/ 2734 w 5664"/>
              <a:gd name="connsiteY9" fmla="*/ 17 h 12960"/>
              <a:gd name="connsiteX10" fmla="*/ 2750 w 5664"/>
              <a:gd name="connsiteY10" fmla="*/ 29 h 12960"/>
              <a:gd name="connsiteX11" fmla="*/ 2782 w 5664"/>
              <a:gd name="connsiteY11" fmla="*/ 59 h 12960"/>
              <a:gd name="connsiteX12" fmla="*/ 2799 w 5664"/>
              <a:gd name="connsiteY12" fmla="*/ 85 h 12960"/>
              <a:gd name="connsiteX13" fmla="*/ 2803 w 5664"/>
              <a:gd name="connsiteY13" fmla="*/ 94 h 12960"/>
              <a:gd name="connsiteX14" fmla="*/ 2803 w 5664"/>
              <a:gd name="connsiteY14" fmla="*/ 94 h 12960"/>
              <a:gd name="connsiteX15" fmla="*/ 2806 w 5664"/>
              <a:gd name="connsiteY15" fmla="*/ 102 h 12960"/>
              <a:gd name="connsiteX16" fmla="*/ 2812 w 5664"/>
              <a:gd name="connsiteY16" fmla="*/ 111 h 12960"/>
              <a:gd name="connsiteX17" fmla="*/ 2820 w 5664"/>
              <a:gd name="connsiteY17" fmla="*/ 120 h 12960"/>
              <a:gd name="connsiteX18" fmla="*/ 2871 w 5664"/>
              <a:gd name="connsiteY18" fmla="*/ 159 h 12960"/>
              <a:gd name="connsiteX19" fmla="*/ 2929 w 5664"/>
              <a:gd name="connsiteY19" fmla="*/ 189 h 12960"/>
              <a:gd name="connsiteX20" fmla="*/ 3103 w 5664"/>
              <a:gd name="connsiteY20" fmla="*/ 426 h 12960"/>
              <a:gd name="connsiteX21" fmla="*/ 3338 w 5664"/>
              <a:gd name="connsiteY21" fmla="*/ 630 h 12960"/>
              <a:gd name="connsiteX22" fmla="*/ 3527 w 5664"/>
              <a:gd name="connsiteY22" fmla="*/ 646 h 12960"/>
              <a:gd name="connsiteX23" fmla="*/ 3622 w 5664"/>
              <a:gd name="connsiteY23" fmla="*/ 740 h 12960"/>
              <a:gd name="connsiteX24" fmla="*/ 3622 w 5664"/>
              <a:gd name="connsiteY24" fmla="*/ 835 h 12960"/>
              <a:gd name="connsiteX25" fmla="*/ 3748 w 5664"/>
              <a:gd name="connsiteY25" fmla="*/ 883 h 12960"/>
              <a:gd name="connsiteX26" fmla="*/ 3906 w 5664"/>
              <a:gd name="connsiteY26" fmla="*/ 1008 h 12960"/>
              <a:gd name="connsiteX27" fmla="*/ 4009 w 5664"/>
              <a:gd name="connsiteY27" fmla="*/ 1122 h 12960"/>
              <a:gd name="connsiteX28" fmla="*/ 4072 w 5664"/>
              <a:gd name="connsiteY28" fmla="*/ 1359 h 12960"/>
              <a:gd name="connsiteX29" fmla="*/ 4213 w 5664"/>
              <a:gd name="connsiteY29" fmla="*/ 1418 h 12960"/>
              <a:gd name="connsiteX30" fmla="*/ 4249 w 5664"/>
              <a:gd name="connsiteY30" fmla="*/ 1572 h 12960"/>
              <a:gd name="connsiteX31" fmla="*/ 4391 w 5664"/>
              <a:gd name="connsiteY31" fmla="*/ 1821 h 12960"/>
              <a:gd name="connsiteX32" fmla="*/ 4581 w 5664"/>
              <a:gd name="connsiteY32" fmla="*/ 2009 h 12960"/>
              <a:gd name="connsiteX33" fmla="*/ 4604 w 5664"/>
              <a:gd name="connsiteY33" fmla="*/ 2330 h 12960"/>
              <a:gd name="connsiteX34" fmla="*/ 4722 w 5664"/>
              <a:gd name="connsiteY34" fmla="*/ 2530 h 12960"/>
              <a:gd name="connsiteX35" fmla="*/ 5018 w 5664"/>
              <a:gd name="connsiteY35" fmla="*/ 2685 h 12960"/>
              <a:gd name="connsiteX36" fmla="*/ 5112 w 5664"/>
              <a:gd name="connsiteY36" fmla="*/ 2803 h 12960"/>
              <a:gd name="connsiteX37" fmla="*/ 5159 w 5664"/>
              <a:gd name="connsiteY37" fmla="*/ 2944 h 12960"/>
              <a:gd name="connsiteX38" fmla="*/ 5243 w 5664"/>
              <a:gd name="connsiteY38" fmla="*/ 3027 h 12960"/>
              <a:gd name="connsiteX39" fmla="*/ 5432 w 5664"/>
              <a:gd name="connsiteY39" fmla="*/ 3288 h 12960"/>
              <a:gd name="connsiteX40" fmla="*/ 5523 w 5664"/>
              <a:gd name="connsiteY40" fmla="*/ 3563 h 12960"/>
              <a:gd name="connsiteX41" fmla="*/ 5585 w 5664"/>
              <a:gd name="connsiteY41" fmla="*/ 3642 h 12960"/>
              <a:gd name="connsiteX42" fmla="*/ 5606 w 5664"/>
              <a:gd name="connsiteY42" fmla="*/ 3725 h 12960"/>
              <a:gd name="connsiteX43" fmla="*/ 5664 w 5664"/>
              <a:gd name="connsiteY43" fmla="*/ 3863 h 12960"/>
              <a:gd name="connsiteX44" fmla="*/ 5664 w 5664"/>
              <a:gd name="connsiteY44" fmla="*/ 4162 h 12960"/>
              <a:gd name="connsiteX45" fmla="*/ 5664 w 5664"/>
              <a:gd name="connsiteY45" fmla="*/ 4351 h 12960"/>
              <a:gd name="connsiteX46" fmla="*/ 5491 w 5664"/>
              <a:gd name="connsiteY46" fmla="*/ 4753 h 12960"/>
              <a:gd name="connsiteX47" fmla="*/ 5585 w 5664"/>
              <a:gd name="connsiteY47" fmla="*/ 5249 h 12960"/>
              <a:gd name="connsiteX48" fmla="*/ 5523 w 5664"/>
              <a:gd name="connsiteY48" fmla="*/ 5408 h 12960"/>
              <a:gd name="connsiteX49" fmla="*/ 5539 w 5664"/>
              <a:gd name="connsiteY49" fmla="*/ 5613 h 12960"/>
              <a:gd name="connsiteX50" fmla="*/ 5443 w 5664"/>
              <a:gd name="connsiteY50" fmla="*/ 6196 h 12960"/>
              <a:gd name="connsiteX51" fmla="*/ 5318 w 5664"/>
              <a:gd name="connsiteY51" fmla="*/ 7142 h 12960"/>
              <a:gd name="connsiteX52" fmla="*/ 5096 w 5664"/>
              <a:gd name="connsiteY52" fmla="*/ 7442 h 12960"/>
              <a:gd name="connsiteX53" fmla="*/ 4923 w 5664"/>
              <a:gd name="connsiteY53" fmla="*/ 7977 h 12960"/>
              <a:gd name="connsiteX54" fmla="*/ 4779 w 5664"/>
              <a:gd name="connsiteY54" fmla="*/ 8277 h 12960"/>
              <a:gd name="connsiteX55" fmla="*/ 4685 w 5664"/>
              <a:gd name="connsiteY55" fmla="*/ 8609 h 12960"/>
              <a:gd name="connsiteX56" fmla="*/ 4669 w 5664"/>
              <a:gd name="connsiteY56" fmla="*/ 8971 h 12960"/>
              <a:gd name="connsiteX57" fmla="*/ 4479 w 5664"/>
              <a:gd name="connsiteY57" fmla="*/ 9303 h 12960"/>
              <a:gd name="connsiteX58" fmla="*/ 4495 w 5664"/>
              <a:gd name="connsiteY58" fmla="*/ 9413 h 12960"/>
              <a:gd name="connsiteX59" fmla="*/ 4385 w 5664"/>
              <a:gd name="connsiteY59" fmla="*/ 9586 h 12960"/>
              <a:gd name="connsiteX60" fmla="*/ 4290 w 5664"/>
              <a:gd name="connsiteY60" fmla="*/ 9933 h 12960"/>
              <a:gd name="connsiteX61" fmla="*/ 4290 w 5664"/>
              <a:gd name="connsiteY61" fmla="*/ 10202 h 12960"/>
              <a:gd name="connsiteX62" fmla="*/ 4322 w 5664"/>
              <a:gd name="connsiteY62" fmla="*/ 10548 h 12960"/>
              <a:gd name="connsiteX63" fmla="*/ 4164 w 5664"/>
              <a:gd name="connsiteY63" fmla="*/ 10753 h 12960"/>
              <a:gd name="connsiteX64" fmla="*/ 4053 w 5664"/>
              <a:gd name="connsiteY64" fmla="*/ 11085 h 12960"/>
              <a:gd name="connsiteX65" fmla="*/ 3801 w 5664"/>
              <a:gd name="connsiteY65" fmla="*/ 11367 h 12960"/>
              <a:gd name="connsiteX66" fmla="*/ 3739 w 5664"/>
              <a:gd name="connsiteY66" fmla="*/ 11652 h 12960"/>
              <a:gd name="connsiteX67" fmla="*/ 3599 w 5664"/>
              <a:gd name="connsiteY67" fmla="*/ 11936 h 12960"/>
              <a:gd name="connsiteX68" fmla="*/ 3536 w 5664"/>
              <a:gd name="connsiteY68" fmla="*/ 12156 h 12960"/>
              <a:gd name="connsiteX69" fmla="*/ 3505 w 5664"/>
              <a:gd name="connsiteY69" fmla="*/ 12534 h 12960"/>
              <a:gd name="connsiteX70" fmla="*/ 3276 w 5664"/>
              <a:gd name="connsiteY70" fmla="*/ 12708 h 12960"/>
              <a:gd name="connsiteX71" fmla="*/ 3048 w 5664"/>
              <a:gd name="connsiteY71" fmla="*/ 12866 h 12960"/>
              <a:gd name="connsiteX72" fmla="*/ 2812 w 5664"/>
              <a:gd name="connsiteY72" fmla="*/ 12960 h 12960"/>
              <a:gd name="connsiteX73" fmla="*/ 2464 w 5664"/>
              <a:gd name="connsiteY73" fmla="*/ 12960 h 12960"/>
              <a:gd name="connsiteX74" fmla="*/ 2150 w 5664"/>
              <a:gd name="connsiteY74" fmla="*/ 12677 h 12960"/>
              <a:gd name="connsiteX75" fmla="*/ 1991 w 5664"/>
              <a:gd name="connsiteY75" fmla="*/ 12393 h 12960"/>
              <a:gd name="connsiteX76" fmla="*/ 1944 w 5664"/>
              <a:gd name="connsiteY76" fmla="*/ 12125 h 12960"/>
              <a:gd name="connsiteX77" fmla="*/ 1637 w 5664"/>
              <a:gd name="connsiteY77" fmla="*/ 11825 h 12960"/>
              <a:gd name="connsiteX78" fmla="*/ 1503 w 5664"/>
              <a:gd name="connsiteY78" fmla="*/ 11607 h 12960"/>
              <a:gd name="connsiteX79" fmla="*/ 1543 w 5664"/>
              <a:gd name="connsiteY79" fmla="*/ 11376 h 12960"/>
              <a:gd name="connsiteX80" fmla="*/ 1354 w 5664"/>
              <a:gd name="connsiteY80" fmla="*/ 10855 h 12960"/>
              <a:gd name="connsiteX81" fmla="*/ 1154 w 5664"/>
              <a:gd name="connsiteY81" fmla="*/ 10059 h 12960"/>
              <a:gd name="connsiteX82" fmla="*/ 1211 w 5664"/>
              <a:gd name="connsiteY82" fmla="*/ 9460 h 12960"/>
              <a:gd name="connsiteX83" fmla="*/ 933 w 5664"/>
              <a:gd name="connsiteY83" fmla="*/ 8892 h 12960"/>
              <a:gd name="connsiteX84" fmla="*/ 885 w 5664"/>
              <a:gd name="connsiteY84" fmla="*/ 8514 h 12960"/>
              <a:gd name="connsiteX85" fmla="*/ 857 w 5664"/>
              <a:gd name="connsiteY85" fmla="*/ 8207 h 12960"/>
              <a:gd name="connsiteX86" fmla="*/ 588 w 5664"/>
              <a:gd name="connsiteY86" fmla="*/ 7899 h 12960"/>
              <a:gd name="connsiteX87" fmla="*/ 526 w 5664"/>
              <a:gd name="connsiteY87" fmla="*/ 7568 h 12960"/>
              <a:gd name="connsiteX88" fmla="*/ 399 w 5664"/>
              <a:gd name="connsiteY88" fmla="*/ 6906 h 12960"/>
              <a:gd name="connsiteX89" fmla="*/ 337 w 5664"/>
              <a:gd name="connsiteY89" fmla="*/ 6432 h 12960"/>
              <a:gd name="connsiteX90" fmla="*/ 226 w 5664"/>
              <a:gd name="connsiteY90" fmla="*/ 6212 h 12960"/>
              <a:gd name="connsiteX91" fmla="*/ 226 w 5664"/>
              <a:gd name="connsiteY91" fmla="*/ 5770 h 12960"/>
              <a:gd name="connsiteX92" fmla="*/ 133 w 5664"/>
              <a:gd name="connsiteY92" fmla="*/ 5502 h 12960"/>
              <a:gd name="connsiteX93" fmla="*/ 133 w 5664"/>
              <a:gd name="connsiteY93" fmla="*/ 5140 h 12960"/>
              <a:gd name="connsiteX94" fmla="*/ 22 w 5664"/>
              <a:gd name="connsiteY94" fmla="*/ 4919 h 12960"/>
              <a:gd name="connsiteX95" fmla="*/ 22 w 5664"/>
              <a:gd name="connsiteY95" fmla="*/ 4557 h 12960"/>
              <a:gd name="connsiteX96" fmla="*/ 22 w 5664"/>
              <a:gd name="connsiteY96" fmla="*/ 4557 h 12960"/>
              <a:gd name="connsiteX97" fmla="*/ 29 w 5664"/>
              <a:gd name="connsiteY97" fmla="*/ 4528 h 12960"/>
              <a:gd name="connsiteX98" fmla="*/ 35 w 5664"/>
              <a:gd name="connsiteY98" fmla="*/ 4499 h 12960"/>
              <a:gd name="connsiteX99" fmla="*/ 39 w 5664"/>
              <a:gd name="connsiteY99" fmla="*/ 4463 h 12960"/>
              <a:gd name="connsiteX100" fmla="*/ 42 w 5664"/>
              <a:gd name="connsiteY100" fmla="*/ 4426 h 12960"/>
              <a:gd name="connsiteX101" fmla="*/ 43 w 5664"/>
              <a:gd name="connsiteY101" fmla="*/ 4408 h 12960"/>
              <a:gd name="connsiteX102" fmla="*/ 42 w 5664"/>
              <a:gd name="connsiteY102" fmla="*/ 4390 h 12960"/>
              <a:gd name="connsiteX103" fmla="*/ 39 w 5664"/>
              <a:gd name="connsiteY103" fmla="*/ 4374 h 12960"/>
              <a:gd name="connsiteX104" fmla="*/ 35 w 5664"/>
              <a:gd name="connsiteY104" fmla="*/ 4358 h 12960"/>
              <a:gd name="connsiteX105" fmla="*/ 29 w 5664"/>
              <a:gd name="connsiteY105" fmla="*/ 4346 h 12960"/>
              <a:gd name="connsiteX106" fmla="*/ 22 w 5664"/>
              <a:gd name="connsiteY106" fmla="*/ 4335 h 12960"/>
              <a:gd name="connsiteX107" fmla="*/ 22 w 5664"/>
              <a:gd name="connsiteY107" fmla="*/ 4335 h 12960"/>
              <a:gd name="connsiteX108" fmla="*/ 17 w 5664"/>
              <a:gd name="connsiteY108" fmla="*/ 4331 h 12960"/>
              <a:gd name="connsiteX109" fmla="*/ 14 w 5664"/>
              <a:gd name="connsiteY109" fmla="*/ 4325 h 12960"/>
              <a:gd name="connsiteX110" fmla="*/ 9 w 5664"/>
              <a:gd name="connsiteY110" fmla="*/ 4310 h 12960"/>
              <a:gd name="connsiteX111" fmla="*/ 4 w 5664"/>
              <a:gd name="connsiteY111" fmla="*/ 4293 h 12960"/>
              <a:gd name="connsiteX112" fmla="*/ 1 w 5664"/>
              <a:gd name="connsiteY112" fmla="*/ 4274 h 12960"/>
              <a:gd name="connsiteX113" fmla="*/ 0 w 5664"/>
              <a:gd name="connsiteY113" fmla="*/ 4253 h 12960"/>
              <a:gd name="connsiteX114" fmla="*/ 1 w 5664"/>
              <a:gd name="connsiteY114" fmla="*/ 4230 h 12960"/>
              <a:gd name="connsiteX115" fmla="*/ 4 w 5664"/>
              <a:gd name="connsiteY115" fmla="*/ 4183 h 12960"/>
              <a:gd name="connsiteX116" fmla="*/ 9 w 5664"/>
              <a:gd name="connsiteY116" fmla="*/ 4140 h 12960"/>
              <a:gd name="connsiteX117" fmla="*/ 14 w 5664"/>
              <a:gd name="connsiteY117" fmla="*/ 4103 h 12960"/>
              <a:gd name="connsiteX118" fmla="*/ 22 w 5664"/>
              <a:gd name="connsiteY118" fmla="*/ 4068 h 12960"/>
              <a:gd name="connsiteX119" fmla="*/ 0 w 5664"/>
              <a:gd name="connsiteY119" fmla="*/ 3925 h 12960"/>
              <a:gd name="connsiteX120" fmla="*/ 1637 w 5664"/>
              <a:gd name="connsiteY120" fmla="*/ 1340 h 12960"/>
              <a:gd name="connsiteX0" fmla="*/ 1755 w 5664"/>
              <a:gd name="connsiteY0" fmla="*/ 958 h 12960"/>
              <a:gd name="connsiteX1" fmla="*/ 1841 w 5664"/>
              <a:gd name="connsiteY1" fmla="*/ 740 h 12960"/>
              <a:gd name="connsiteX2" fmla="*/ 2046 w 5664"/>
              <a:gd name="connsiteY2" fmla="*/ 646 h 12960"/>
              <a:gd name="connsiteX3" fmla="*/ 2156 w 5664"/>
              <a:gd name="connsiteY3" fmla="*/ 489 h 12960"/>
              <a:gd name="connsiteX4" fmla="*/ 2362 w 5664"/>
              <a:gd name="connsiteY4" fmla="*/ 157 h 12960"/>
              <a:gd name="connsiteX5" fmla="*/ 2567 w 5664"/>
              <a:gd name="connsiteY5" fmla="*/ 0 h 12960"/>
              <a:gd name="connsiteX6" fmla="*/ 2708 w 5664"/>
              <a:gd name="connsiteY6" fmla="*/ 0 h 12960"/>
              <a:gd name="connsiteX7" fmla="*/ 2708 w 5664"/>
              <a:gd name="connsiteY7" fmla="*/ 0 h 12960"/>
              <a:gd name="connsiteX8" fmla="*/ 2721 w 5664"/>
              <a:gd name="connsiteY8" fmla="*/ 7 h 12960"/>
              <a:gd name="connsiteX9" fmla="*/ 2734 w 5664"/>
              <a:gd name="connsiteY9" fmla="*/ 17 h 12960"/>
              <a:gd name="connsiteX10" fmla="*/ 2750 w 5664"/>
              <a:gd name="connsiteY10" fmla="*/ 29 h 12960"/>
              <a:gd name="connsiteX11" fmla="*/ 2782 w 5664"/>
              <a:gd name="connsiteY11" fmla="*/ 59 h 12960"/>
              <a:gd name="connsiteX12" fmla="*/ 2799 w 5664"/>
              <a:gd name="connsiteY12" fmla="*/ 85 h 12960"/>
              <a:gd name="connsiteX13" fmla="*/ 2803 w 5664"/>
              <a:gd name="connsiteY13" fmla="*/ 94 h 12960"/>
              <a:gd name="connsiteX14" fmla="*/ 2803 w 5664"/>
              <a:gd name="connsiteY14" fmla="*/ 94 h 12960"/>
              <a:gd name="connsiteX15" fmla="*/ 2806 w 5664"/>
              <a:gd name="connsiteY15" fmla="*/ 102 h 12960"/>
              <a:gd name="connsiteX16" fmla="*/ 2812 w 5664"/>
              <a:gd name="connsiteY16" fmla="*/ 111 h 12960"/>
              <a:gd name="connsiteX17" fmla="*/ 2820 w 5664"/>
              <a:gd name="connsiteY17" fmla="*/ 120 h 12960"/>
              <a:gd name="connsiteX18" fmla="*/ 2871 w 5664"/>
              <a:gd name="connsiteY18" fmla="*/ 159 h 12960"/>
              <a:gd name="connsiteX19" fmla="*/ 3103 w 5664"/>
              <a:gd name="connsiteY19" fmla="*/ 426 h 12960"/>
              <a:gd name="connsiteX20" fmla="*/ 3338 w 5664"/>
              <a:gd name="connsiteY20" fmla="*/ 630 h 12960"/>
              <a:gd name="connsiteX21" fmla="*/ 3527 w 5664"/>
              <a:gd name="connsiteY21" fmla="*/ 646 h 12960"/>
              <a:gd name="connsiteX22" fmla="*/ 3622 w 5664"/>
              <a:gd name="connsiteY22" fmla="*/ 740 h 12960"/>
              <a:gd name="connsiteX23" fmla="*/ 3622 w 5664"/>
              <a:gd name="connsiteY23" fmla="*/ 835 h 12960"/>
              <a:gd name="connsiteX24" fmla="*/ 3748 w 5664"/>
              <a:gd name="connsiteY24" fmla="*/ 883 h 12960"/>
              <a:gd name="connsiteX25" fmla="*/ 3906 w 5664"/>
              <a:gd name="connsiteY25" fmla="*/ 1008 h 12960"/>
              <a:gd name="connsiteX26" fmla="*/ 4009 w 5664"/>
              <a:gd name="connsiteY26" fmla="*/ 1122 h 12960"/>
              <a:gd name="connsiteX27" fmla="*/ 4072 w 5664"/>
              <a:gd name="connsiteY27" fmla="*/ 1359 h 12960"/>
              <a:gd name="connsiteX28" fmla="*/ 4213 w 5664"/>
              <a:gd name="connsiteY28" fmla="*/ 1418 h 12960"/>
              <a:gd name="connsiteX29" fmla="*/ 4249 w 5664"/>
              <a:gd name="connsiteY29" fmla="*/ 1572 h 12960"/>
              <a:gd name="connsiteX30" fmla="*/ 4391 w 5664"/>
              <a:gd name="connsiteY30" fmla="*/ 1821 h 12960"/>
              <a:gd name="connsiteX31" fmla="*/ 4581 w 5664"/>
              <a:gd name="connsiteY31" fmla="*/ 2009 h 12960"/>
              <a:gd name="connsiteX32" fmla="*/ 4604 w 5664"/>
              <a:gd name="connsiteY32" fmla="*/ 2330 h 12960"/>
              <a:gd name="connsiteX33" fmla="*/ 4722 w 5664"/>
              <a:gd name="connsiteY33" fmla="*/ 2530 h 12960"/>
              <a:gd name="connsiteX34" fmla="*/ 5018 w 5664"/>
              <a:gd name="connsiteY34" fmla="*/ 2685 h 12960"/>
              <a:gd name="connsiteX35" fmla="*/ 5112 w 5664"/>
              <a:gd name="connsiteY35" fmla="*/ 2803 h 12960"/>
              <a:gd name="connsiteX36" fmla="*/ 5159 w 5664"/>
              <a:gd name="connsiteY36" fmla="*/ 2944 h 12960"/>
              <a:gd name="connsiteX37" fmla="*/ 5243 w 5664"/>
              <a:gd name="connsiteY37" fmla="*/ 3027 h 12960"/>
              <a:gd name="connsiteX38" fmla="*/ 5432 w 5664"/>
              <a:gd name="connsiteY38" fmla="*/ 3288 h 12960"/>
              <a:gd name="connsiteX39" fmla="*/ 5523 w 5664"/>
              <a:gd name="connsiteY39" fmla="*/ 3563 h 12960"/>
              <a:gd name="connsiteX40" fmla="*/ 5585 w 5664"/>
              <a:gd name="connsiteY40" fmla="*/ 3642 h 12960"/>
              <a:gd name="connsiteX41" fmla="*/ 5606 w 5664"/>
              <a:gd name="connsiteY41" fmla="*/ 3725 h 12960"/>
              <a:gd name="connsiteX42" fmla="*/ 5664 w 5664"/>
              <a:gd name="connsiteY42" fmla="*/ 3863 h 12960"/>
              <a:gd name="connsiteX43" fmla="*/ 5664 w 5664"/>
              <a:gd name="connsiteY43" fmla="*/ 4162 h 12960"/>
              <a:gd name="connsiteX44" fmla="*/ 5664 w 5664"/>
              <a:gd name="connsiteY44" fmla="*/ 4351 h 12960"/>
              <a:gd name="connsiteX45" fmla="*/ 5491 w 5664"/>
              <a:gd name="connsiteY45" fmla="*/ 4753 h 12960"/>
              <a:gd name="connsiteX46" fmla="*/ 5585 w 5664"/>
              <a:gd name="connsiteY46" fmla="*/ 5249 h 12960"/>
              <a:gd name="connsiteX47" fmla="*/ 5523 w 5664"/>
              <a:gd name="connsiteY47" fmla="*/ 5408 h 12960"/>
              <a:gd name="connsiteX48" fmla="*/ 5539 w 5664"/>
              <a:gd name="connsiteY48" fmla="*/ 5613 h 12960"/>
              <a:gd name="connsiteX49" fmla="*/ 5443 w 5664"/>
              <a:gd name="connsiteY49" fmla="*/ 6196 h 12960"/>
              <a:gd name="connsiteX50" fmla="*/ 5318 w 5664"/>
              <a:gd name="connsiteY50" fmla="*/ 7142 h 12960"/>
              <a:gd name="connsiteX51" fmla="*/ 5096 w 5664"/>
              <a:gd name="connsiteY51" fmla="*/ 7442 h 12960"/>
              <a:gd name="connsiteX52" fmla="*/ 4923 w 5664"/>
              <a:gd name="connsiteY52" fmla="*/ 7977 h 12960"/>
              <a:gd name="connsiteX53" fmla="*/ 4779 w 5664"/>
              <a:gd name="connsiteY53" fmla="*/ 8277 h 12960"/>
              <a:gd name="connsiteX54" fmla="*/ 4685 w 5664"/>
              <a:gd name="connsiteY54" fmla="*/ 8609 h 12960"/>
              <a:gd name="connsiteX55" fmla="*/ 4669 w 5664"/>
              <a:gd name="connsiteY55" fmla="*/ 8971 h 12960"/>
              <a:gd name="connsiteX56" fmla="*/ 4479 w 5664"/>
              <a:gd name="connsiteY56" fmla="*/ 9303 h 12960"/>
              <a:gd name="connsiteX57" fmla="*/ 4495 w 5664"/>
              <a:gd name="connsiteY57" fmla="*/ 9413 h 12960"/>
              <a:gd name="connsiteX58" fmla="*/ 4385 w 5664"/>
              <a:gd name="connsiteY58" fmla="*/ 9586 h 12960"/>
              <a:gd name="connsiteX59" fmla="*/ 4290 w 5664"/>
              <a:gd name="connsiteY59" fmla="*/ 9933 h 12960"/>
              <a:gd name="connsiteX60" fmla="*/ 4290 w 5664"/>
              <a:gd name="connsiteY60" fmla="*/ 10202 h 12960"/>
              <a:gd name="connsiteX61" fmla="*/ 4322 w 5664"/>
              <a:gd name="connsiteY61" fmla="*/ 10548 h 12960"/>
              <a:gd name="connsiteX62" fmla="*/ 4164 w 5664"/>
              <a:gd name="connsiteY62" fmla="*/ 10753 h 12960"/>
              <a:gd name="connsiteX63" fmla="*/ 4053 w 5664"/>
              <a:gd name="connsiteY63" fmla="*/ 11085 h 12960"/>
              <a:gd name="connsiteX64" fmla="*/ 3801 w 5664"/>
              <a:gd name="connsiteY64" fmla="*/ 11367 h 12960"/>
              <a:gd name="connsiteX65" fmla="*/ 3739 w 5664"/>
              <a:gd name="connsiteY65" fmla="*/ 11652 h 12960"/>
              <a:gd name="connsiteX66" fmla="*/ 3599 w 5664"/>
              <a:gd name="connsiteY66" fmla="*/ 11936 h 12960"/>
              <a:gd name="connsiteX67" fmla="*/ 3536 w 5664"/>
              <a:gd name="connsiteY67" fmla="*/ 12156 h 12960"/>
              <a:gd name="connsiteX68" fmla="*/ 3505 w 5664"/>
              <a:gd name="connsiteY68" fmla="*/ 12534 h 12960"/>
              <a:gd name="connsiteX69" fmla="*/ 3276 w 5664"/>
              <a:gd name="connsiteY69" fmla="*/ 12708 h 12960"/>
              <a:gd name="connsiteX70" fmla="*/ 3048 w 5664"/>
              <a:gd name="connsiteY70" fmla="*/ 12866 h 12960"/>
              <a:gd name="connsiteX71" fmla="*/ 2812 w 5664"/>
              <a:gd name="connsiteY71" fmla="*/ 12960 h 12960"/>
              <a:gd name="connsiteX72" fmla="*/ 2464 w 5664"/>
              <a:gd name="connsiteY72" fmla="*/ 12960 h 12960"/>
              <a:gd name="connsiteX73" fmla="*/ 2150 w 5664"/>
              <a:gd name="connsiteY73" fmla="*/ 12677 h 12960"/>
              <a:gd name="connsiteX74" fmla="*/ 1991 w 5664"/>
              <a:gd name="connsiteY74" fmla="*/ 12393 h 12960"/>
              <a:gd name="connsiteX75" fmla="*/ 1944 w 5664"/>
              <a:gd name="connsiteY75" fmla="*/ 12125 h 12960"/>
              <a:gd name="connsiteX76" fmla="*/ 1637 w 5664"/>
              <a:gd name="connsiteY76" fmla="*/ 11825 h 12960"/>
              <a:gd name="connsiteX77" fmla="*/ 1503 w 5664"/>
              <a:gd name="connsiteY77" fmla="*/ 11607 h 12960"/>
              <a:gd name="connsiteX78" fmla="*/ 1543 w 5664"/>
              <a:gd name="connsiteY78" fmla="*/ 11376 h 12960"/>
              <a:gd name="connsiteX79" fmla="*/ 1354 w 5664"/>
              <a:gd name="connsiteY79" fmla="*/ 10855 h 12960"/>
              <a:gd name="connsiteX80" fmla="*/ 1154 w 5664"/>
              <a:gd name="connsiteY80" fmla="*/ 10059 h 12960"/>
              <a:gd name="connsiteX81" fmla="*/ 1211 w 5664"/>
              <a:gd name="connsiteY81" fmla="*/ 9460 h 12960"/>
              <a:gd name="connsiteX82" fmla="*/ 933 w 5664"/>
              <a:gd name="connsiteY82" fmla="*/ 8892 h 12960"/>
              <a:gd name="connsiteX83" fmla="*/ 885 w 5664"/>
              <a:gd name="connsiteY83" fmla="*/ 8514 h 12960"/>
              <a:gd name="connsiteX84" fmla="*/ 857 w 5664"/>
              <a:gd name="connsiteY84" fmla="*/ 8207 h 12960"/>
              <a:gd name="connsiteX85" fmla="*/ 588 w 5664"/>
              <a:gd name="connsiteY85" fmla="*/ 7899 h 12960"/>
              <a:gd name="connsiteX86" fmla="*/ 526 w 5664"/>
              <a:gd name="connsiteY86" fmla="*/ 7568 h 12960"/>
              <a:gd name="connsiteX87" fmla="*/ 399 w 5664"/>
              <a:gd name="connsiteY87" fmla="*/ 6906 h 12960"/>
              <a:gd name="connsiteX88" fmla="*/ 337 w 5664"/>
              <a:gd name="connsiteY88" fmla="*/ 6432 h 12960"/>
              <a:gd name="connsiteX89" fmla="*/ 226 w 5664"/>
              <a:gd name="connsiteY89" fmla="*/ 6212 h 12960"/>
              <a:gd name="connsiteX90" fmla="*/ 226 w 5664"/>
              <a:gd name="connsiteY90" fmla="*/ 5770 h 12960"/>
              <a:gd name="connsiteX91" fmla="*/ 133 w 5664"/>
              <a:gd name="connsiteY91" fmla="*/ 5502 h 12960"/>
              <a:gd name="connsiteX92" fmla="*/ 133 w 5664"/>
              <a:gd name="connsiteY92" fmla="*/ 5140 h 12960"/>
              <a:gd name="connsiteX93" fmla="*/ 22 w 5664"/>
              <a:gd name="connsiteY93" fmla="*/ 4919 h 12960"/>
              <a:gd name="connsiteX94" fmla="*/ 22 w 5664"/>
              <a:gd name="connsiteY94" fmla="*/ 4557 h 12960"/>
              <a:gd name="connsiteX95" fmla="*/ 22 w 5664"/>
              <a:gd name="connsiteY95" fmla="*/ 4557 h 12960"/>
              <a:gd name="connsiteX96" fmla="*/ 29 w 5664"/>
              <a:gd name="connsiteY96" fmla="*/ 4528 h 12960"/>
              <a:gd name="connsiteX97" fmla="*/ 35 w 5664"/>
              <a:gd name="connsiteY97" fmla="*/ 4499 h 12960"/>
              <a:gd name="connsiteX98" fmla="*/ 39 w 5664"/>
              <a:gd name="connsiteY98" fmla="*/ 4463 h 12960"/>
              <a:gd name="connsiteX99" fmla="*/ 42 w 5664"/>
              <a:gd name="connsiteY99" fmla="*/ 4426 h 12960"/>
              <a:gd name="connsiteX100" fmla="*/ 43 w 5664"/>
              <a:gd name="connsiteY100" fmla="*/ 4408 h 12960"/>
              <a:gd name="connsiteX101" fmla="*/ 42 w 5664"/>
              <a:gd name="connsiteY101" fmla="*/ 4390 h 12960"/>
              <a:gd name="connsiteX102" fmla="*/ 39 w 5664"/>
              <a:gd name="connsiteY102" fmla="*/ 4374 h 12960"/>
              <a:gd name="connsiteX103" fmla="*/ 35 w 5664"/>
              <a:gd name="connsiteY103" fmla="*/ 4358 h 12960"/>
              <a:gd name="connsiteX104" fmla="*/ 29 w 5664"/>
              <a:gd name="connsiteY104" fmla="*/ 4346 h 12960"/>
              <a:gd name="connsiteX105" fmla="*/ 22 w 5664"/>
              <a:gd name="connsiteY105" fmla="*/ 4335 h 12960"/>
              <a:gd name="connsiteX106" fmla="*/ 22 w 5664"/>
              <a:gd name="connsiteY106" fmla="*/ 4335 h 12960"/>
              <a:gd name="connsiteX107" fmla="*/ 17 w 5664"/>
              <a:gd name="connsiteY107" fmla="*/ 4331 h 12960"/>
              <a:gd name="connsiteX108" fmla="*/ 14 w 5664"/>
              <a:gd name="connsiteY108" fmla="*/ 4325 h 12960"/>
              <a:gd name="connsiteX109" fmla="*/ 9 w 5664"/>
              <a:gd name="connsiteY109" fmla="*/ 4310 h 12960"/>
              <a:gd name="connsiteX110" fmla="*/ 4 w 5664"/>
              <a:gd name="connsiteY110" fmla="*/ 4293 h 12960"/>
              <a:gd name="connsiteX111" fmla="*/ 1 w 5664"/>
              <a:gd name="connsiteY111" fmla="*/ 4274 h 12960"/>
              <a:gd name="connsiteX112" fmla="*/ 0 w 5664"/>
              <a:gd name="connsiteY112" fmla="*/ 4253 h 12960"/>
              <a:gd name="connsiteX113" fmla="*/ 1 w 5664"/>
              <a:gd name="connsiteY113" fmla="*/ 4230 h 12960"/>
              <a:gd name="connsiteX114" fmla="*/ 4 w 5664"/>
              <a:gd name="connsiteY114" fmla="*/ 4183 h 12960"/>
              <a:gd name="connsiteX115" fmla="*/ 9 w 5664"/>
              <a:gd name="connsiteY115" fmla="*/ 4140 h 12960"/>
              <a:gd name="connsiteX116" fmla="*/ 14 w 5664"/>
              <a:gd name="connsiteY116" fmla="*/ 4103 h 12960"/>
              <a:gd name="connsiteX117" fmla="*/ 22 w 5664"/>
              <a:gd name="connsiteY117" fmla="*/ 4068 h 12960"/>
              <a:gd name="connsiteX118" fmla="*/ 0 w 5664"/>
              <a:gd name="connsiteY118" fmla="*/ 3925 h 12960"/>
              <a:gd name="connsiteX119" fmla="*/ 1637 w 5664"/>
              <a:gd name="connsiteY119" fmla="*/ 1340 h 12960"/>
              <a:gd name="connsiteX0" fmla="*/ 1755 w 5664"/>
              <a:gd name="connsiteY0" fmla="*/ 958 h 12960"/>
              <a:gd name="connsiteX1" fmla="*/ 1841 w 5664"/>
              <a:gd name="connsiteY1" fmla="*/ 740 h 12960"/>
              <a:gd name="connsiteX2" fmla="*/ 2046 w 5664"/>
              <a:gd name="connsiteY2" fmla="*/ 646 h 12960"/>
              <a:gd name="connsiteX3" fmla="*/ 2156 w 5664"/>
              <a:gd name="connsiteY3" fmla="*/ 489 h 12960"/>
              <a:gd name="connsiteX4" fmla="*/ 2362 w 5664"/>
              <a:gd name="connsiteY4" fmla="*/ 157 h 12960"/>
              <a:gd name="connsiteX5" fmla="*/ 2567 w 5664"/>
              <a:gd name="connsiteY5" fmla="*/ 0 h 12960"/>
              <a:gd name="connsiteX6" fmla="*/ 2708 w 5664"/>
              <a:gd name="connsiteY6" fmla="*/ 0 h 12960"/>
              <a:gd name="connsiteX7" fmla="*/ 2708 w 5664"/>
              <a:gd name="connsiteY7" fmla="*/ 0 h 12960"/>
              <a:gd name="connsiteX8" fmla="*/ 2721 w 5664"/>
              <a:gd name="connsiteY8" fmla="*/ 7 h 12960"/>
              <a:gd name="connsiteX9" fmla="*/ 2734 w 5664"/>
              <a:gd name="connsiteY9" fmla="*/ 17 h 12960"/>
              <a:gd name="connsiteX10" fmla="*/ 2750 w 5664"/>
              <a:gd name="connsiteY10" fmla="*/ 29 h 12960"/>
              <a:gd name="connsiteX11" fmla="*/ 2782 w 5664"/>
              <a:gd name="connsiteY11" fmla="*/ 59 h 12960"/>
              <a:gd name="connsiteX12" fmla="*/ 2799 w 5664"/>
              <a:gd name="connsiteY12" fmla="*/ 85 h 12960"/>
              <a:gd name="connsiteX13" fmla="*/ 2803 w 5664"/>
              <a:gd name="connsiteY13" fmla="*/ 94 h 12960"/>
              <a:gd name="connsiteX14" fmla="*/ 2803 w 5664"/>
              <a:gd name="connsiteY14" fmla="*/ 94 h 12960"/>
              <a:gd name="connsiteX15" fmla="*/ 2806 w 5664"/>
              <a:gd name="connsiteY15" fmla="*/ 102 h 12960"/>
              <a:gd name="connsiteX16" fmla="*/ 2812 w 5664"/>
              <a:gd name="connsiteY16" fmla="*/ 111 h 12960"/>
              <a:gd name="connsiteX17" fmla="*/ 2820 w 5664"/>
              <a:gd name="connsiteY17" fmla="*/ 120 h 12960"/>
              <a:gd name="connsiteX18" fmla="*/ 2871 w 5664"/>
              <a:gd name="connsiteY18" fmla="*/ 159 h 12960"/>
              <a:gd name="connsiteX19" fmla="*/ 3103 w 5664"/>
              <a:gd name="connsiteY19" fmla="*/ 426 h 12960"/>
              <a:gd name="connsiteX20" fmla="*/ 3338 w 5664"/>
              <a:gd name="connsiteY20" fmla="*/ 630 h 12960"/>
              <a:gd name="connsiteX21" fmla="*/ 3527 w 5664"/>
              <a:gd name="connsiteY21" fmla="*/ 646 h 12960"/>
              <a:gd name="connsiteX22" fmla="*/ 3622 w 5664"/>
              <a:gd name="connsiteY22" fmla="*/ 740 h 12960"/>
              <a:gd name="connsiteX23" fmla="*/ 3622 w 5664"/>
              <a:gd name="connsiteY23" fmla="*/ 835 h 12960"/>
              <a:gd name="connsiteX24" fmla="*/ 3748 w 5664"/>
              <a:gd name="connsiteY24" fmla="*/ 883 h 12960"/>
              <a:gd name="connsiteX25" fmla="*/ 3906 w 5664"/>
              <a:gd name="connsiteY25" fmla="*/ 1008 h 12960"/>
              <a:gd name="connsiteX26" fmla="*/ 4009 w 5664"/>
              <a:gd name="connsiteY26" fmla="*/ 1122 h 12960"/>
              <a:gd name="connsiteX27" fmla="*/ 4072 w 5664"/>
              <a:gd name="connsiteY27" fmla="*/ 1359 h 12960"/>
              <a:gd name="connsiteX28" fmla="*/ 4213 w 5664"/>
              <a:gd name="connsiteY28" fmla="*/ 1418 h 12960"/>
              <a:gd name="connsiteX29" fmla="*/ 4249 w 5664"/>
              <a:gd name="connsiteY29" fmla="*/ 1572 h 12960"/>
              <a:gd name="connsiteX30" fmla="*/ 4391 w 5664"/>
              <a:gd name="connsiteY30" fmla="*/ 1821 h 12960"/>
              <a:gd name="connsiteX31" fmla="*/ 4581 w 5664"/>
              <a:gd name="connsiteY31" fmla="*/ 2009 h 12960"/>
              <a:gd name="connsiteX32" fmla="*/ 4604 w 5664"/>
              <a:gd name="connsiteY32" fmla="*/ 2330 h 12960"/>
              <a:gd name="connsiteX33" fmla="*/ 4722 w 5664"/>
              <a:gd name="connsiteY33" fmla="*/ 2530 h 12960"/>
              <a:gd name="connsiteX34" fmla="*/ 5018 w 5664"/>
              <a:gd name="connsiteY34" fmla="*/ 2685 h 12960"/>
              <a:gd name="connsiteX35" fmla="*/ 5112 w 5664"/>
              <a:gd name="connsiteY35" fmla="*/ 2803 h 12960"/>
              <a:gd name="connsiteX36" fmla="*/ 5159 w 5664"/>
              <a:gd name="connsiteY36" fmla="*/ 2944 h 12960"/>
              <a:gd name="connsiteX37" fmla="*/ 5243 w 5664"/>
              <a:gd name="connsiteY37" fmla="*/ 3027 h 12960"/>
              <a:gd name="connsiteX38" fmla="*/ 5432 w 5664"/>
              <a:gd name="connsiteY38" fmla="*/ 3288 h 12960"/>
              <a:gd name="connsiteX39" fmla="*/ 5523 w 5664"/>
              <a:gd name="connsiteY39" fmla="*/ 3563 h 12960"/>
              <a:gd name="connsiteX40" fmla="*/ 5585 w 5664"/>
              <a:gd name="connsiteY40" fmla="*/ 3642 h 12960"/>
              <a:gd name="connsiteX41" fmla="*/ 5606 w 5664"/>
              <a:gd name="connsiteY41" fmla="*/ 3725 h 12960"/>
              <a:gd name="connsiteX42" fmla="*/ 5664 w 5664"/>
              <a:gd name="connsiteY42" fmla="*/ 3863 h 12960"/>
              <a:gd name="connsiteX43" fmla="*/ 5664 w 5664"/>
              <a:gd name="connsiteY43" fmla="*/ 4162 h 12960"/>
              <a:gd name="connsiteX44" fmla="*/ 5664 w 5664"/>
              <a:gd name="connsiteY44" fmla="*/ 4351 h 12960"/>
              <a:gd name="connsiteX45" fmla="*/ 5491 w 5664"/>
              <a:gd name="connsiteY45" fmla="*/ 4753 h 12960"/>
              <a:gd name="connsiteX46" fmla="*/ 5585 w 5664"/>
              <a:gd name="connsiteY46" fmla="*/ 5249 h 12960"/>
              <a:gd name="connsiteX47" fmla="*/ 5523 w 5664"/>
              <a:gd name="connsiteY47" fmla="*/ 5408 h 12960"/>
              <a:gd name="connsiteX48" fmla="*/ 5539 w 5664"/>
              <a:gd name="connsiteY48" fmla="*/ 5613 h 12960"/>
              <a:gd name="connsiteX49" fmla="*/ 5443 w 5664"/>
              <a:gd name="connsiteY49" fmla="*/ 6196 h 12960"/>
              <a:gd name="connsiteX50" fmla="*/ 5318 w 5664"/>
              <a:gd name="connsiteY50" fmla="*/ 7142 h 12960"/>
              <a:gd name="connsiteX51" fmla="*/ 5096 w 5664"/>
              <a:gd name="connsiteY51" fmla="*/ 7442 h 12960"/>
              <a:gd name="connsiteX52" fmla="*/ 4923 w 5664"/>
              <a:gd name="connsiteY52" fmla="*/ 7977 h 12960"/>
              <a:gd name="connsiteX53" fmla="*/ 4779 w 5664"/>
              <a:gd name="connsiteY53" fmla="*/ 8277 h 12960"/>
              <a:gd name="connsiteX54" fmla="*/ 4685 w 5664"/>
              <a:gd name="connsiteY54" fmla="*/ 8609 h 12960"/>
              <a:gd name="connsiteX55" fmla="*/ 4669 w 5664"/>
              <a:gd name="connsiteY55" fmla="*/ 8971 h 12960"/>
              <a:gd name="connsiteX56" fmla="*/ 4479 w 5664"/>
              <a:gd name="connsiteY56" fmla="*/ 9303 h 12960"/>
              <a:gd name="connsiteX57" fmla="*/ 4495 w 5664"/>
              <a:gd name="connsiteY57" fmla="*/ 9413 h 12960"/>
              <a:gd name="connsiteX58" fmla="*/ 4385 w 5664"/>
              <a:gd name="connsiteY58" fmla="*/ 9586 h 12960"/>
              <a:gd name="connsiteX59" fmla="*/ 4290 w 5664"/>
              <a:gd name="connsiteY59" fmla="*/ 9933 h 12960"/>
              <a:gd name="connsiteX60" fmla="*/ 4290 w 5664"/>
              <a:gd name="connsiteY60" fmla="*/ 10202 h 12960"/>
              <a:gd name="connsiteX61" fmla="*/ 4322 w 5664"/>
              <a:gd name="connsiteY61" fmla="*/ 10548 h 12960"/>
              <a:gd name="connsiteX62" fmla="*/ 4164 w 5664"/>
              <a:gd name="connsiteY62" fmla="*/ 10753 h 12960"/>
              <a:gd name="connsiteX63" fmla="*/ 4053 w 5664"/>
              <a:gd name="connsiteY63" fmla="*/ 11085 h 12960"/>
              <a:gd name="connsiteX64" fmla="*/ 3801 w 5664"/>
              <a:gd name="connsiteY64" fmla="*/ 11367 h 12960"/>
              <a:gd name="connsiteX65" fmla="*/ 3739 w 5664"/>
              <a:gd name="connsiteY65" fmla="*/ 11652 h 12960"/>
              <a:gd name="connsiteX66" fmla="*/ 3599 w 5664"/>
              <a:gd name="connsiteY66" fmla="*/ 11936 h 12960"/>
              <a:gd name="connsiteX67" fmla="*/ 3536 w 5664"/>
              <a:gd name="connsiteY67" fmla="*/ 12156 h 12960"/>
              <a:gd name="connsiteX68" fmla="*/ 3505 w 5664"/>
              <a:gd name="connsiteY68" fmla="*/ 12534 h 12960"/>
              <a:gd name="connsiteX69" fmla="*/ 3276 w 5664"/>
              <a:gd name="connsiteY69" fmla="*/ 12708 h 12960"/>
              <a:gd name="connsiteX70" fmla="*/ 3048 w 5664"/>
              <a:gd name="connsiteY70" fmla="*/ 12866 h 12960"/>
              <a:gd name="connsiteX71" fmla="*/ 2812 w 5664"/>
              <a:gd name="connsiteY71" fmla="*/ 12960 h 12960"/>
              <a:gd name="connsiteX72" fmla="*/ 2464 w 5664"/>
              <a:gd name="connsiteY72" fmla="*/ 12960 h 12960"/>
              <a:gd name="connsiteX73" fmla="*/ 2150 w 5664"/>
              <a:gd name="connsiteY73" fmla="*/ 12677 h 12960"/>
              <a:gd name="connsiteX74" fmla="*/ 1991 w 5664"/>
              <a:gd name="connsiteY74" fmla="*/ 12393 h 12960"/>
              <a:gd name="connsiteX75" fmla="*/ 1944 w 5664"/>
              <a:gd name="connsiteY75" fmla="*/ 12125 h 12960"/>
              <a:gd name="connsiteX76" fmla="*/ 1637 w 5664"/>
              <a:gd name="connsiteY76" fmla="*/ 11825 h 12960"/>
              <a:gd name="connsiteX77" fmla="*/ 1503 w 5664"/>
              <a:gd name="connsiteY77" fmla="*/ 11607 h 12960"/>
              <a:gd name="connsiteX78" fmla="*/ 1543 w 5664"/>
              <a:gd name="connsiteY78" fmla="*/ 11376 h 12960"/>
              <a:gd name="connsiteX79" fmla="*/ 1354 w 5664"/>
              <a:gd name="connsiteY79" fmla="*/ 10855 h 12960"/>
              <a:gd name="connsiteX80" fmla="*/ 1154 w 5664"/>
              <a:gd name="connsiteY80" fmla="*/ 10059 h 12960"/>
              <a:gd name="connsiteX81" fmla="*/ 1211 w 5664"/>
              <a:gd name="connsiteY81" fmla="*/ 9460 h 12960"/>
              <a:gd name="connsiteX82" fmla="*/ 933 w 5664"/>
              <a:gd name="connsiteY82" fmla="*/ 8892 h 12960"/>
              <a:gd name="connsiteX83" fmla="*/ 885 w 5664"/>
              <a:gd name="connsiteY83" fmla="*/ 8514 h 12960"/>
              <a:gd name="connsiteX84" fmla="*/ 857 w 5664"/>
              <a:gd name="connsiteY84" fmla="*/ 8207 h 12960"/>
              <a:gd name="connsiteX85" fmla="*/ 588 w 5664"/>
              <a:gd name="connsiteY85" fmla="*/ 7899 h 12960"/>
              <a:gd name="connsiteX86" fmla="*/ 526 w 5664"/>
              <a:gd name="connsiteY86" fmla="*/ 7568 h 12960"/>
              <a:gd name="connsiteX87" fmla="*/ 399 w 5664"/>
              <a:gd name="connsiteY87" fmla="*/ 6906 h 12960"/>
              <a:gd name="connsiteX88" fmla="*/ 337 w 5664"/>
              <a:gd name="connsiteY88" fmla="*/ 6432 h 12960"/>
              <a:gd name="connsiteX89" fmla="*/ 226 w 5664"/>
              <a:gd name="connsiteY89" fmla="*/ 6212 h 12960"/>
              <a:gd name="connsiteX90" fmla="*/ 226 w 5664"/>
              <a:gd name="connsiteY90" fmla="*/ 5770 h 12960"/>
              <a:gd name="connsiteX91" fmla="*/ 133 w 5664"/>
              <a:gd name="connsiteY91" fmla="*/ 5502 h 12960"/>
              <a:gd name="connsiteX92" fmla="*/ 133 w 5664"/>
              <a:gd name="connsiteY92" fmla="*/ 5140 h 12960"/>
              <a:gd name="connsiteX93" fmla="*/ 22 w 5664"/>
              <a:gd name="connsiteY93" fmla="*/ 4919 h 12960"/>
              <a:gd name="connsiteX94" fmla="*/ 22 w 5664"/>
              <a:gd name="connsiteY94" fmla="*/ 4557 h 12960"/>
              <a:gd name="connsiteX95" fmla="*/ 22 w 5664"/>
              <a:gd name="connsiteY95" fmla="*/ 4557 h 12960"/>
              <a:gd name="connsiteX96" fmla="*/ 29 w 5664"/>
              <a:gd name="connsiteY96" fmla="*/ 4528 h 12960"/>
              <a:gd name="connsiteX97" fmla="*/ 35 w 5664"/>
              <a:gd name="connsiteY97" fmla="*/ 4499 h 12960"/>
              <a:gd name="connsiteX98" fmla="*/ 39 w 5664"/>
              <a:gd name="connsiteY98" fmla="*/ 4463 h 12960"/>
              <a:gd name="connsiteX99" fmla="*/ 42 w 5664"/>
              <a:gd name="connsiteY99" fmla="*/ 4426 h 12960"/>
              <a:gd name="connsiteX100" fmla="*/ 43 w 5664"/>
              <a:gd name="connsiteY100" fmla="*/ 4408 h 12960"/>
              <a:gd name="connsiteX101" fmla="*/ 42 w 5664"/>
              <a:gd name="connsiteY101" fmla="*/ 4390 h 12960"/>
              <a:gd name="connsiteX102" fmla="*/ 39 w 5664"/>
              <a:gd name="connsiteY102" fmla="*/ 4374 h 12960"/>
              <a:gd name="connsiteX103" fmla="*/ 35 w 5664"/>
              <a:gd name="connsiteY103" fmla="*/ 4358 h 12960"/>
              <a:gd name="connsiteX104" fmla="*/ 29 w 5664"/>
              <a:gd name="connsiteY104" fmla="*/ 4346 h 12960"/>
              <a:gd name="connsiteX105" fmla="*/ 22 w 5664"/>
              <a:gd name="connsiteY105" fmla="*/ 4335 h 12960"/>
              <a:gd name="connsiteX106" fmla="*/ 22 w 5664"/>
              <a:gd name="connsiteY106" fmla="*/ 4335 h 12960"/>
              <a:gd name="connsiteX107" fmla="*/ 17 w 5664"/>
              <a:gd name="connsiteY107" fmla="*/ 4331 h 12960"/>
              <a:gd name="connsiteX108" fmla="*/ 14 w 5664"/>
              <a:gd name="connsiteY108" fmla="*/ 4325 h 12960"/>
              <a:gd name="connsiteX109" fmla="*/ 9 w 5664"/>
              <a:gd name="connsiteY109" fmla="*/ 4310 h 12960"/>
              <a:gd name="connsiteX110" fmla="*/ 4 w 5664"/>
              <a:gd name="connsiteY110" fmla="*/ 4293 h 12960"/>
              <a:gd name="connsiteX111" fmla="*/ 1 w 5664"/>
              <a:gd name="connsiteY111" fmla="*/ 4274 h 12960"/>
              <a:gd name="connsiteX112" fmla="*/ 0 w 5664"/>
              <a:gd name="connsiteY112" fmla="*/ 4253 h 12960"/>
              <a:gd name="connsiteX113" fmla="*/ 1 w 5664"/>
              <a:gd name="connsiteY113" fmla="*/ 4230 h 12960"/>
              <a:gd name="connsiteX114" fmla="*/ 4 w 5664"/>
              <a:gd name="connsiteY114" fmla="*/ 4183 h 12960"/>
              <a:gd name="connsiteX115" fmla="*/ 9 w 5664"/>
              <a:gd name="connsiteY115" fmla="*/ 4140 h 12960"/>
              <a:gd name="connsiteX116" fmla="*/ 14 w 5664"/>
              <a:gd name="connsiteY116" fmla="*/ 4103 h 12960"/>
              <a:gd name="connsiteX117" fmla="*/ 22 w 5664"/>
              <a:gd name="connsiteY117" fmla="*/ 4068 h 12960"/>
              <a:gd name="connsiteX118" fmla="*/ 0 w 5664"/>
              <a:gd name="connsiteY118" fmla="*/ 3925 h 12960"/>
              <a:gd name="connsiteX119" fmla="*/ 1637 w 5664"/>
              <a:gd name="connsiteY119" fmla="*/ 1340 h 12960"/>
              <a:gd name="connsiteX120" fmla="*/ 1755 w 5664"/>
              <a:gd name="connsiteY120" fmla="*/ 958 h 12960"/>
              <a:gd name="connsiteX0" fmla="*/ 3103 w 5664"/>
              <a:gd name="connsiteY0" fmla="*/ 426 h 12960"/>
              <a:gd name="connsiteX1" fmla="*/ 3338 w 5664"/>
              <a:gd name="connsiteY1" fmla="*/ 630 h 12960"/>
              <a:gd name="connsiteX2" fmla="*/ 3527 w 5664"/>
              <a:gd name="connsiteY2" fmla="*/ 646 h 12960"/>
              <a:gd name="connsiteX3" fmla="*/ 3622 w 5664"/>
              <a:gd name="connsiteY3" fmla="*/ 740 h 12960"/>
              <a:gd name="connsiteX4" fmla="*/ 3622 w 5664"/>
              <a:gd name="connsiteY4" fmla="*/ 835 h 12960"/>
              <a:gd name="connsiteX5" fmla="*/ 3748 w 5664"/>
              <a:gd name="connsiteY5" fmla="*/ 883 h 12960"/>
              <a:gd name="connsiteX6" fmla="*/ 3906 w 5664"/>
              <a:gd name="connsiteY6" fmla="*/ 1008 h 12960"/>
              <a:gd name="connsiteX7" fmla="*/ 4009 w 5664"/>
              <a:gd name="connsiteY7" fmla="*/ 1122 h 12960"/>
              <a:gd name="connsiteX8" fmla="*/ 4072 w 5664"/>
              <a:gd name="connsiteY8" fmla="*/ 1359 h 12960"/>
              <a:gd name="connsiteX9" fmla="*/ 4213 w 5664"/>
              <a:gd name="connsiteY9" fmla="*/ 1418 h 12960"/>
              <a:gd name="connsiteX10" fmla="*/ 4249 w 5664"/>
              <a:gd name="connsiteY10" fmla="*/ 1572 h 12960"/>
              <a:gd name="connsiteX11" fmla="*/ 4391 w 5664"/>
              <a:gd name="connsiteY11" fmla="*/ 1821 h 12960"/>
              <a:gd name="connsiteX12" fmla="*/ 4581 w 5664"/>
              <a:gd name="connsiteY12" fmla="*/ 2009 h 12960"/>
              <a:gd name="connsiteX13" fmla="*/ 4604 w 5664"/>
              <a:gd name="connsiteY13" fmla="*/ 2330 h 12960"/>
              <a:gd name="connsiteX14" fmla="*/ 4722 w 5664"/>
              <a:gd name="connsiteY14" fmla="*/ 2530 h 12960"/>
              <a:gd name="connsiteX15" fmla="*/ 5018 w 5664"/>
              <a:gd name="connsiteY15" fmla="*/ 2685 h 12960"/>
              <a:gd name="connsiteX16" fmla="*/ 5112 w 5664"/>
              <a:gd name="connsiteY16" fmla="*/ 2803 h 12960"/>
              <a:gd name="connsiteX17" fmla="*/ 5159 w 5664"/>
              <a:gd name="connsiteY17" fmla="*/ 2944 h 12960"/>
              <a:gd name="connsiteX18" fmla="*/ 5243 w 5664"/>
              <a:gd name="connsiteY18" fmla="*/ 3027 h 12960"/>
              <a:gd name="connsiteX19" fmla="*/ 5432 w 5664"/>
              <a:gd name="connsiteY19" fmla="*/ 3288 h 12960"/>
              <a:gd name="connsiteX20" fmla="*/ 5523 w 5664"/>
              <a:gd name="connsiteY20" fmla="*/ 3563 h 12960"/>
              <a:gd name="connsiteX21" fmla="*/ 5585 w 5664"/>
              <a:gd name="connsiteY21" fmla="*/ 3642 h 12960"/>
              <a:gd name="connsiteX22" fmla="*/ 5606 w 5664"/>
              <a:gd name="connsiteY22" fmla="*/ 3725 h 12960"/>
              <a:gd name="connsiteX23" fmla="*/ 5664 w 5664"/>
              <a:gd name="connsiteY23" fmla="*/ 3863 h 12960"/>
              <a:gd name="connsiteX24" fmla="*/ 5664 w 5664"/>
              <a:gd name="connsiteY24" fmla="*/ 4162 h 12960"/>
              <a:gd name="connsiteX25" fmla="*/ 5664 w 5664"/>
              <a:gd name="connsiteY25" fmla="*/ 4351 h 12960"/>
              <a:gd name="connsiteX26" fmla="*/ 5491 w 5664"/>
              <a:gd name="connsiteY26" fmla="*/ 4753 h 12960"/>
              <a:gd name="connsiteX27" fmla="*/ 5585 w 5664"/>
              <a:gd name="connsiteY27" fmla="*/ 5249 h 12960"/>
              <a:gd name="connsiteX28" fmla="*/ 5523 w 5664"/>
              <a:gd name="connsiteY28" fmla="*/ 5408 h 12960"/>
              <a:gd name="connsiteX29" fmla="*/ 5539 w 5664"/>
              <a:gd name="connsiteY29" fmla="*/ 5613 h 12960"/>
              <a:gd name="connsiteX30" fmla="*/ 5443 w 5664"/>
              <a:gd name="connsiteY30" fmla="*/ 6196 h 12960"/>
              <a:gd name="connsiteX31" fmla="*/ 5318 w 5664"/>
              <a:gd name="connsiteY31" fmla="*/ 7142 h 12960"/>
              <a:gd name="connsiteX32" fmla="*/ 5096 w 5664"/>
              <a:gd name="connsiteY32" fmla="*/ 7442 h 12960"/>
              <a:gd name="connsiteX33" fmla="*/ 4923 w 5664"/>
              <a:gd name="connsiteY33" fmla="*/ 7977 h 12960"/>
              <a:gd name="connsiteX34" fmla="*/ 4779 w 5664"/>
              <a:gd name="connsiteY34" fmla="*/ 8277 h 12960"/>
              <a:gd name="connsiteX35" fmla="*/ 4685 w 5664"/>
              <a:gd name="connsiteY35" fmla="*/ 8609 h 12960"/>
              <a:gd name="connsiteX36" fmla="*/ 4669 w 5664"/>
              <a:gd name="connsiteY36" fmla="*/ 8971 h 12960"/>
              <a:gd name="connsiteX37" fmla="*/ 4479 w 5664"/>
              <a:gd name="connsiteY37" fmla="*/ 9303 h 12960"/>
              <a:gd name="connsiteX38" fmla="*/ 4495 w 5664"/>
              <a:gd name="connsiteY38" fmla="*/ 9413 h 12960"/>
              <a:gd name="connsiteX39" fmla="*/ 4385 w 5664"/>
              <a:gd name="connsiteY39" fmla="*/ 9586 h 12960"/>
              <a:gd name="connsiteX40" fmla="*/ 4290 w 5664"/>
              <a:gd name="connsiteY40" fmla="*/ 9933 h 12960"/>
              <a:gd name="connsiteX41" fmla="*/ 4290 w 5664"/>
              <a:gd name="connsiteY41" fmla="*/ 10202 h 12960"/>
              <a:gd name="connsiteX42" fmla="*/ 4322 w 5664"/>
              <a:gd name="connsiteY42" fmla="*/ 10548 h 12960"/>
              <a:gd name="connsiteX43" fmla="*/ 4164 w 5664"/>
              <a:gd name="connsiteY43" fmla="*/ 10753 h 12960"/>
              <a:gd name="connsiteX44" fmla="*/ 4053 w 5664"/>
              <a:gd name="connsiteY44" fmla="*/ 11085 h 12960"/>
              <a:gd name="connsiteX45" fmla="*/ 3801 w 5664"/>
              <a:gd name="connsiteY45" fmla="*/ 11367 h 12960"/>
              <a:gd name="connsiteX46" fmla="*/ 3739 w 5664"/>
              <a:gd name="connsiteY46" fmla="*/ 11652 h 12960"/>
              <a:gd name="connsiteX47" fmla="*/ 3599 w 5664"/>
              <a:gd name="connsiteY47" fmla="*/ 11936 h 12960"/>
              <a:gd name="connsiteX48" fmla="*/ 3536 w 5664"/>
              <a:gd name="connsiteY48" fmla="*/ 12156 h 12960"/>
              <a:gd name="connsiteX49" fmla="*/ 3505 w 5664"/>
              <a:gd name="connsiteY49" fmla="*/ 12534 h 12960"/>
              <a:gd name="connsiteX50" fmla="*/ 3276 w 5664"/>
              <a:gd name="connsiteY50" fmla="*/ 12708 h 12960"/>
              <a:gd name="connsiteX51" fmla="*/ 3048 w 5664"/>
              <a:gd name="connsiteY51" fmla="*/ 12866 h 12960"/>
              <a:gd name="connsiteX52" fmla="*/ 2812 w 5664"/>
              <a:gd name="connsiteY52" fmla="*/ 12960 h 12960"/>
              <a:gd name="connsiteX53" fmla="*/ 2464 w 5664"/>
              <a:gd name="connsiteY53" fmla="*/ 12960 h 12960"/>
              <a:gd name="connsiteX54" fmla="*/ 2150 w 5664"/>
              <a:gd name="connsiteY54" fmla="*/ 12677 h 12960"/>
              <a:gd name="connsiteX55" fmla="*/ 1991 w 5664"/>
              <a:gd name="connsiteY55" fmla="*/ 12393 h 12960"/>
              <a:gd name="connsiteX56" fmla="*/ 1944 w 5664"/>
              <a:gd name="connsiteY56" fmla="*/ 12125 h 12960"/>
              <a:gd name="connsiteX57" fmla="*/ 1637 w 5664"/>
              <a:gd name="connsiteY57" fmla="*/ 11825 h 12960"/>
              <a:gd name="connsiteX58" fmla="*/ 1503 w 5664"/>
              <a:gd name="connsiteY58" fmla="*/ 11607 h 12960"/>
              <a:gd name="connsiteX59" fmla="*/ 1543 w 5664"/>
              <a:gd name="connsiteY59" fmla="*/ 11376 h 12960"/>
              <a:gd name="connsiteX60" fmla="*/ 1354 w 5664"/>
              <a:gd name="connsiteY60" fmla="*/ 10855 h 12960"/>
              <a:gd name="connsiteX61" fmla="*/ 1154 w 5664"/>
              <a:gd name="connsiteY61" fmla="*/ 10059 h 12960"/>
              <a:gd name="connsiteX62" fmla="*/ 1211 w 5664"/>
              <a:gd name="connsiteY62" fmla="*/ 9460 h 12960"/>
              <a:gd name="connsiteX63" fmla="*/ 933 w 5664"/>
              <a:gd name="connsiteY63" fmla="*/ 8892 h 12960"/>
              <a:gd name="connsiteX64" fmla="*/ 885 w 5664"/>
              <a:gd name="connsiteY64" fmla="*/ 8514 h 12960"/>
              <a:gd name="connsiteX65" fmla="*/ 857 w 5664"/>
              <a:gd name="connsiteY65" fmla="*/ 8207 h 12960"/>
              <a:gd name="connsiteX66" fmla="*/ 588 w 5664"/>
              <a:gd name="connsiteY66" fmla="*/ 7899 h 12960"/>
              <a:gd name="connsiteX67" fmla="*/ 526 w 5664"/>
              <a:gd name="connsiteY67" fmla="*/ 7568 h 12960"/>
              <a:gd name="connsiteX68" fmla="*/ 399 w 5664"/>
              <a:gd name="connsiteY68" fmla="*/ 6906 h 12960"/>
              <a:gd name="connsiteX69" fmla="*/ 337 w 5664"/>
              <a:gd name="connsiteY69" fmla="*/ 6432 h 12960"/>
              <a:gd name="connsiteX70" fmla="*/ 226 w 5664"/>
              <a:gd name="connsiteY70" fmla="*/ 6212 h 12960"/>
              <a:gd name="connsiteX71" fmla="*/ 226 w 5664"/>
              <a:gd name="connsiteY71" fmla="*/ 5770 h 12960"/>
              <a:gd name="connsiteX72" fmla="*/ 133 w 5664"/>
              <a:gd name="connsiteY72" fmla="*/ 5502 h 12960"/>
              <a:gd name="connsiteX73" fmla="*/ 133 w 5664"/>
              <a:gd name="connsiteY73" fmla="*/ 5140 h 12960"/>
              <a:gd name="connsiteX74" fmla="*/ 22 w 5664"/>
              <a:gd name="connsiteY74" fmla="*/ 4919 h 12960"/>
              <a:gd name="connsiteX75" fmla="*/ 22 w 5664"/>
              <a:gd name="connsiteY75" fmla="*/ 4557 h 12960"/>
              <a:gd name="connsiteX76" fmla="*/ 22 w 5664"/>
              <a:gd name="connsiteY76" fmla="*/ 4557 h 12960"/>
              <a:gd name="connsiteX77" fmla="*/ 29 w 5664"/>
              <a:gd name="connsiteY77" fmla="*/ 4528 h 12960"/>
              <a:gd name="connsiteX78" fmla="*/ 35 w 5664"/>
              <a:gd name="connsiteY78" fmla="*/ 4499 h 12960"/>
              <a:gd name="connsiteX79" fmla="*/ 39 w 5664"/>
              <a:gd name="connsiteY79" fmla="*/ 4463 h 12960"/>
              <a:gd name="connsiteX80" fmla="*/ 42 w 5664"/>
              <a:gd name="connsiteY80" fmla="*/ 4426 h 12960"/>
              <a:gd name="connsiteX81" fmla="*/ 43 w 5664"/>
              <a:gd name="connsiteY81" fmla="*/ 4408 h 12960"/>
              <a:gd name="connsiteX82" fmla="*/ 42 w 5664"/>
              <a:gd name="connsiteY82" fmla="*/ 4390 h 12960"/>
              <a:gd name="connsiteX83" fmla="*/ 39 w 5664"/>
              <a:gd name="connsiteY83" fmla="*/ 4374 h 12960"/>
              <a:gd name="connsiteX84" fmla="*/ 35 w 5664"/>
              <a:gd name="connsiteY84" fmla="*/ 4358 h 12960"/>
              <a:gd name="connsiteX85" fmla="*/ 29 w 5664"/>
              <a:gd name="connsiteY85" fmla="*/ 4346 h 12960"/>
              <a:gd name="connsiteX86" fmla="*/ 22 w 5664"/>
              <a:gd name="connsiteY86" fmla="*/ 4335 h 12960"/>
              <a:gd name="connsiteX87" fmla="*/ 22 w 5664"/>
              <a:gd name="connsiteY87" fmla="*/ 4335 h 12960"/>
              <a:gd name="connsiteX88" fmla="*/ 17 w 5664"/>
              <a:gd name="connsiteY88" fmla="*/ 4331 h 12960"/>
              <a:gd name="connsiteX89" fmla="*/ 14 w 5664"/>
              <a:gd name="connsiteY89" fmla="*/ 4325 h 12960"/>
              <a:gd name="connsiteX90" fmla="*/ 9 w 5664"/>
              <a:gd name="connsiteY90" fmla="*/ 4310 h 12960"/>
              <a:gd name="connsiteX91" fmla="*/ 4 w 5664"/>
              <a:gd name="connsiteY91" fmla="*/ 4293 h 12960"/>
              <a:gd name="connsiteX92" fmla="*/ 1 w 5664"/>
              <a:gd name="connsiteY92" fmla="*/ 4274 h 12960"/>
              <a:gd name="connsiteX93" fmla="*/ 0 w 5664"/>
              <a:gd name="connsiteY93" fmla="*/ 4253 h 12960"/>
              <a:gd name="connsiteX94" fmla="*/ 1 w 5664"/>
              <a:gd name="connsiteY94" fmla="*/ 4230 h 12960"/>
              <a:gd name="connsiteX95" fmla="*/ 4 w 5664"/>
              <a:gd name="connsiteY95" fmla="*/ 4183 h 12960"/>
              <a:gd name="connsiteX96" fmla="*/ 9 w 5664"/>
              <a:gd name="connsiteY96" fmla="*/ 4140 h 12960"/>
              <a:gd name="connsiteX97" fmla="*/ 14 w 5664"/>
              <a:gd name="connsiteY97" fmla="*/ 4103 h 12960"/>
              <a:gd name="connsiteX98" fmla="*/ 22 w 5664"/>
              <a:gd name="connsiteY98" fmla="*/ 4068 h 12960"/>
              <a:gd name="connsiteX99" fmla="*/ 0 w 5664"/>
              <a:gd name="connsiteY99" fmla="*/ 3925 h 12960"/>
              <a:gd name="connsiteX100" fmla="*/ 1637 w 5664"/>
              <a:gd name="connsiteY100" fmla="*/ 1340 h 12960"/>
              <a:gd name="connsiteX101" fmla="*/ 1755 w 5664"/>
              <a:gd name="connsiteY101" fmla="*/ 958 h 12960"/>
              <a:gd name="connsiteX102" fmla="*/ 1841 w 5664"/>
              <a:gd name="connsiteY102" fmla="*/ 740 h 12960"/>
              <a:gd name="connsiteX103" fmla="*/ 2046 w 5664"/>
              <a:gd name="connsiteY103" fmla="*/ 646 h 12960"/>
              <a:gd name="connsiteX104" fmla="*/ 2156 w 5664"/>
              <a:gd name="connsiteY104" fmla="*/ 489 h 12960"/>
              <a:gd name="connsiteX105" fmla="*/ 2362 w 5664"/>
              <a:gd name="connsiteY105" fmla="*/ 157 h 12960"/>
              <a:gd name="connsiteX106" fmla="*/ 2567 w 5664"/>
              <a:gd name="connsiteY106" fmla="*/ 0 h 12960"/>
              <a:gd name="connsiteX107" fmla="*/ 2708 w 5664"/>
              <a:gd name="connsiteY107" fmla="*/ 0 h 12960"/>
              <a:gd name="connsiteX108" fmla="*/ 2708 w 5664"/>
              <a:gd name="connsiteY108" fmla="*/ 0 h 12960"/>
              <a:gd name="connsiteX109" fmla="*/ 2721 w 5664"/>
              <a:gd name="connsiteY109" fmla="*/ 7 h 12960"/>
              <a:gd name="connsiteX110" fmla="*/ 2734 w 5664"/>
              <a:gd name="connsiteY110" fmla="*/ 17 h 12960"/>
              <a:gd name="connsiteX111" fmla="*/ 2750 w 5664"/>
              <a:gd name="connsiteY111" fmla="*/ 29 h 12960"/>
              <a:gd name="connsiteX112" fmla="*/ 2782 w 5664"/>
              <a:gd name="connsiteY112" fmla="*/ 59 h 12960"/>
              <a:gd name="connsiteX113" fmla="*/ 2799 w 5664"/>
              <a:gd name="connsiteY113" fmla="*/ 85 h 12960"/>
              <a:gd name="connsiteX114" fmla="*/ 2803 w 5664"/>
              <a:gd name="connsiteY114" fmla="*/ 94 h 12960"/>
              <a:gd name="connsiteX115" fmla="*/ 2803 w 5664"/>
              <a:gd name="connsiteY115" fmla="*/ 94 h 12960"/>
              <a:gd name="connsiteX116" fmla="*/ 2806 w 5664"/>
              <a:gd name="connsiteY116" fmla="*/ 102 h 12960"/>
              <a:gd name="connsiteX117" fmla="*/ 2812 w 5664"/>
              <a:gd name="connsiteY117" fmla="*/ 111 h 12960"/>
              <a:gd name="connsiteX118" fmla="*/ 2820 w 5664"/>
              <a:gd name="connsiteY118" fmla="*/ 120 h 12960"/>
              <a:gd name="connsiteX119" fmla="*/ 3070 w 5664"/>
              <a:gd name="connsiteY119" fmla="*/ 358 h 12960"/>
              <a:gd name="connsiteX0" fmla="*/ 3103 w 5664"/>
              <a:gd name="connsiteY0" fmla="*/ 426 h 12960"/>
              <a:gd name="connsiteX1" fmla="*/ 3338 w 5664"/>
              <a:gd name="connsiteY1" fmla="*/ 630 h 12960"/>
              <a:gd name="connsiteX2" fmla="*/ 3527 w 5664"/>
              <a:gd name="connsiteY2" fmla="*/ 646 h 12960"/>
              <a:gd name="connsiteX3" fmla="*/ 3622 w 5664"/>
              <a:gd name="connsiteY3" fmla="*/ 740 h 12960"/>
              <a:gd name="connsiteX4" fmla="*/ 3622 w 5664"/>
              <a:gd name="connsiteY4" fmla="*/ 835 h 12960"/>
              <a:gd name="connsiteX5" fmla="*/ 3748 w 5664"/>
              <a:gd name="connsiteY5" fmla="*/ 883 h 12960"/>
              <a:gd name="connsiteX6" fmla="*/ 3906 w 5664"/>
              <a:gd name="connsiteY6" fmla="*/ 1008 h 12960"/>
              <a:gd name="connsiteX7" fmla="*/ 4009 w 5664"/>
              <a:gd name="connsiteY7" fmla="*/ 1122 h 12960"/>
              <a:gd name="connsiteX8" fmla="*/ 4072 w 5664"/>
              <a:gd name="connsiteY8" fmla="*/ 1359 h 12960"/>
              <a:gd name="connsiteX9" fmla="*/ 4213 w 5664"/>
              <a:gd name="connsiteY9" fmla="*/ 1418 h 12960"/>
              <a:gd name="connsiteX10" fmla="*/ 4249 w 5664"/>
              <a:gd name="connsiteY10" fmla="*/ 1572 h 12960"/>
              <a:gd name="connsiteX11" fmla="*/ 4391 w 5664"/>
              <a:gd name="connsiteY11" fmla="*/ 1821 h 12960"/>
              <a:gd name="connsiteX12" fmla="*/ 4581 w 5664"/>
              <a:gd name="connsiteY12" fmla="*/ 2009 h 12960"/>
              <a:gd name="connsiteX13" fmla="*/ 4604 w 5664"/>
              <a:gd name="connsiteY13" fmla="*/ 2330 h 12960"/>
              <a:gd name="connsiteX14" fmla="*/ 4722 w 5664"/>
              <a:gd name="connsiteY14" fmla="*/ 2530 h 12960"/>
              <a:gd name="connsiteX15" fmla="*/ 5018 w 5664"/>
              <a:gd name="connsiteY15" fmla="*/ 2685 h 12960"/>
              <a:gd name="connsiteX16" fmla="*/ 5112 w 5664"/>
              <a:gd name="connsiteY16" fmla="*/ 2803 h 12960"/>
              <a:gd name="connsiteX17" fmla="*/ 5159 w 5664"/>
              <a:gd name="connsiteY17" fmla="*/ 2944 h 12960"/>
              <a:gd name="connsiteX18" fmla="*/ 5243 w 5664"/>
              <a:gd name="connsiteY18" fmla="*/ 3027 h 12960"/>
              <a:gd name="connsiteX19" fmla="*/ 5432 w 5664"/>
              <a:gd name="connsiteY19" fmla="*/ 3288 h 12960"/>
              <a:gd name="connsiteX20" fmla="*/ 5523 w 5664"/>
              <a:gd name="connsiteY20" fmla="*/ 3563 h 12960"/>
              <a:gd name="connsiteX21" fmla="*/ 5585 w 5664"/>
              <a:gd name="connsiteY21" fmla="*/ 3642 h 12960"/>
              <a:gd name="connsiteX22" fmla="*/ 5606 w 5664"/>
              <a:gd name="connsiteY22" fmla="*/ 3725 h 12960"/>
              <a:gd name="connsiteX23" fmla="*/ 5664 w 5664"/>
              <a:gd name="connsiteY23" fmla="*/ 3863 h 12960"/>
              <a:gd name="connsiteX24" fmla="*/ 5664 w 5664"/>
              <a:gd name="connsiteY24" fmla="*/ 4162 h 12960"/>
              <a:gd name="connsiteX25" fmla="*/ 5664 w 5664"/>
              <a:gd name="connsiteY25" fmla="*/ 4351 h 12960"/>
              <a:gd name="connsiteX26" fmla="*/ 5491 w 5664"/>
              <a:gd name="connsiteY26" fmla="*/ 4753 h 12960"/>
              <a:gd name="connsiteX27" fmla="*/ 5585 w 5664"/>
              <a:gd name="connsiteY27" fmla="*/ 5249 h 12960"/>
              <a:gd name="connsiteX28" fmla="*/ 5523 w 5664"/>
              <a:gd name="connsiteY28" fmla="*/ 5408 h 12960"/>
              <a:gd name="connsiteX29" fmla="*/ 5539 w 5664"/>
              <a:gd name="connsiteY29" fmla="*/ 5613 h 12960"/>
              <a:gd name="connsiteX30" fmla="*/ 5443 w 5664"/>
              <a:gd name="connsiteY30" fmla="*/ 6196 h 12960"/>
              <a:gd name="connsiteX31" fmla="*/ 5318 w 5664"/>
              <a:gd name="connsiteY31" fmla="*/ 7142 h 12960"/>
              <a:gd name="connsiteX32" fmla="*/ 5096 w 5664"/>
              <a:gd name="connsiteY32" fmla="*/ 7442 h 12960"/>
              <a:gd name="connsiteX33" fmla="*/ 4923 w 5664"/>
              <a:gd name="connsiteY33" fmla="*/ 7977 h 12960"/>
              <a:gd name="connsiteX34" fmla="*/ 4779 w 5664"/>
              <a:gd name="connsiteY34" fmla="*/ 8277 h 12960"/>
              <a:gd name="connsiteX35" fmla="*/ 4685 w 5664"/>
              <a:gd name="connsiteY35" fmla="*/ 8609 h 12960"/>
              <a:gd name="connsiteX36" fmla="*/ 4669 w 5664"/>
              <a:gd name="connsiteY36" fmla="*/ 8971 h 12960"/>
              <a:gd name="connsiteX37" fmla="*/ 4479 w 5664"/>
              <a:gd name="connsiteY37" fmla="*/ 9303 h 12960"/>
              <a:gd name="connsiteX38" fmla="*/ 4495 w 5664"/>
              <a:gd name="connsiteY38" fmla="*/ 9413 h 12960"/>
              <a:gd name="connsiteX39" fmla="*/ 4385 w 5664"/>
              <a:gd name="connsiteY39" fmla="*/ 9586 h 12960"/>
              <a:gd name="connsiteX40" fmla="*/ 4290 w 5664"/>
              <a:gd name="connsiteY40" fmla="*/ 9933 h 12960"/>
              <a:gd name="connsiteX41" fmla="*/ 4290 w 5664"/>
              <a:gd name="connsiteY41" fmla="*/ 10202 h 12960"/>
              <a:gd name="connsiteX42" fmla="*/ 4322 w 5664"/>
              <a:gd name="connsiteY42" fmla="*/ 10548 h 12960"/>
              <a:gd name="connsiteX43" fmla="*/ 4164 w 5664"/>
              <a:gd name="connsiteY43" fmla="*/ 10753 h 12960"/>
              <a:gd name="connsiteX44" fmla="*/ 4053 w 5664"/>
              <a:gd name="connsiteY44" fmla="*/ 11085 h 12960"/>
              <a:gd name="connsiteX45" fmla="*/ 3801 w 5664"/>
              <a:gd name="connsiteY45" fmla="*/ 11367 h 12960"/>
              <a:gd name="connsiteX46" fmla="*/ 3739 w 5664"/>
              <a:gd name="connsiteY46" fmla="*/ 11652 h 12960"/>
              <a:gd name="connsiteX47" fmla="*/ 3599 w 5664"/>
              <a:gd name="connsiteY47" fmla="*/ 11936 h 12960"/>
              <a:gd name="connsiteX48" fmla="*/ 3536 w 5664"/>
              <a:gd name="connsiteY48" fmla="*/ 12156 h 12960"/>
              <a:gd name="connsiteX49" fmla="*/ 3505 w 5664"/>
              <a:gd name="connsiteY49" fmla="*/ 12534 h 12960"/>
              <a:gd name="connsiteX50" fmla="*/ 3276 w 5664"/>
              <a:gd name="connsiteY50" fmla="*/ 12708 h 12960"/>
              <a:gd name="connsiteX51" fmla="*/ 3048 w 5664"/>
              <a:gd name="connsiteY51" fmla="*/ 12866 h 12960"/>
              <a:gd name="connsiteX52" fmla="*/ 2812 w 5664"/>
              <a:gd name="connsiteY52" fmla="*/ 12960 h 12960"/>
              <a:gd name="connsiteX53" fmla="*/ 2464 w 5664"/>
              <a:gd name="connsiteY53" fmla="*/ 12960 h 12960"/>
              <a:gd name="connsiteX54" fmla="*/ 2150 w 5664"/>
              <a:gd name="connsiteY54" fmla="*/ 12677 h 12960"/>
              <a:gd name="connsiteX55" fmla="*/ 1991 w 5664"/>
              <a:gd name="connsiteY55" fmla="*/ 12393 h 12960"/>
              <a:gd name="connsiteX56" fmla="*/ 1944 w 5664"/>
              <a:gd name="connsiteY56" fmla="*/ 12125 h 12960"/>
              <a:gd name="connsiteX57" fmla="*/ 1637 w 5664"/>
              <a:gd name="connsiteY57" fmla="*/ 11825 h 12960"/>
              <a:gd name="connsiteX58" fmla="*/ 1503 w 5664"/>
              <a:gd name="connsiteY58" fmla="*/ 11607 h 12960"/>
              <a:gd name="connsiteX59" fmla="*/ 1543 w 5664"/>
              <a:gd name="connsiteY59" fmla="*/ 11376 h 12960"/>
              <a:gd name="connsiteX60" fmla="*/ 1354 w 5664"/>
              <a:gd name="connsiteY60" fmla="*/ 10855 h 12960"/>
              <a:gd name="connsiteX61" fmla="*/ 1154 w 5664"/>
              <a:gd name="connsiteY61" fmla="*/ 10059 h 12960"/>
              <a:gd name="connsiteX62" fmla="*/ 1211 w 5664"/>
              <a:gd name="connsiteY62" fmla="*/ 9460 h 12960"/>
              <a:gd name="connsiteX63" fmla="*/ 933 w 5664"/>
              <a:gd name="connsiteY63" fmla="*/ 8892 h 12960"/>
              <a:gd name="connsiteX64" fmla="*/ 885 w 5664"/>
              <a:gd name="connsiteY64" fmla="*/ 8514 h 12960"/>
              <a:gd name="connsiteX65" fmla="*/ 857 w 5664"/>
              <a:gd name="connsiteY65" fmla="*/ 8207 h 12960"/>
              <a:gd name="connsiteX66" fmla="*/ 588 w 5664"/>
              <a:gd name="connsiteY66" fmla="*/ 7899 h 12960"/>
              <a:gd name="connsiteX67" fmla="*/ 526 w 5664"/>
              <a:gd name="connsiteY67" fmla="*/ 7568 h 12960"/>
              <a:gd name="connsiteX68" fmla="*/ 399 w 5664"/>
              <a:gd name="connsiteY68" fmla="*/ 6906 h 12960"/>
              <a:gd name="connsiteX69" fmla="*/ 337 w 5664"/>
              <a:gd name="connsiteY69" fmla="*/ 6432 h 12960"/>
              <a:gd name="connsiteX70" fmla="*/ 226 w 5664"/>
              <a:gd name="connsiteY70" fmla="*/ 6212 h 12960"/>
              <a:gd name="connsiteX71" fmla="*/ 226 w 5664"/>
              <a:gd name="connsiteY71" fmla="*/ 5770 h 12960"/>
              <a:gd name="connsiteX72" fmla="*/ 133 w 5664"/>
              <a:gd name="connsiteY72" fmla="*/ 5502 h 12960"/>
              <a:gd name="connsiteX73" fmla="*/ 133 w 5664"/>
              <a:gd name="connsiteY73" fmla="*/ 5140 h 12960"/>
              <a:gd name="connsiteX74" fmla="*/ 22 w 5664"/>
              <a:gd name="connsiteY74" fmla="*/ 4919 h 12960"/>
              <a:gd name="connsiteX75" fmla="*/ 22 w 5664"/>
              <a:gd name="connsiteY75" fmla="*/ 4557 h 12960"/>
              <a:gd name="connsiteX76" fmla="*/ 22 w 5664"/>
              <a:gd name="connsiteY76" fmla="*/ 4557 h 12960"/>
              <a:gd name="connsiteX77" fmla="*/ 29 w 5664"/>
              <a:gd name="connsiteY77" fmla="*/ 4528 h 12960"/>
              <a:gd name="connsiteX78" fmla="*/ 35 w 5664"/>
              <a:gd name="connsiteY78" fmla="*/ 4499 h 12960"/>
              <a:gd name="connsiteX79" fmla="*/ 39 w 5664"/>
              <a:gd name="connsiteY79" fmla="*/ 4463 h 12960"/>
              <a:gd name="connsiteX80" fmla="*/ 42 w 5664"/>
              <a:gd name="connsiteY80" fmla="*/ 4426 h 12960"/>
              <a:gd name="connsiteX81" fmla="*/ 43 w 5664"/>
              <a:gd name="connsiteY81" fmla="*/ 4408 h 12960"/>
              <a:gd name="connsiteX82" fmla="*/ 42 w 5664"/>
              <a:gd name="connsiteY82" fmla="*/ 4390 h 12960"/>
              <a:gd name="connsiteX83" fmla="*/ 39 w 5664"/>
              <a:gd name="connsiteY83" fmla="*/ 4374 h 12960"/>
              <a:gd name="connsiteX84" fmla="*/ 35 w 5664"/>
              <a:gd name="connsiteY84" fmla="*/ 4358 h 12960"/>
              <a:gd name="connsiteX85" fmla="*/ 29 w 5664"/>
              <a:gd name="connsiteY85" fmla="*/ 4346 h 12960"/>
              <a:gd name="connsiteX86" fmla="*/ 22 w 5664"/>
              <a:gd name="connsiteY86" fmla="*/ 4335 h 12960"/>
              <a:gd name="connsiteX87" fmla="*/ 22 w 5664"/>
              <a:gd name="connsiteY87" fmla="*/ 4335 h 12960"/>
              <a:gd name="connsiteX88" fmla="*/ 17 w 5664"/>
              <a:gd name="connsiteY88" fmla="*/ 4331 h 12960"/>
              <a:gd name="connsiteX89" fmla="*/ 14 w 5664"/>
              <a:gd name="connsiteY89" fmla="*/ 4325 h 12960"/>
              <a:gd name="connsiteX90" fmla="*/ 9 w 5664"/>
              <a:gd name="connsiteY90" fmla="*/ 4310 h 12960"/>
              <a:gd name="connsiteX91" fmla="*/ 4 w 5664"/>
              <a:gd name="connsiteY91" fmla="*/ 4293 h 12960"/>
              <a:gd name="connsiteX92" fmla="*/ 1 w 5664"/>
              <a:gd name="connsiteY92" fmla="*/ 4274 h 12960"/>
              <a:gd name="connsiteX93" fmla="*/ 0 w 5664"/>
              <a:gd name="connsiteY93" fmla="*/ 4253 h 12960"/>
              <a:gd name="connsiteX94" fmla="*/ 1 w 5664"/>
              <a:gd name="connsiteY94" fmla="*/ 4230 h 12960"/>
              <a:gd name="connsiteX95" fmla="*/ 4 w 5664"/>
              <a:gd name="connsiteY95" fmla="*/ 4183 h 12960"/>
              <a:gd name="connsiteX96" fmla="*/ 9 w 5664"/>
              <a:gd name="connsiteY96" fmla="*/ 4140 h 12960"/>
              <a:gd name="connsiteX97" fmla="*/ 14 w 5664"/>
              <a:gd name="connsiteY97" fmla="*/ 4103 h 12960"/>
              <a:gd name="connsiteX98" fmla="*/ 22 w 5664"/>
              <a:gd name="connsiteY98" fmla="*/ 4068 h 12960"/>
              <a:gd name="connsiteX99" fmla="*/ 0 w 5664"/>
              <a:gd name="connsiteY99" fmla="*/ 3925 h 12960"/>
              <a:gd name="connsiteX100" fmla="*/ 1637 w 5664"/>
              <a:gd name="connsiteY100" fmla="*/ 1340 h 12960"/>
              <a:gd name="connsiteX101" fmla="*/ 1755 w 5664"/>
              <a:gd name="connsiteY101" fmla="*/ 958 h 12960"/>
              <a:gd name="connsiteX102" fmla="*/ 1841 w 5664"/>
              <a:gd name="connsiteY102" fmla="*/ 740 h 12960"/>
              <a:gd name="connsiteX103" fmla="*/ 2046 w 5664"/>
              <a:gd name="connsiteY103" fmla="*/ 646 h 12960"/>
              <a:gd name="connsiteX104" fmla="*/ 2156 w 5664"/>
              <a:gd name="connsiteY104" fmla="*/ 489 h 12960"/>
              <a:gd name="connsiteX105" fmla="*/ 2362 w 5664"/>
              <a:gd name="connsiteY105" fmla="*/ 157 h 12960"/>
              <a:gd name="connsiteX106" fmla="*/ 2567 w 5664"/>
              <a:gd name="connsiteY106" fmla="*/ 0 h 12960"/>
              <a:gd name="connsiteX107" fmla="*/ 2708 w 5664"/>
              <a:gd name="connsiteY107" fmla="*/ 0 h 12960"/>
              <a:gd name="connsiteX108" fmla="*/ 2708 w 5664"/>
              <a:gd name="connsiteY108" fmla="*/ 0 h 12960"/>
              <a:gd name="connsiteX109" fmla="*/ 2721 w 5664"/>
              <a:gd name="connsiteY109" fmla="*/ 7 h 12960"/>
              <a:gd name="connsiteX110" fmla="*/ 2734 w 5664"/>
              <a:gd name="connsiteY110" fmla="*/ 17 h 12960"/>
              <a:gd name="connsiteX111" fmla="*/ 2750 w 5664"/>
              <a:gd name="connsiteY111" fmla="*/ 29 h 12960"/>
              <a:gd name="connsiteX112" fmla="*/ 2782 w 5664"/>
              <a:gd name="connsiteY112" fmla="*/ 59 h 12960"/>
              <a:gd name="connsiteX113" fmla="*/ 2799 w 5664"/>
              <a:gd name="connsiteY113" fmla="*/ 85 h 12960"/>
              <a:gd name="connsiteX114" fmla="*/ 2803 w 5664"/>
              <a:gd name="connsiteY114" fmla="*/ 94 h 12960"/>
              <a:gd name="connsiteX115" fmla="*/ 2803 w 5664"/>
              <a:gd name="connsiteY115" fmla="*/ 94 h 12960"/>
              <a:gd name="connsiteX116" fmla="*/ 2806 w 5664"/>
              <a:gd name="connsiteY116" fmla="*/ 102 h 12960"/>
              <a:gd name="connsiteX117" fmla="*/ 2812 w 5664"/>
              <a:gd name="connsiteY117" fmla="*/ 111 h 12960"/>
              <a:gd name="connsiteX118" fmla="*/ 3070 w 5664"/>
              <a:gd name="connsiteY118" fmla="*/ 358 h 12960"/>
              <a:gd name="connsiteX0" fmla="*/ 3103 w 5664"/>
              <a:gd name="connsiteY0" fmla="*/ 426 h 12960"/>
              <a:gd name="connsiteX1" fmla="*/ 3338 w 5664"/>
              <a:gd name="connsiteY1" fmla="*/ 630 h 12960"/>
              <a:gd name="connsiteX2" fmla="*/ 3527 w 5664"/>
              <a:gd name="connsiteY2" fmla="*/ 646 h 12960"/>
              <a:gd name="connsiteX3" fmla="*/ 3622 w 5664"/>
              <a:gd name="connsiteY3" fmla="*/ 740 h 12960"/>
              <a:gd name="connsiteX4" fmla="*/ 3622 w 5664"/>
              <a:gd name="connsiteY4" fmla="*/ 835 h 12960"/>
              <a:gd name="connsiteX5" fmla="*/ 3748 w 5664"/>
              <a:gd name="connsiteY5" fmla="*/ 883 h 12960"/>
              <a:gd name="connsiteX6" fmla="*/ 3906 w 5664"/>
              <a:gd name="connsiteY6" fmla="*/ 1008 h 12960"/>
              <a:gd name="connsiteX7" fmla="*/ 4009 w 5664"/>
              <a:gd name="connsiteY7" fmla="*/ 1122 h 12960"/>
              <a:gd name="connsiteX8" fmla="*/ 4072 w 5664"/>
              <a:gd name="connsiteY8" fmla="*/ 1359 h 12960"/>
              <a:gd name="connsiteX9" fmla="*/ 4213 w 5664"/>
              <a:gd name="connsiteY9" fmla="*/ 1418 h 12960"/>
              <a:gd name="connsiteX10" fmla="*/ 4249 w 5664"/>
              <a:gd name="connsiteY10" fmla="*/ 1572 h 12960"/>
              <a:gd name="connsiteX11" fmla="*/ 4391 w 5664"/>
              <a:gd name="connsiteY11" fmla="*/ 1821 h 12960"/>
              <a:gd name="connsiteX12" fmla="*/ 4581 w 5664"/>
              <a:gd name="connsiteY12" fmla="*/ 2009 h 12960"/>
              <a:gd name="connsiteX13" fmla="*/ 4604 w 5664"/>
              <a:gd name="connsiteY13" fmla="*/ 2330 h 12960"/>
              <a:gd name="connsiteX14" fmla="*/ 4722 w 5664"/>
              <a:gd name="connsiteY14" fmla="*/ 2530 h 12960"/>
              <a:gd name="connsiteX15" fmla="*/ 5018 w 5664"/>
              <a:gd name="connsiteY15" fmla="*/ 2685 h 12960"/>
              <a:gd name="connsiteX16" fmla="*/ 5112 w 5664"/>
              <a:gd name="connsiteY16" fmla="*/ 2803 h 12960"/>
              <a:gd name="connsiteX17" fmla="*/ 5159 w 5664"/>
              <a:gd name="connsiteY17" fmla="*/ 2944 h 12960"/>
              <a:gd name="connsiteX18" fmla="*/ 5243 w 5664"/>
              <a:gd name="connsiteY18" fmla="*/ 3027 h 12960"/>
              <a:gd name="connsiteX19" fmla="*/ 5432 w 5664"/>
              <a:gd name="connsiteY19" fmla="*/ 3288 h 12960"/>
              <a:gd name="connsiteX20" fmla="*/ 5523 w 5664"/>
              <a:gd name="connsiteY20" fmla="*/ 3563 h 12960"/>
              <a:gd name="connsiteX21" fmla="*/ 5585 w 5664"/>
              <a:gd name="connsiteY21" fmla="*/ 3642 h 12960"/>
              <a:gd name="connsiteX22" fmla="*/ 5606 w 5664"/>
              <a:gd name="connsiteY22" fmla="*/ 3725 h 12960"/>
              <a:gd name="connsiteX23" fmla="*/ 5664 w 5664"/>
              <a:gd name="connsiteY23" fmla="*/ 3863 h 12960"/>
              <a:gd name="connsiteX24" fmla="*/ 5664 w 5664"/>
              <a:gd name="connsiteY24" fmla="*/ 4162 h 12960"/>
              <a:gd name="connsiteX25" fmla="*/ 5664 w 5664"/>
              <a:gd name="connsiteY25" fmla="*/ 4351 h 12960"/>
              <a:gd name="connsiteX26" fmla="*/ 5491 w 5664"/>
              <a:gd name="connsiteY26" fmla="*/ 4753 h 12960"/>
              <a:gd name="connsiteX27" fmla="*/ 5585 w 5664"/>
              <a:gd name="connsiteY27" fmla="*/ 5249 h 12960"/>
              <a:gd name="connsiteX28" fmla="*/ 5523 w 5664"/>
              <a:gd name="connsiteY28" fmla="*/ 5408 h 12960"/>
              <a:gd name="connsiteX29" fmla="*/ 5539 w 5664"/>
              <a:gd name="connsiteY29" fmla="*/ 5613 h 12960"/>
              <a:gd name="connsiteX30" fmla="*/ 5443 w 5664"/>
              <a:gd name="connsiteY30" fmla="*/ 6196 h 12960"/>
              <a:gd name="connsiteX31" fmla="*/ 5318 w 5664"/>
              <a:gd name="connsiteY31" fmla="*/ 7142 h 12960"/>
              <a:gd name="connsiteX32" fmla="*/ 5096 w 5664"/>
              <a:gd name="connsiteY32" fmla="*/ 7442 h 12960"/>
              <a:gd name="connsiteX33" fmla="*/ 4923 w 5664"/>
              <a:gd name="connsiteY33" fmla="*/ 7977 h 12960"/>
              <a:gd name="connsiteX34" fmla="*/ 4779 w 5664"/>
              <a:gd name="connsiteY34" fmla="*/ 8277 h 12960"/>
              <a:gd name="connsiteX35" fmla="*/ 4685 w 5664"/>
              <a:gd name="connsiteY35" fmla="*/ 8609 h 12960"/>
              <a:gd name="connsiteX36" fmla="*/ 4669 w 5664"/>
              <a:gd name="connsiteY36" fmla="*/ 8971 h 12960"/>
              <a:gd name="connsiteX37" fmla="*/ 4479 w 5664"/>
              <a:gd name="connsiteY37" fmla="*/ 9303 h 12960"/>
              <a:gd name="connsiteX38" fmla="*/ 4495 w 5664"/>
              <a:gd name="connsiteY38" fmla="*/ 9413 h 12960"/>
              <a:gd name="connsiteX39" fmla="*/ 4385 w 5664"/>
              <a:gd name="connsiteY39" fmla="*/ 9586 h 12960"/>
              <a:gd name="connsiteX40" fmla="*/ 4290 w 5664"/>
              <a:gd name="connsiteY40" fmla="*/ 9933 h 12960"/>
              <a:gd name="connsiteX41" fmla="*/ 4290 w 5664"/>
              <a:gd name="connsiteY41" fmla="*/ 10202 h 12960"/>
              <a:gd name="connsiteX42" fmla="*/ 4322 w 5664"/>
              <a:gd name="connsiteY42" fmla="*/ 10548 h 12960"/>
              <a:gd name="connsiteX43" fmla="*/ 4164 w 5664"/>
              <a:gd name="connsiteY43" fmla="*/ 10753 h 12960"/>
              <a:gd name="connsiteX44" fmla="*/ 4053 w 5664"/>
              <a:gd name="connsiteY44" fmla="*/ 11085 h 12960"/>
              <a:gd name="connsiteX45" fmla="*/ 3801 w 5664"/>
              <a:gd name="connsiteY45" fmla="*/ 11367 h 12960"/>
              <a:gd name="connsiteX46" fmla="*/ 3739 w 5664"/>
              <a:gd name="connsiteY46" fmla="*/ 11652 h 12960"/>
              <a:gd name="connsiteX47" fmla="*/ 3599 w 5664"/>
              <a:gd name="connsiteY47" fmla="*/ 11936 h 12960"/>
              <a:gd name="connsiteX48" fmla="*/ 3536 w 5664"/>
              <a:gd name="connsiteY48" fmla="*/ 12156 h 12960"/>
              <a:gd name="connsiteX49" fmla="*/ 3505 w 5664"/>
              <a:gd name="connsiteY49" fmla="*/ 12534 h 12960"/>
              <a:gd name="connsiteX50" fmla="*/ 3276 w 5664"/>
              <a:gd name="connsiteY50" fmla="*/ 12708 h 12960"/>
              <a:gd name="connsiteX51" fmla="*/ 3048 w 5664"/>
              <a:gd name="connsiteY51" fmla="*/ 12866 h 12960"/>
              <a:gd name="connsiteX52" fmla="*/ 2812 w 5664"/>
              <a:gd name="connsiteY52" fmla="*/ 12960 h 12960"/>
              <a:gd name="connsiteX53" fmla="*/ 2464 w 5664"/>
              <a:gd name="connsiteY53" fmla="*/ 12960 h 12960"/>
              <a:gd name="connsiteX54" fmla="*/ 2150 w 5664"/>
              <a:gd name="connsiteY54" fmla="*/ 12677 h 12960"/>
              <a:gd name="connsiteX55" fmla="*/ 1991 w 5664"/>
              <a:gd name="connsiteY55" fmla="*/ 12393 h 12960"/>
              <a:gd name="connsiteX56" fmla="*/ 1944 w 5664"/>
              <a:gd name="connsiteY56" fmla="*/ 12125 h 12960"/>
              <a:gd name="connsiteX57" fmla="*/ 1637 w 5664"/>
              <a:gd name="connsiteY57" fmla="*/ 11825 h 12960"/>
              <a:gd name="connsiteX58" fmla="*/ 1503 w 5664"/>
              <a:gd name="connsiteY58" fmla="*/ 11607 h 12960"/>
              <a:gd name="connsiteX59" fmla="*/ 1543 w 5664"/>
              <a:gd name="connsiteY59" fmla="*/ 11376 h 12960"/>
              <a:gd name="connsiteX60" fmla="*/ 1354 w 5664"/>
              <a:gd name="connsiteY60" fmla="*/ 10855 h 12960"/>
              <a:gd name="connsiteX61" fmla="*/ 1154 w 5664"/>
              <a:gd name="connsiteY61" fmla="*/ 10059 h 12960"/>
              <a:gd name="connsiteX62" fmla="*/ 1211 w 5664"/>
              <a:gd name="connsiteY62" fmla="*/ 9460 h 12960"/>
              <a:gd name="connsiteX63" fmla="*/ 933 w 5664"/>
              <a:gd name="connsiteY63" fmla="*/ 8892 h 12960"/>
              <a:gd name="connsiteX64" fmla="*/ 885 w 5664"/>
              <a:gd name="connsiteY64" fmla="*/ 8514 h 12960"/>
              <a:gd name="connsiteX65" fmla="*/ 857 w 5664"/>
              <a:gd name="connsiteY65" fmla="*/ 8207 h 12960"/>
              <a:gd name="connsiteX66" fmla="*/ 588 w 5664"/>
              <a:gd name="connsiteY66" fmla="*/ 7899 h 12960"/>
              <a:gd name="connsiteX67" fmla="*/ 526 w 5664"/>
              <a:gd name="connsiteY67" fmla="*/ 7568 h 12960"/>
              <a:gd name="connsiteX68" fmla="*/ 399 w 5664"/>
              <a:gd name="connsiteY68" fmla="*/ 6906 h 12960"/>
              <a:gd name="connsiteX69" fmla="*/ 337 w 5664"/>
              <a:gd name="connsiteY69" fmla="*/ 6432 h 12960"/>
              <a:gd name="connsiteX70" fmla="*/ 226 w 5664"/>
              <a:gd name="connsiteY70" fmla="*/ 6212 h 12960"/>
              <a:gd name="connsiteX71" fmla="*/ 226 w 5664"/>
              <a:gd name="connsiteY71" fmla="*/ 5770 h 12960"/>
              <a:gd name="connsiteX72" fmla="*/ 133 w 5664"/>
              <a:gd name="connsiteY72" fmla="*/ 5502 h 12960"/>
              <a:gd name="connsiteX73" fmla="*/ 133 w 5664"/>
              <a:gd name="connsiteY73" fmla="*/ 5140 h 12960"/>
              <a:gd name="connsiteX74" fmla="*/ 22 w 5664"/>
              <a:gd name="connsiteY74" fmla="*/ 4919 h 12960"/>
              <a:gd name="connsiteX75" fmla="*/ 22 w 5664"/>
              <a:gd name="connsiteY75" fmla="*/ 4557 h 12960"/>
              <a:gd name="connsiteX76" fmla="*/ 22 w 5664"/>
              <a:gd name="connsiteY76" fmla="*/ 4557 h 12960"/>
              <a:gd name="connsiteX77" fmla="*/ 29 w 5664"/>
              <a:gd name="connsiteY77" fmla="*/ 4528 h 12960"/>
              <a:gd name="connsiteX78" fmla="*/ 35 w 5664"/>
              <a:gd name="connsiteY78" fmla="*/ 4499 h 12960"/>
              <a:gd name="connsiteX79" fmla="*/ 39 w 5664"/>
              <a:gd name="connsiteY79" fmla="*/ 4463 h 12960"/>
              <a:gd name="connsiteX80" fmla="*/ 42 w 5664"/>
              <a:gd name="connsiteY80" fmla="*/ 4426 h 12960"/>
              <a:gd name="connsiteX81" fmla="*/ 43 w 5664"/>
              <a:gd name="connsiteY81" fmla="*/ 4408 h 12960"/>
              <a:gd name="connsiteX82" fmla="*/ 42 w 5664"/>
              <a:gd name="connsiteY82" fmla="*/ 4390 h 12960"/>
              <a:gd name="connsiteX83" fmla="*/ 39 w 5664"/>
              <a:gd name="connsiteY83" fmla="*/ 4374 h 12960"/>
              <a:gd name="connsiteX84" fmla="*/ 35 w 5664"/>
              <a:gd name="connsiteY84" fmla="*/ 4358 h 12960"/>
              <a:gd name="connsiteX85" fmla="*/ 29 w 5664"/>
              <a:gd name="connsiteY85" fmla="*/ 4346 h 12960"/>
              <a:gd name="connsiteX86" fmla="*/ 22 w 5664"/>
              <a:gd name="connsiteY86" fmla="*/ 4335 h 12960"/>
              <a:gd name="connsiteX87" fmla="*/ 22 w 5664"/>
              <a:gd name="connsiteY87" fmla="*/ 4335 h 12960"/>
              <a:gd name="connsiteX88" fmla="*/ 17 w 5664"/>
              <a:gd name="connsiteY88" fmla="*/ 4331 h 12960"/>
              <a:gd name="connsiteX89" fmla="*/ 14 w 5664"/>
              <a:gd name="connsiteY89" fmla="*/ 4325 h 12960"/>
              <a:gd name="connsiteX90" fmla="*/ 9 w 5664"/>
              <a:gd name="connsiteY90" fmla="*/ 4310 h 12960"/>
              <a:gd name="connsiteX91" fmla="*/ 4 w 5664"/>
              <a:gd name="connsiteY91" fmla="*/ 4293 h 12960"/>
              <a:gd name="connsiteX92" fmla="*/ 1 w 5664"/>
              <a:gd name="connsiteY92" fmla="*/ 4274 h 12960"/>
              <a:gd name="connsiteX93" fmla="*/ 0 w 5664"/>
              <a:gd name="connsiteY93" fmla="*/ 4253 h 12960"/>
              <a:gd name="connsiteX94" fmla="*/ 1 w 5664"/>
              <a:gd name="connsiteY94" fmla="*/ 4230 h 12960"/>
              <a:gd name="connsiteX95" fmla="*/ 4 w 5664"/>
              <a:gd name="connsiteY95" fmla="*/ 4183 h 12960"/>
              <a:gd name="connsiteX96" fmla="*/ 9 w 5664"/>
              <a:gd name="connsiteY96" fmla="*/ 4140 h 12960"/>
              <a:gd name="connsiteX97" fmla="*/ 14 w 5664"/>
              <a:gd name="connsiteY97" fmla="*/ 4103 h 12960"/>
              <a:gd name="connsiteX98" fmla="*/ 22 w 5664"/>
              <a:gd name="connsiteY98" fmla="*/ 4068 h 12960"/>
              <a:gd name="connsiteX99" fmla="*/ 0 w 5664"/>
              <a:gd name="connsiteY99" fmla="*/ 3925 h 12960"/>
              <a:gd name="connsiteX100" fmla="*/ 1637 w 5664"/>
              <a:gd name="connsiteY100" fmla="*/ 1340 h 12960"/>
              <a:gd name="connsiteX101" fmla="*/ 1755 w 5664"/>
              <a:gd name="connsiteY101" fmla="*/ 958 h 12960"/>
              <a:gd name="connsiteX102" fmla="*/ 1841 w 5664"/>
              <a:gd name="connsiteY102" fmla="*/ 740 h 12960"/>
              <a:gd name="connsiteX103" fmla="*/ 2046 w 5664"/>
              <a:gd name="connsiteY103" fmla="*/ 646 h 12960"/>
              <a:gd name="connsiteX104" fmla="*/ 2156 w 5664"/>
              <a:gd name="connsiteY104" fmla="*/ 489 h 12960"/>
              <a:gd name="connsiteX105" fmla="*/ 2362 w 5664"/>
              <a:gd name="connsiteY105" fmla="*/ 157 h 12960"/>
              <a:gd name="connsiteX106" fmla="*/ 2567 w 5664"/>
              <a:gd name="connsiteY106" fmla="*/ 0 h 12960"/>
              <a:gd name="connsiteX107" fmla="*/ 2708 w 5664"/>
              <a:gd name="connsiteY107" fmla="*/ 0 h 12960"/>
              <a:gd name="connsiteX108" fmla="*/ 2708 w 5664"/>
              <a:gd name="connsiteY108" fmla="*/ 0 h 12960"/>
              <a:gd name="connsiteX109" fmla="*/ 2721 w 5664"/>
              <a:gd name="connsiteY109" fmla="*/ 7 h 12960"/>
              <a:gd name="connsiteX110" fmla="*/ 2734 w 5664"/>
              <a:gd name="connsiteY110" fmla="*/ 17 h 12960"/>
              <a:gd name="connsiteX111" fmla="*/ 2750 w 5664"/>
              <a:gd name="connsiteY111" fmla="*/ 29 h 12960"/>
              <a:gd name="connsiteX112" fmla="*/ 2782 w 5664"/>
              <a:gd name="connsiteY112" fmla="*/ 59 h 12960"/>
              <a:gd name="connsiteX113" fmla="*/ 2799 w 5664"/>
              <a:gd name="connsiteY113" fmla="*/ 85 h 12960"/>
              <a:gd name="connsiteX114" fmla="*/ 2803 w 5664"/>
              <a:gd name="connsiteY114" fmla="*/ 94 h 12960"/>
              <a:gd name="connsiteX115" fmla="*/ 2806 w 5664"/>
              <a:gd name="connsiteY115" fmla="*/ 102 h 12960"/>
              <a:gd name="connsiteX116" fmla="*/ 2812 w 5664"/>
              <a:gd name="connsiteY116" fmla="*/ 111 h 12960"/>
              <a:gd name="connsiteX117" fmla="*/ 3070 w 5664"/>
              <a:gd name="connsiteY117" fmla="*/ 358 h 12960"/>
              <a:gd name="connsiteX0" fmla="*/ 3103 w 5664"/>
              <a:gd name="connsiteY0" fmla="*/ 426 h 12960"/>
              <a:gd name="connsiteX1" fmla="*/ 3338 w 5664"/>
              <a:gd name="connsiteY1" fmla="*/ 630 h 12960"/>
              <a:gd name="connsiteX2" fmla="*/ 3527 w 5664"/>
              <a:gd name="connsiteY2" fmla="*/ 646 h 12960"/>
              <a:gd name="connsiteX3" fmla="*/ 3622 w 5664"/>
              <a:gd name="connsiteY3" fmla="*/ 740 h 12960"/>
              <a:gd name="connsiteX4" fmla="*/ 3622 w 5664"/>
              <a:gd name="connsiteY4" fmla="*/ 835 h 12960"/>
              <a:gd name="connsiteX5" fmla="*/ 3748 w 5664"/>
              <a:gd name="connsiteY5" fmla="*/ 883 h 12960"/>
              <a:gd name="connsiteX6" fmla="*/ 3906 w 5664"/>
              <a:gd name="connsiteY6" fmla="*/ 1008 h 12960"/>
              <a:gd name="connsiteX7" fmla="*/ 4009 w 5664"/>
              <a:gd name="connsiteY7" fmla="*/ 1122 h 12960"/>
              <a:gd name="connsiteX8" fmla="*/ 4072 w 5664"/>
              <a:gd name="connsiteY8" fmla="*/ 1359 h 12960"/>
              <a:gd name="connsiteX9" fmla="*/ 4213 w 5664"/>
              <a:gd name="connsiteY9" fmla="*/ 1418 h 12960"/>
              <a:gd name="connsiteX10" fmla="*/ 4249 w 5664"/>
              <a:gd name="connsiteY10" fmla="*/ 1572 h 12960"/>
              <a:gd name="connsiteX11" fmla="*/ 4391 w 5664"/>
              <a:gd name="connsiteY11" fmla="*/ 1821 h 12960"/>
              <a:gd name="connsiteX12" fmla="*/ 4581 w 5664"/>
              <a:gd name="connsiteY12" fmla="*/ 2009 h 12960"/>
              <a:gd name="connsiteX13" fmla="*/ 4604 w 5664"/>
              <a:gd name="connsiteY13" fmla="*/ 2330 h 12960"/>
              <a:gd name="connsiteX14" fmla="*/ 4722 w 5664"/>
              <a:gd name="connsiteY14" fmla="*/ 2530 h 12960"/>
              <a:gd name="connsiteX15" fmla="*/ 5018 w 5664"/>
              <a:gd name="connsiteY15" fmla="*/ 2685 h 12960"/>
              <a:gd name="connsiteX16" fmla="*/ 5112 w 5664"/>
              <a:gd name="connsiteY16" fmla="*/ 2803 h 12960"/>
              <a:gd name="connsiteX17" fmla="*/ 5159 w 5664"/>
              <a:gd name="connsiteY17" fmla="*/ 2944 h 12960"/>
              <a:gd name="connsiteX18" fmla="*/ 5243 w 5664"/>
              <a:gd name="connsiteY18" fmla="*/ 3027 h 12960"/>
              <a:gd name="connsiteX19" fmla="*/ 5432 w 5664"/>
              <a:gd name="connsiteY19" fmla="*/ 3288 h 12960"/>
              <a:gd name="connsiteX20" fmla="*/ 5523 w 5664"/>
              <a:gd name="connsiteY20" fmla="*/ 3563 h 12960"/>
              <a:gd name="connsiteX21" fmla="*/ 5585 w 5664"/>
              <a:gd name="connsiteY21" fmla="*/ 3642 h 12960"/>
              <a:gd name="connsiteX22" fmla="*/ 5606 w 5664"/>
              <a:gd name="connsiteY22" fmla="*/ 3725 h 12960"/>
              <a:gd name="connsiteX23" fmla="*/ 5664 w 5664"/>
              <a:gd name="connsiteY23" fmla="*/ 3863 h 12960"/>
              <a:gd name="connsiteX24" fmla="*/ 5664 w 5664"/>
              <a:gd name="connsiteY24" fmla="*/ 4162 h 12960"/>
              <a:gd name="connsiteX25" fmla="*/ 5664 w 5664"/>
              <a:gd name="connsiteY25" fmla="*/ 4351 h 12960"/>
              <a:gd name="connsiteX26" fmla="*/ 5491 w 5664"/>
              <a:gd name="connsiteY26" fmla="*/ 4753 h 12960"/>
              <a:gd name="connsiteX27" fmla="*/ 5585 w 5664"/>
              <a:gd name="connsiteY27" fmla="*/ 5249 h 12960"/>
              <a:gd name="connsiteX28" fmla="*/ 5523 w 5664"/>
              <a:gd name="connsiteY28" fmla="*/ 5408 h 12960"/>
              <a:gd name="connsiteX29" fmla="*/ 5539 w 5664"/>
              <a:gd name="connsiteY29" fmla="*/ 5613 h 12960"/>
              <a:gd name="connsiteX30" fmla="*/ 5443 w 5664"/>
              <a:gd name="connsiteY30" fmla="*/ 6196 h 12960"/>
              <a:gd name="connsiteX31" fmla="*/ 5318 w 5664"/>
              <a:gd name="connsiteY31" fmla="*/ 7142 h 12960"/>
              <a:gd name="connsiteX32" fmla="*/ 5096 w 5664"/>
              <a:gd name="connsiteY32" fmla="*/ 7442 h 12960"/>
              <a:gd name="connsiteX33" fmla="*/ 4923 w 5664"/>
              <a:gd name="connsiteY33" fmla="*/ 7977 h 12960"/>
              <a:gd name="connsiteX34" fmla="*/ 4779 w 5664"/>
              <a:gd name="connsiteY34" fmla="*/ 8277 h 12960"/>
              <a:gd name="connsiteX35" fmla="*/ 4685 w 5664"/>
              <a:gd name="connsiteY35" fmla="*/ 8609 h 12960"/>
              <a:gd name="connsiteX36" fmla="*/ 4669 w 5664"/>
              <a:gd name="connsiteY36" fmla="*/ 8971 h 12960"/>
              <a:gd name="connsiteX37" fmla="*/ 4479 w 5664"/>
              <a:gd name="connsiteY37" fmla="*/ 9303 h 12960"/>
              <a:gd name="connsiteX38" fmla="*/ 4495 w 5664"/>
              <a:gd name="connsiteY38" fmla="*/ 9413 h 12960"/>
              <a:gd name="connsiteX39" fmla="*/ 4385 w 5664"/>
              <a:gd name="connsiteY39" fmla="*/ 9586 h 12960"/>
              <a:gd name="connsiteX40" fmla="*/ 4290 w 5664"/>
              <a:gd name="connsiteY40" fmla="*/ 9933 h 12960"/>
              <a:gd name="connsiteX41" fmla="*/ 4290 w 5664"/>
              <a:gd name="connsiteY41" fmla="*/ 10202 h 12960"/>
              <a:gd name="connsiteX42" fmla="*/ 4322 w 5664"/>
              <a:gd name="connsiteY42" fmla="*/ 10548 h 12960"/>
              <a:gd name="connsiteX43" fmla="*/ 4164 w 5664"/>
              <a:gd name="connsiteY43" fmla="*/ 10753 h 12960"/>
              <a:gd name="connsiteX44" fmla="*/ 4053 w 5664"/>
              <a:gd name="connsiteY44" fmla="*/ 11085 h 12960"/>
              <a:gd name="connsiteX45" fmla="*/ 3801 w 5664"/>
              <a:gd name="connsiteY45" fmla="*/ 11367 h 12960"/>
              <a:gd name="connsiteX46" fmla="*/ 3739 w 5664"/>
              <a:gd name="connsiteY46" fmla="*/ 11652 h 12960"/>
              <a:gd name="connsiteX47" fmla="*/ 3599 w 5664"/>
              <a:gd name="connsiteY47" fmla="*/ 11936 h 12960"/>
              <a:gd name="connsiteX48" fmla="*/ 3536 w 5664"/>
              <a:gd name="connsiteY48" fmla="*/ 12156 h 12960"/>
              <a:gd name="connsiteX49" fmla="*/ 3505 w 5664"/>
              <a:gd name="connsiteY49" fmla="*/ 12534 h 12960"/>
              <a:gd name="connsiteX50" fmla="*/ 3276 w 5664"/>
              <a:gd name="connsiteY50" fmla="*/ 12708 h 12960"/>
              <a:gd name="connsiteX51" fmla="*/ 3048 w 5664"/>
              <a:gd name="connsiteY51" fmla="*/ 12866 h 12960"/>
              <a:gd name="connsiteX52" fmla="*/ 2812 w 5664"/>
              <a:gd name="connsiteY52" fmla="*/ 12960 h 12960"/>
              <a:gd name="connsiteX53" fmla="*/ 2464 w 5664"/>
              <a:gd name="connsiteY53" fmla="*/ 12960 h 12960"/>
              <a:gd name="connsiteX54" fmla="*/ 2150 w 5664"/>
              <a:gd name="connsiteY54" fmla="*/ 12677 h 12960"/>
              <a:gd name="connsiteX55" fmla="*/ 1991 w 5664"/>
              <a:gd name="connsiteY55" fmla="*/ 12393 h 12960"/>
              <a:gd name="connsiteX56" fmla="*/ 1944 w 5664"/>
              <a:gd name="connsiteY56" fmla="*/ 12125 h 12960"/>
              <a:gd name="connsiteX57" fmla="*/ 1637 w 5664"/>
              <a:gd name="connsiteY57" fmla="*/ 11825 h 12960"/>
              <a:gd name="connsiteX58" fmla="*/ 1503 w 5664"/>
              <a:gd name="connsiteY58" fmla="*/ 11607 h 12960"/>
              <a:gd name="connsiteX59" fmla="*/ 1543 w 5664"/>
              <a:gd name="connsiteY59" fmla="*/ 11376 h 12960"/>
              <a:gd name="connsiteX60" fmla="*/ 1354 w 5664"/>
              <a:gd name="connsiteY60" fmla="*/ 10855 h 12960"/>
              <a:gd name="connsiteX61" fmla="*/ 1154 w 5664"/>
              <a:gd name="connsiteY61" fmla="*/ 10059 h 12960"/>
              <a:gd name="connsiteX62" fmla="*/ 1211 w 5664"/>
              <a:gd name="connsiteY62" fmla="*/ 9460 h 12960"/>
              <a:gd name="connsiteX63" fmla="*/ 933 w 5664"/>
              <a:gd name="connsiteY63" fmla="*/ 8892 h 12960"/>
              <a:gd name="connsiteX64" fmla="*/ 885 w 5664"/>
              <a:gd name="connsiteY64" fmla="*/ 8514 h 12960"/>
              <a:gd name="connsiteX65" fmla="*/ 857 w 5664"/>
              <a:gd name="connsiteY65" fmla="*/ 8207 h 12960"/>
              <a:gd name="connsiteX66" fmla="*/ 588 w 5664"/>
              <a:gd name="connsiteY66" fmla="*/ 7899 h 12960"/>
              <a:gd name="connsiteX67" fmla="*/ 526 w 5664"/>
              <a:gd name="connsiteY67" fmla="*/ 7568 h 12960"/>
              <a:gd name="connsiteX68" fmla="*/ 399 w 5664"/>
              <a:gd name="connsiteY68" fmla="*/ 6906 h 12960"/>
              <a:gd name="connsiteX69" fmla="*/ 337 w 5664"/>
              <a:gd name="connsiteY69" fmla="*/ 6432 h 12960"/>
              <a:gd name="connsiteX70" fmla="*/ 226 w 5664"/>
              <a:gd name="connsiteY70" fmla="*/ 6212 h 12960"/>
              <a:gd name="connsiteX71" fmla="*/ 226 w 5664"/>
              <a:gd name="connsiteY71" fmla="*/ 5770 h 12960"/>
              <a:gd name="connsiteX72" fmla="*/ 133 w 5664"/>
              <a:gd name="connsiteY72" fmla="*/ 5502 h 12960"/>
              <a:gd name="connsiteX73" fmla="*/ 133 w 5664"/>
              <a:gd name="connsiteY73" fmla="*/ 5140 h 12960"/>
              <a:gd name="connsiteX74" fmla="*/ 22 w 5664"/>
              <a:gd name="connsiteY74" fmla="*/ 4919 h 12960"/>
              <a:gd name="connsiteX75" fmla="*/ 22 w 5664"/>
              <a:gd name="connsiteY75" fmla="*/ 4557 h 12960"/>
              <a:gd name="connsiteX76" fmla="*/ 22 w 5664"/>
              <a:gd name="connsiteY76" fmla="*/ 4557 h 12960"/>
              <a:gd name="connsiteX77" fmla="*/ 29 w 5664"/>
              <a:gd name="connsiteY77" fmla="*/ 4528 h 12960"/>
              <a:gd name="connsiteX78" fmla="*/ 35 w 5664"/>
              <a:gd name="connsiteY78" fmla="*/ 4499 h 12960"/>
              <a:gd name="connsiteX79" fmla="*/ 39 w 5664"/>
              <a:gd name="connsiteY79" fmla="*/ 4463 h 12960"/>
              <a:gd name="connsiteX80" fmla="*/ 42 w 5664"/>
              <a:gd name="connsiteY80" fmla="*/ 4426 h 12960"/>
              <a:gd name="connsiteX81" fmla="*/ 43 w 5664"/>
              <a:gd name="connsiteY81" fmla="*/ 4408 h 12960"/>
              <a:gd name="connsiteX82" fmla="*/ 42 w 5664"/>
              <a:gd name="connsiteY82" fmla="*/ 4390 h 12960"/>
              <a:gd name="connsiteX83" fmla="*/ 39 w 5664"/>
              <a:gd name="connsiteY83" fmla="*/ 4374 h 12960"/>
              <a:gd name="connsiteX84" fmla="*/ 35 w 5664"/>
              <a:gd name="connsiteY84" fmla="*/ 4358 h 12960"/>
              <a:gd name="connsiteX85" fmla="*/ 29 w 5664"/>
              <a:gd name="connsiteY85" fmla="*/ 4346 h 12960"/>
              <a:gd name="connsiteX86" fmla="*/ 22 w 5664"/>
              <a:gd name="connsiteY86" fmla="*/ 4335 h 12960"/>
              <a:gd name="connsiteX87" fmla="*/ 22 w 5664"/>
              <a:gd name="connsiteY87" fmla="*/ 4335 h 12960"/>
              <a:gd name="connsiteX88" fmla="*/ 17 w 5664"/>
              <a:gd name="connsiteY88" fmla="*/ 4331 h 12960"/>
              <a:gd name="connsiteX89" fmla="*/ 14 w 5664"/>
              <a:gd name="connsiteY89" fmla="*/ 4325 h 12960"/>
              <a:gd name="connsiteX90" fmla="*/ 9 w 5664"/>
              <a:gd name="connsiteY90" fmla="*/ 4310 h 12960"/>
              <a:gd name="connsiteX91" fmla="*/ 4 w 5664"/>
              <a:gd name="connsiteY91" fmla="*/ 4293 h 12960"/>
              <a:gd name="connsiteX92" fmla="*/ 1 w 5664"/>
              <a:gd name="connsiteY92" fmla="*/ 4274 h 12960"/>
              <a:gd name="connsiteX93" fmla="*/ 0 w 5664"/>
              <a:gd name="connsiteY93" fmla="*/ 4253 h 12960"/>
              <a:gd name="connsiteX94" fmla="*/ 1 w 5664"/>
              <a:gd name="connsiteY94" fmla="*/ 4230 h 12960"/>
              <a:gd name="connsiteX95" fmla="*/ 4 w 5664"/>
              <a:gd name="connsiteY95" fmla="*/ 4183 h 12960"/>
              <a:gd name="connsiteX96" fmla="*/ 9 w 5664"/>
              <a:gd name="connsiteY96" fmla="*/ 4140 h 12960"/>
              <a:gd name="connsiteX97" fmla="*/ 14 w 5664"/>
              <a:gd name="connsiteY97" fmla="*/ 4103 h 12960"/>
              <a:gd name="connsiteX98" fmla="*/ 22 w 5664"/>
              <a:gd name="connsiteY98" fmla="*/ 4068 h 12960"/>
              <a:gd name="connsiteX99" fmla="*/ 0 w 5664"/>
              <a:gd name="connsiteY99" fmla="*/ 3925 h 12960"/>
              <a:gd name="connsiteX100" fmla="*/ 1637 w 5664"/>
              <a:gd name="connsiteY100" fmla="*/ 1340 h 12960"/>
              <a:gd name="connsiteX101" fmla="*/ 1755 w 5664"/>
              <a:gd name="connsiteY101" fmla="*/ 958 h 12960"/>
              <a:gd name="connsiteX102" fmla="*/ 1841 w 5664"/>
              <a:gd name="connsiteY102" fmla="*/ 740 h 12960"/>
              <a:gd name="connsiteX103" fmla="*/ 2046 w 5664"/>
              <a:gd name="connsiteY103" fmla="*/ 646 h 12960"/>
              <a:gd name="connsiteX104" fmla="*/ 2156 w 5664"/>
              <a:gd name="connsiteY104" fmla="*/ 489 h 12960"/>
              <a:gd name="connsiteX105" fmla="*/ 2362 w 5664"/>
              <a:gd name="connsiteY105" fmla="*/ 157 h 12960"/>
              <a:gd name="connsiteX106" fmla="*/ 2567 w 5664"/>
              <a:gd name="connsiteY106" fmla="*/ 0 h 12960"/>
              <a:gd name="connsiteX107" fmla="*/ 2708 w 5664"/>
              <a:gd name="connsiteY107" fmla="*/ 0 h 12960"/>
              <a:gd name="connsiteX108" fmla="*/ 2708 w 5664"/>
              <a:gd name="connsiteY108" fmla="*/ 0 h 12960"/>
              <a:gd name="connsiteX109" fmla="*/ 2721 w 5664"/>
              <a:gd name="connsiteY109" fmla="*/ 7 h 12960"/>
              <a:gd name="connsiteX110" fmla="*/ 2750 w 5664"/>
              <a:gd name="connsiteY110" fmla="*/ 29 h 12960"/>
              <a:gd name="connsiteX111" fmla="*/ 2782 w 5664"/>
              <a:gd name="connsiteY111" fmla="*/ 59 h 12960"/>
              <a:gd name="connsiteX112" fmla="*/ 2799 w 5664"/>
              <a:gd name="connsiteY112" fmla="*/ 85 h 12960"/>
              <a:gd name="connsiteX113" fmla="*/ 2803 w 5664"/>
              <a:gd name="connsiteY113" fmla="*/ 94 h 12960"/>
              <a:gd name="connsiteX114" fmla="*/ 2806 w 5664"/>
              <a:gd name="connsiteY114" fmla="*/ 102 h 12960"/>
              <a:gd name="connsiteX115" fmla="*/ 2812 w 5664"/>
              <a:gd name="connsiteY115" fmla="*/ 111 h 12960"/>
              <a:gd name="connsiteX116" fmla="*/ 3070 w 5664"/>
              <a:gd name="connsiteY116" fmla="*/ 358 h 12960"/>
              <a:gd name="connsiteX0" fmla="*/ 3103 w 5664"/>
              <a:gd name="connsiteY0" fmla="*/ 426 h 12960"/>
              <a:gd name="connsiteX1" fmla="*/ 3338 w 5664"/>
              <a:gd name="connsiteY1" fmla="*/ 630 h 12960"/>
              <a:gd name="connsiteX2" fmla="*/ 3527 w 5664"/>
              <a:gd name="connsiteY2" fmla="*/ 646 h 12960"/>
              <a:gd name="connsiteX3" fmla="*/ 3622 w 5664"/>
              <a:gd name="connsiteY3" fmla="*/ 740 h 12960"/>
              <a:gd name="connsiteX4" fmla="*/ 3622 w 5664"/>
              <a:gd name="connsiteY4" fmla="*/ 835 h 12960"/>
              <a:gd name="connsiteX5" fmla="*/ 3748 w 5664"/>
              <a:gd name="connsiteY5" fmla="*/ 883 h 12960"/>
              <a:gd name="connsiteX6" fmla="*/ 3906 w 5664"/>
              <a:gd name="connsiteY6" fmla="*/ 1008 h 12960"/>
              <a:gd name="connsiteX7" fmla="*/ 4009 w 5664"/>
              <a:gd name="connsiteY7" fmla="*/ 1122 h 12960"/>
              <a:gd name="connsiteX8" fmla="*/ 4072 w 5664"/>
              <a:gd name="connsiteY8" fmla="*/ 1359 h 12960"/>
              <a:gd name="connsiteX9" fmla="*/ 4213 w 5664"/>
              <a:gd name="connsiteY9" fmla="*/ 1418 h 12960"/>
              <a:gd name="connsiteX10" fmla="*/ 4249 w 5664"/>
              <a:gd name="connsiteY10" fmla="*/ 1572 h 12960"/>
              <a:gd name="connsiteX11" fmla="*/ 4391 w 5664"/>
              <a:gd name="connsiteY11" fmla="*/ 1821 h 12960"/>
              <a:gd name="connsiteX12" fmla="*/ 4581 w 5664"/>
              <a:gd name="connsiteY12" fmla="*/ 2009 h 12960"/>
              <a:gd name="connsiteX13" fmla="*/ 4604 w 5664"/>
              <a:gd name="connsiteY13" fmla="*/ 2330 h 12960"/>
              <a:gd name="connsiteX14" fmla="*/ 4722 w 5664"/>
              <a:gd name="connsiteY14" fmla="*/ 2530 h 12960"/>
              <a:gd name="connsiteX15" fmla="*/ 5018 w 5664"/>
              <a:gd name="connsiteY15" fmla="*/ 2685 h 12960"/>
              <a:gd name="connsiteX16" fmla="*/ 5112 w 5664"/>
              <a:gd name="connsiteY16" fmla="*/ 2803 h 12960"/>
              <a:gd name="connsiteX17" fmla="*/ 5159 w 5664"/>
              <a:gd name="connsiteY17" fmla="*/ 2944 h 12960"/>
              <a:gd name="connsiteX18" fmla="*/ 5243 w 5664"/>
              <a:gd name="connsiteY18" fmla="*/ 3027 h 12960"/>
              <a:gd name="connsiteX19" fmla="*/ 5432 w 5664"/>
              <a:gd name="connsiteY19" fmla="*/ 3288 h 12960"/>
              <a:gd name="connsiteX20" fmla="*/ 5523 w 5664"/>
              <a:gd name="connsiteY20" fmla="*/ 3563 h 12960"/>
              <a:gd name="connsiteX21" fmla="*/ 5585 w 5664"/>
              <a:gd name="connsiteY21" fmla="*/ 3642 h 12960"/>
              <a:gd name="connsiteX22" fmla="*/ 5606 w 5664"/>
              <a:gd name="connsiteY22" fmla="*/ 3725 h 12960"/>
              <a:gd name="connsiteX23" fmla="*/ 5664 w 5664"/>
              <a:gd name="connsiteY23" fmla="*/ 3863 h 12960"/>
              <a:gd name="connsiteX24" fmla="*/ 5664 w 5664"/>
              <a:gd name="connsiteY24" fmla="*/ 4162 h 12960"/>
              <a:gd name="connsiteX25" fmla="*/ 5664 w 5664"/>
              <a:gd name="connsiteY25" fmla="*/ 4351 h 12960"/>
              <a:gd name="connsiteX26" fmla="*/ 5491 w 5664"/>
              <a:gd name="connsiteY26" fmla="*/ 4753 h 12960"/>
              <a:gd name="connsiteX27" fmla="*/ 5585 w 5664"/>
              <a:gd name="connsiteY27" fmla="*/ 5249 h 12960"/>
              <a:gd name="connsiteX28" fmla="*/ 5523 w 5664"/>
              <a:gd name="connsiteY28" fmla="*/ 5408 h 12960"/>
              <a:gd name="connsiteX29" fmla="*/ 5539 w 5664"/>
              <a:gd name="connsiteY29" fmla="*/ 5613 h 12960"/>
              <a:gd name="connsiteX30" fmla="*/ 5443 w 5664"/>
              <a:gd name="connsiteY30" fmla="*/ 6196 h 12960"/>
              <a:gd name="connsiteX31" fmla="*/ 5318 w 5664"/>
              <a:gd name="connsiteY31" fmla="*/ 7142 h 12960"/>
              <a:gd name="connsiteX32" fmla="*/ 5096 w 5664"/>
              <a:gd name="connsiteY32" fmla="*/ 7442 h 12960"/>
              <a:gd name="connsiteX33" fmla="*/ 4923 w 5664"/>
              <a:gd name="connsiteY33" fmla="*/ 7977 h 12960"/>
              <a:gd name="connsiteX34" fmla="*/ 4779 w 5664"/>
              <a:gd name="connsiteY34" fmla="*/ 8277 h 12960"/>
              <a:gd name="connsiteX35" fmla="*/ 4685 w 5664"/>
              <a:gd name="connsiteY35" fmla="*/ 8609 h 12960"/>
              <a:gd name="connsiteX36" fmla="*/ 4669 w 5664"/>
              <a:gd name="connsiteY36" fmla="*/ 8971 h 12960"/>
              <a:gd name="connsiteX37" fmla="*/ 4479 w 5664"/>
              <a:gd name="connsiteY37" fmla="*/ 9303 h 12960"/>
              <a:gd name="connsiteX38" fmla="*/ 4495 w 5664"/>
              <a:gd name="connsiteY38" fmla="*/ 9413 h 12960"/>
              <a:gd name="connsiteX39" fmla="*/ 4385 w 5664"/>
              <a:gd name="connsiteY39" fmla="*/ 9586 h 12960"/>
              <a:gd name="connsiteX40" fmla="*/ 4290 w 5664"/>
              <a:gd name="connsiteY40" fmla="*/ 9933 h 12960"/>
              <a:gd name="connsiteX41" fmla="*/ 4290 w 5664"/>
              <a:gd name="connsiteY41" fmla="*/ 10202 h 12960"/>
              <a:gd name="connsiteX42" fmla="*/ 4322 w 5664"/>
              <a:gd name="connsiteY42" fmla="*/ 10548 h 12960"/>
              <a:gd name="connsiteX43" fmla="*/ 4164 w 5664"/>
              <a:gd name="connsiteY43" fmla="*/ 10753 h 12960"/>
              <a:gd name="connsiteX44" fmla="*/ 4053 w 5664"/>
              <a:gd name="connsiteY44" fmla="*/ 11085 h 12960"/>
              <a:gd name="connsiteX45" fmla="*/ 3801 w 5664"/>
              <a:gd name="connsiteY45" fmla="*/ 11367 h 12960"/>
              <a:gd name="connsiteX46" fmla="*/ 3739 w 5664"/>
              <a:gd name="connsiteY46" fmla="*/ 11652 h 12960"/>
              <a:gd name="connsiteX47" fmla="*/ 3599 w 5664"/>
              <a:gd name="connsiteY47" fmla="*/ 11936 h 12960"/>
              <a:gd name="connsiteX48" fmla="*/ 3536 w 5664"/>
              <a:gd name="connsiteY48" fmla="*/ 12156 h 12960"/>
              <a:gd name="connsiteX49" fmla="*/ 3505 w 5664"/>
              <a:gd name="connsiteY49" fmla="*/ 12534 h 12960"/>
              <a:gd name="connsiteX50" fmla="*/ 3276 w 5664"/>
              <a:gd name="connsiteY50" fmla="*/ 12708 h 12960"/>
              <a:gd name="connsiteX51" fmla="*/ 3048 w 5664"/>
              <a:gd name="connsiteY51" fmla="*/ 12866 h 12960"/>
              <a:gd name="connsiteX52" fmla="*/ 2812 w 5664"/>
              <a:gd name="connsiteY52" fmla="*/ 12960 h 12960"/>
              <a:gd name="connsiteX53" fmla="*/ 2464 w 5664"/>
              <a:gd name="connsiteY53" fmla="*/ 12960 h 12960"/>
              <a:gd name="connsiteX54" fmla="*/ 2150 w 5664"/>
              <a:gd name="connsiteY54" fmla="*/ 12677 h 12960"/>
              <a:gd name="connsiteX55" fmla="*/ 1991 w 5664"/>
              <a:gd name="connsiteY55" fmla="*/ 12393 h 12960"/>
              <a:gd name="connsiteX56" fmla="*/ 1944 w 5664"/>
              <a:gd name="connsiteY56" fmla="*/ 12125 h 12960"/>
              <a:gd name="connsiteX57" fmla="*/ 1637 w 5664"/>
              <a:gd name="connsiteY57" fmla="*/ 11825 h 12960"/>
              <a:gd name="connsiteX58" fmla="*/ 1503 w 5664"/>
              <a:gd name="connsiteY58" fmla="*/ 11607 h 12960"/>
              <a:gd name="connsiteX59" fmla="*/ 1543 w 5664"/>
              <a:gd name="connsiteY59" fmla="*/ 11376 h 12960"/>
              <a:gd name="connsiteX60" fmla="*/ 1354 w 5664"/>
              <a:gd name="connsiteY60" fmla="*/ 10855 h 12960"/>
              <a:gd name="connsiteX61" fmla="*/ 1154 w 5664"/>
              <a:gd name="connsiteY61" fmla="*/ 10059 h 12960"/>
              <a:gd name="connsiteX62" fmla="*/ 1211 w 5664"/>
              <a:gd name="connsiteY62" fmla="*/ 9460 h 12960"/>
              <a:gd name="connsiteX63" fmla="*/ 933 w 5664"/>
              <a:gd name="connsiteY63" fmla="*/ 8892 h 12960"/>
              <a:gd name="connsiteX64" fmla="*/ 885 w 5664"/>
              <a:gd name="connsiteY64" fmla="*/ 8514 h 12960"/>
              <a:gd name="connsiteX65" fmla="*/ 857 w 5664"/>
              <a:gd name="connsiteY65" fmla="*/ 8207 h 12960"/>
              <a:gd name="connsiteX66" fmla="*/ 588 w 5664"/>
              <a:gd name="connsiteY66" fmla="*/ 7899 h 12960"/>
              <a:gd name="connsiteX67" fmla="*/ 526 w 5664"/>
              <a:gd name="connsiteY67" fmla="*/ 7568 h 12960"/>
              <a:gd name="connsiteX68" fmla="*/ 399 w 5664"/>
              <a:gd name="connsiteY68" fmla="*/ 6906 h 12960"/>
              <a:gd name="connsiteX69" fmla="*/ 337 w 5664"/>
              <a:gd name="connsiteY69" fmla="*/ 6432 h 12960"/>
              <a:gd name="connsiteX70" fmla="*/ 226 w 5664"/>
              <a:gd name="connsiteY70" fmla="*/ 6212 h 12960"/>
              <a:gd name="connsiteX71" fmla="*/ 226 w 5664"/>
              <a:gd name="connsiteY71" fmla="*/ 5770 h 12960"/>
              <a:gd name="connsiteX72" fmla="*/ 133 w 5664"/>
              <a:gd name="connsiteY72" fmla="*/ 5502 h 12960"/>
              <a:gd name="connsiteX73" fmla="*/ 133 w 5664"/>
              <a:gd name="connsiteY73" fmla="*/ 5140 h 12960"/>
              <a:gd name="connsiteX74" fmla="*/ 22 w 5664"/>
              <a:gd name="connsiteY74" fmla="*/ 4919 h 12960"/>
              <a:gd name="connsiteX75" fmla="*/ 22 w 5664"/>
              <a:gd name="connsiteY75" fmla="*/ 4557 h 12960"/>
              <a:gd name="connsiteX76" fmla="*/ 22 w 5664"/>
              <a:gd name="connsiteY76" fmla="*/ 4557 h 12960"/>
              <a:gd name="connsiteX77" fmla="*/ 29 w 5664"/>
              <a:gd name="connsiteY77" fmla="*/ 4528 h 12960"/>
              <a:gd name="connsiteX78" fmla="*/ 35 w 5664"/>
              <a:gd name="connsiteY78" fmla="*/ 4499 h 12960"/>
              <a:gd name="connsiteX79" fmla="*/ 39 w 5664"/>
              <a:gd name="connsiteY79" fmla="*/ 4463 h 12960"/>
              <a:gd name="connsiteX80" fmla="*/ 42 w 5664"/>
              <a:gd name="connsiteY80" fmla="*/ 4426 h 12960"/>
              <a:gd name="connsiteX81" fmla="*/ 43 w 5664"/>
              <a:gd name="connsiteY81" fmla="*/ 4408 h 12960"/>
              <a:gd name="connsiteX82" fmla="*/ 42 w 5664"/>
              <a:gd name="connsiteY82" fmla="*/ 4390 h 12960"/>
              <a:gd name="connsiteX83" fmla="*/ 39 w 5664"/>
              <a:gd name="connsiteY83" fmla="*/ 4374 h 12960"/>
              <a:gd name="connsiteX84" fmla="*/ 35 w 5664"/>
              <a:gd name="connsiteY84" fmla="*/ 4358 h 12960"/>
              <a:gd name="connsiteX85" fmla="*/ 29 w 5664"/>
              <a:gd name="connsiteY85" fmla="*/ 4346 h 12960"/>
              <a:gd name="connsiteX86" fmla="*/ 22 w 5664"/>
              <a:gd name="connsiteY86" fmla="*/ 4335 h 12960"/>
              <a:gd name="connsiteX87" fmla="*/ 22 w 5664"/>
              <a:gd name="connsiteY87" fmla="*/ 4335 h 12960"/>
              <a:gd name="connsiteX88" fmla="*/ 17 w 5664"/>
              <a:gd name="connsiteY88" fmla="*/ 4331 h 12960"/>
              <a:gd name="connsiteX89" fmla="*/ 14 w 5664"/>
              <a:gd name="connsiteY89" fmla="*/ 4325 h 12960"/>
              <a:gd name="connsiteX90" fmla="*/ 9 w 5664"/>
              <a:gd name="connsiteY90" fmla="*/ 4310 h 12960"/>
              <a:gd name="connsiteX91" fmla="*/ 4 w 5664"/>
              <a:gd name="connsiteY91" fmla="*/ 4293 h 12960"/>
              <a:gd name="connsiteX92" fmla="*/ 1 w 5664"/>
              <a:gd name="connsiteY92" fmla="*/ 4274 h 12960"/>
              <a:gd name="connsiteX93" fmla="*/ 0 w 5664"/>
              <a:gd name="connsiteY93" fmla="*/ 4253 h 12960"/>
              <a:gd name="connsiteX94" fmla="*/ 1 w 5664"/>
              <a:gd name="connsiteY94" fmla="*/ 4230 h 12960"/>
              <a:gd name="connsiteX95" fmla="*/ 4 w 5664"/>
              <a:gd name="connsiteY95" fmla="*/ 4183 h 12960"/>
              <a:gd name="connsiteX96" fmla="*/ 9 w 5664"/>
              <a:gd name="connsiteY96" fmla="*/ 4140 h 12960"/>
              <a:gd name="connsiteX97" fmla="*/ 14 w 5664"/>
              <a:gd name="connsiteY97" fmla="*/ 4103 h 12960"/>
              <a:gd name="connsiteX98" fmla="*/ 22 w 5664"/>
              <a:gd name="connsiteY98" fmla="*/ 4068 h 12960"/>
              <a:gd name="connsiteX99" fmla="*/ 0 w 5664"/>
              <a:gd name="connsiteY99" fmla="*/ 3925 h 12960"/>
              <a:gd name="connsiteX100" fmla="*/ 1637 w 5664"/>
              <a:gd name="connsiteY100" fmla="*/ 1340 h 12960"/>
              <a:gd name="connsiteX101" fmla="*/ 1755 w 5664"/>
              <a:gd name="connsiteY101" fmla="*/ 958 h 12960"/>
              <a:gd name="connsiteX102" fmla="*/ 1841 w 5664"/>
              <a:gd name="connsiteY102" fmla="*/ 740 h 12960"/>
              <a:gd name="connsiteX103" fmla="*/ 2046 w 5664"/>
              <a:gd name="connsiteY103" fmla="*/ 646 h 12960"/>
              <a:gd name="connsiteX104" fmla="*/ 2156 w 5664"/>
              <a:gd name="connsiteY104" fmla="*/ 489 h 12960"/>
              <a:gd name="connsiteX105" fmla="*/ 2362 w 5664"/>
              <a:gd name="connsiteY105" fmla="*/ 157 h 12960"/>
              <a:gd name="connsiteX106" fmla="*/ 2567 w 5664"/>
              <a:gd name="connsiteY106" fmla="*/ 0 h 12960"/>
              <a:gd name="connsiteX107" fmla="*/ 2708 w 5664"/>
              <a:gd name="connsiteY107" fmla="*/ 0 h 12960"/>
              <a:gd name="connsiteX108" fmla="*/ 2708 w 5664"/>
              <a:gd name="connsiteY108" fmla="*/ 0 h 12960"/>
              <a:gd name="connsiteX109" fmla="*/ 2721 w 5664"/>
              <a:gd name="connsiteY109" fmla="*/ 7 h 12960"/>
              <a:gd name="connsiteX110" fmla="*/ 2750 w 5664"/>
              <a:gd name="connsiteY110" fmla="*/ 29 h 12960"/>
              <a:gd name="connsiteX111" fmla="*/ 2799 w 5664"/>
              <a:gd name="connsiteY111" fmla="*/ 85 h 12960"/>
              <a:gd name="connsiteX112" fmla="*/ 2803 w 5664"/>
              <a:gd name="connsiteY112" fmla="*/ 94 h 12960"/>
              <a:gd name="connsiteX113" fmla="*/ 2806 w 5664"/>
              <a:gd name="connsiteY113" fmla="*/ 102 h 12960"/>
              <a:gd name="connsiteX114" fmla="*/ 2812 w 5664"/>
              <a:gd name="connsiteY114" fmla="*/ 111 h 12960"/>
              <a:gd name="connsiteX115" fmla="*/ 3070 w 5664"/>
              <a:gd name="connsiteY115" fmla="*/ 358 h 12960"/>
              <a:gd name="connsiteX0" fmla="*/ 3103 w 5664"/>
              <a:gd name="connsiteY0" fmla="*/ 426 h 12960"/>
              <a:gd name="connsiteX1" fmla="*/ 3338 w 5664"/>
              <a:gd name="connsiteY1" fmla="*/ 630 h 12960"/>
              <a:gd name="connsiteX2" fmla="*/ 3527 w 5664"/>
              <a:gd name="connsiteY2" fmla="*/ 646 h 12960"/>
              <a:gd name="connsiteX3" fmla="*/ 3622 w 5664"/>
              <a:gd name="connsiteY3" fmla="*/ 740 h 12960"/>
              <a:gd name="connsiteX4" fmla="*/ 3622 w 5664"/>
              <a:gd name="connsiteY4" fmla="*/ 835 h 12960"/>
              <a:gd name="connsiteX5" fmla="*/ 3748 w 5664"/>
              <a:gd name="connsiteY5" fmla="*/ 883 h 12960"/>
              <a:gd name="connsiteX6" fmla="*/ 3906 w 5664"/>
              <a:gd name="connsiteY6" fmla="*/ 1008 h 12960"/>
              <a:gd name="connsiteX7" fmla="*/ 4009 w 5664"/>
              <a:gd name="connsiteY7" fmla="*/ 1122 h 12960"/>
              <a:gd name="connsiteX8" fmla="*/ 4072 w 5664"/>
              <a:gd name="connsiteY8" fmla="*/ 1359 h 12960"/>
              <a:gd name="connsiteX9" fmla="*/ 4213 w 5664"/>
              <a:gd name="connsiteY9" fmla="*/ 1418 h 12960"/>
              <a:gd name="connsiteX10" fmla="*/ 4249 w 5664"/>
              <a:gd name="connsiteY10" fmla="*/ 1572 h 12960"/>
              <a:gd name="connsiteX11" fmla="*/ 4391 w 5664"/>
              <a:gd name="connsiteY11" fmla="*/ 1821 h 12960"/>
              <a:gd name="connsiteX12" fmla="*/ 4581 w 5664"/>
              <a:gd name="connsiteY12" fmla="*/ 2009 h 12960"/>
              <a:gd name="connsiteX13" fmla="*/ 4604 w 5664"/>
              <a:gd name="connsiteY13" fmla="*/ 2330 h 12960"/>
              <a:gd name="connsiteX14" fmla="*/ 4722 w 5664"/>
              <a:gd name="connsiteY14" fmla="*/ 2530 h 12960"/>
              <a:gd name="connsiteX15" fmla="*/ 5018 w 5664"/>
              <a:gd name="connsiteY15" fmla="*/ 2685 h 12960"/>
              <a:gd name="connsiteX16" fmla="*/ 5112 w 5664"/>
              <a:gd name="connsiteY16" fmla="*/ 2803 h 12960"/>
              <a:gd name="connsiteX17" fmla="*/ 5159 w 5664"/>
              <a:gd name="connsiteY17" fmla="*/ 2944 h 12960"/>
              <a:gd name="connsiteX18" fmla="*/ 5243 w 5664"/>
              <a:gd name="connsiteY18" fmla="*/ 3027 h 12960"/>
              <a:gd name="connsiteX19" fmla="*/ 5432 w 5664"/>
              <a:gd name="connsiteY19" fmla="*/ 3288 h 12960"/>
              <a:gd name="connsiteX20" fmla="*/ 5523 w 5664"/>
              <a:gd name="connsiteY20" fmla="*/ 3563 h 12960"/>
              <a:gd name="connsiteX21" fmla="*/ 5585 w 5664"/>
              <a:gd name="connsiteY21" fmla="*/ 3642 h 12960"/>
              <a:gd name="connsiteX22" fmla="*/ 5606 w 5664"/>
              <a:gd name="connsiteY22" fmla="*/ 3725 h 12960"/>
              <a:gd name="connsiteX23" fmla="*/ 5664 w 5664"/>
              <a:gd name="connsiteY23" fmla="*/ 3863 h 12960"/>
              <a:gd name="connsiteX24" fmla="*/ 5664 w 5664"/>
              <a:gd name="connsiteY24" fmla="*/ 4162 h 12960"/>
              <a:gd name="connsiteX25" fmla="*/ 5664 w 5664"/>
              <a:gd name="connsiteY25" fmla="*/ 4351 h 12960"/>
              <a:gd name="connsiteX26" fmla="*/ 5491 w 5664"/>
              <a:gd name="connsiteY26" fmla="*/ 4753 h 12960"/>
              <a:gd name="connsiteX27" fmla="*/ 5585 w 5664"/>
              <a:gd name="connsiteY27" fmla="*/ 5249 h 12960"/>
              <a:gd name="connsiteX28" fmla="*/ 5523 w 5664"/>
              <a:gd name="connsiteY28" fmla="*/ 5408 h 12960"/>
              <a:gd name="connsiteX29" fmla="*/ 5539 w 5664"/>
              <a:gd name="connsiteY29" fmla="*/ 5613 h 12960"/>
              <a:gd name="connsiteX30" fmla="*/ 5443 w 5664"/>
              <a:gd name="connsiteY30" fmla="*/ 6196 h 12960"/>
              <a:gd name="connsiteX31" fmla="*/ 5318 w 5664"/>
              <a:gd name="connsiteY31" fmla="*/ 7142 h 12960"/>
              <a:gd name="connsiteX32" fmla="*/ 5096 w 5664"/>
              <a:gd name="connsiteY32" fmla="*/ 7442 h 12960"/>
              <a:gd name="connsiteX33" fmla="*/ 4923 w 5664"/>
              <a:gd name="connsiteY33" fmla="*/ 7977 h 12960"/>
              <a:gd name="connsiteX34" fmla="*/ 4779 w 5664"/>
              <a:gd name="connsiteY34" fmla="*/ 8277 h 12960"/>
              <a:gd name="connsiteX35" fmla="*/ 4685 w 5664"/>
              <a:gd name="connsiteY35" fmla="*/ 8609 h 12960"/>
              <a:gd name="connsiteX36" fmla="*/ 4669 w 5664"/>
              <a:gd name="connsiteY36" fmla="*/ 8971 h 12960"/>
              <a:gd name="connsiteX37" fmla="*/ 4479 w 5664"/>
              <a:gd name="connsiteY37" fmla="*/ 9303 h 12960"/>
              <a:gd name="connsiteX38" fmla="*/ 4495 w 5664"/>
              <a:gd name="connsiteY38" fmla="*/ 9413 h 12960"/>
              <a:gd name="connsiteX39" fmla="*/ 4385 w 5664"/>
              <a:gd name="connsiteY39" fmla="*/ 9586 h 12960"/>
              <a:gd name="connsiteX40" fmla="*/ 4290 w 5664"/>
              <a:gd name="connsiteY40" fmla="*/ 9933 h 12960"/>
              <a:gd name="connsiteX41" fmla="*/ 4290 w 5664"/>
              <a:gd name="connsiteY41" fmla="*/ 10202 h 12960"/>
              <a:gd name="connsiteX42" fmla="*/ 4322 w 5664"/>
              <a:gd name="connsiteY42" fmla="*/ 10548 h 12960"/>
              <a:gd name="connsiteX43" fmla="*/ 4164 w 5664"/>
              <a:gd name="connsiteY43" fmla="*/ 10753 h 12960"/>
              <a:gd name="connsiteX44" fmla="*/ 4053 w 5664"/>
              <a:gd name="connsiteY44" fmla="*/ 11085 h 12960"/>
              <a:gd name="connsiteX45" fmla="*/ 3801 w 5664"/>
              <a:gd name="connsiteY45" fmla="*/ 11367 h 12960"/>
              <a:gd name="connsiteX46" fmla="*/ 3739 w 5664"/>
              <a:gd name="connsiteY46" fmla="*/ 11652 h 12960"/>
              <a:gd name="connsiteX47" fmla="*/ 3599 w 5664"/>
              <a:gd name="connsiteY47" fmla="*/ 11936 h 12960"/>
              <a:gd name="connsiteX48" fmla="*/ 3536 w 5664"/>
              <a:gd name="connsiteY48" fmla="*/ 12156 h 12960"/>
              <a:gd name="connsiteX49" fmla="*/ 3505 w 5664"/>
              <a:gd name="connsiteY49" fmla="*/ 12534 h 12960"/>
              <a:gd name="connsiteX50" fmla="*/ 3276 w 5664"/>
              <a:gd name="connsiteY50" fmla="*/ 12708 h 12960"/>
              <a:gd name="connsiteX51" fmla="*/ 3048 w 5664"/>
              <a:gd name="connsiteY51" fmla="*/ 12866 h 12960"/>
              <a:gd name="connsiteX52" fmla="*/ 2812 w 5664"/>
              <a:gd name="connsiteY52" fmla="*/ 12960 h 12960"/>
              <a:gd name="connsiteX53" fmla="*/ 2464 w 5664"/>
              <a:gd name="connsiteY53" fmla="*/ 12960 h 12960"/>
              <a:gd name="connsiteX54" fmla="*/ 2150 w 5664"/>
              <a:gd name="connsiteY54" fmla="*/ 12677 h 12960"/>
              <a:gd name="connsiteX55" fmla="*/ 1991 w 5664"/>
              <a:gd name="connsiteY55" fmla="*/ 12393 h 12960"/>
              <a:gd name="connsiteX56" fmla="*/ 1944 w 5664"/>
              <a:gd name="connsiteY56" fmla="*/ 12125 h 12960"/>
              <a:gd name="connsiteX57" fmla="*/ 1637 w 5664"/>
              <a:gd name="connsiteY57" fmla="*/ 11825 h 12960"/>
              <a:gd name="connsiteX58" fmla="*/ 1503 w 5664"/>
              <a:gd name="connsiteY58" fmla="*/ 11607 h 12960"/>
              <a:gd name="connsiteX59" fmla="*/ 1543 w 5664"/>
              <a:gd name="connsiteY59" fmla="*/ 11376 h 12960"/>
              <a:gd name="connsiteX60" fmla="*/ 1354 w 5664"/>
              <a:gd name="connsiteY60" fmla="*/ 10855 h 12960"/>
              <a:gd name="connsiteX61" fmla="*/ 1154 w 5664"/>
              <a:gd name="connsiteY61" fmla="*/ 10059 h 12960"/>
              <a:gd name="connsiteX62" fmla="*/ 1211 w 5664"/>
              <a:gd name="connsiteY62" fmla="*/ 9460 h 12960"/>
              <a:gd name="connsiteX63" fmla="*/ 933 w 5664"/>
              <a:gd name="connsiteY63" fmla="*/ 8892 h 12960"/>
              <a:gd name="connsiteX64" fmla="*/ 885 w 5664"/>
              <a:gd name="connsiteY64" fmla="*/ 8514 h 12960"/>
              <a:gd name="connsiteX65" fmla="*/ 857 w 5664"/>
              <a:gd name="connsiteY65" fmla="*/ 8207 h 12960"/>
              <a:gd name="connsiteX66" fmla="*/ 588 w 5664"/>
              <a:gd name="connsiteY66" fmla="*/ 7899 h 12960"/>
              <a:gd name="connsiteX67" fmla="*/ 526 w 5664"/>
              <a:gd name="connsiteY67" fmla="*/ 7568 h 12960"/>
              <a:gd name="connsiteX68" fmla="*/ 399 w 5664"/>
              <a:gd name="connsiteY68" fmla="*/ 6906 h 12960"/>
              <a:gd name="connsiteX69" fmla="*/ 337 w 5664"/>
              <a:gd name="connsiteY69" fmla="*/ 6432 h 12960"/>
              <a:gd name="connsiteX70" fmla="*/ 226 w 5664"/>
              <a:gd name="connsiteY70" fmla="*/ 6212 h 12960"/>
              <a:gd name="connsiteX71" fmla="*/ 226 w 5664"/>
              <a:gd name="connsiteY71" fmla="*/ 5770 h 12960"/>
              <a:gd name="connsiteX72" fmla="*/ 133 w 5664"/>
              <a:gd name="connsiteY72" fmla="*/ 5502 h 12960"/>
              <a:gd name="connsiteX73" fmla="*/ 133 w 5664"/>
              <a:gd name="connsiteY73" fmla="*/ 5140 h 12960"/>
              <a:gd name="connsiteX74" fmla="*/ 22 w 5664"/>
              <a:gd name="connsiteY74" fmla="*/ 4919 h 12960"/>
              <a:gd name="connsiteX75" fmla="*/ 22 w 5664"/>
              <a:gd name="connsiteY75" fmla="*/ 4557 h 12960"/>
              <a:gd name="connsiteX76" fmla="*/ 22 w 5664"/>
              <a:gd name="connsiteY76" fmla="*/ 4557 h 12960"/>
              <a:gd name="connsiteX77" fmla="*/ 29 w 5664"/>
              <a:gd name="connsiteY77" fmla="*/ 4528 h 12960"/>
              <a:gd name="connsiteX78" fmla="*/ 35 w 5664"/>
              <a:gd name="connsiteY78" fmla="*/ 4499 h 12960"/>
              <a:gd name="connsiteX79" fmla="*/ 39 w 5664"/>
              <a:gd name="connsiteY79" fmla="*/ 4463 h 12960"/>
              <a:gd name="connsiteX80" fmla="*/ 42 w 5664"/>
              <a:gd name="connsiteY80" fmla="*/ 4426 h 12960"/>
              <a:gd name="connsiteX81" fmla="*/ 43 w 5664"/>
              <a:gd name="connsiteY81" fmla="*/ 4408 h 12960"/>
              <a:gd name="connsiteX82" fmla="*/ 42 w 5664"/>
              <a:gd name="connsiteY82" fmla="*/ 4390 h 12960"/>
              <a:gd name="connsiteX83" fmla="*/ 39 w 5664"/>
              <a:gd name="connsiteY83" fmla="*/ 4374 h 12960"/>
              <a:gd name="connsiteX84" fmla="*/ 35 w 5664"/>
              <a:gd name="connsiteY84" fmla="*/ 4358 h 12960"/>
              <a:gd name="connsiteX85" fmla="*/ 29 w 5664"/>
              <a:gd name="connsiteY85" fmla="*/ 4346 h 12960"/>
              <a:gd name="connsiteX86" fmla="*/ 22 w 5664"/>
              <a:gd name="connsiteY86" fmla="*/ 4335 h 12960"/>
              <a:gd name="connsiteX87" fmla="*/ 22 w 5664"/>
              <a:gd name="connsiteY87" fmla="*/ 4335 h 12960"/>
              <a:gd name="connsiteX88" fmla="*/ 17 w 5664"/>
              <a:gd name="connsiteY88" fmla="*/ 4331 h 12960"/>
              <a:gd name="connsiteX89" fmla="*/ 14 w 5664"/>
              <a:gd name="connsiteY89" fmla="*/ 4325 h 12960"/>
              <a:gd name="connsiteX90" fmla="*/ 9 w 5664"/>
              <a:gd name="connsiteY90" fmla="*/ 4310 h 12960"/>
              <a:gd name="connsiteX91" fmla="*/ 4 w 5664"/>
              <a:gd name="connsiteY91" fmla="*/ 4293 h 12960"/>
              <a:gd name="connsiteX92" fmla="*/ 1 w 5664"/>
              <a:gd name="connsiteY92" fmla="*/ 4274 h 12960"/>
              <a:gd name="connsiteX93" fmla="*/ 0 w 5664"/>
              <a:gd name="connsiteY93" fmla="*/ 4253 h 12960"/>
              <a:gd name="connsiteX94" fmla="*/ 1 w 5664"/>
              <a:gd name="connsiteY94" fmla="*/ 4230 h 12960"/>
              <a:gd name="connsiteX95" fmla="*/ 4 w 5664"/>
              <a:gd name="connsiteY95" fmla="*/ 4183 h 12960"/>
              <a:gd name="connsiteX96" fmla="*/ 9 w 5664"/>
              <a:gd name="connsiteY96" fmla="*/ 4140 h 12960"/>
              <a:gd name="connsiteX97" fmla="*/ 14 w 5664"/>
              <a:gd name="connsiteY97" fmla="*/ 4103 h 12960"/>
              <a:gd name="connsiteX98" fmla="*/ 22 w 5664"/>
              <a:gd name="connsiteY98" fmla="*/ 4068 h 12960"/>
              <a:gd name="connsiteX99" fmla="*/ 0 w 5664"/>
              <a:gd name="connsiteY99" fmla="*/ 3925 h 12960"/>
              <a:gd name="connsiteX100" fmla="*/ 1637 w 5664"/>
              <a:gd name="connsiteY100" fmla="*/ 1340 h 12960"/>
              <a:gd name="connsiteX101" fmla="*/ 1755 w 5664"/>
              <a:gd name="connsiteY101" fmla="*/ 958 h 12960"/>
              <a:gd name="connsiteX102" fmla="*/ 1841 w 5664"/>
              <a:gd name="connsiteY102" fmla="*/ 740 h 12960"/>
              <a:gd name="connsiteX103" fmla="*/ 2046 w 5664"/>
              <a:gd name="connsiteY103" fmla="*/ 646 h 12960"/>
              <a:gd name="connsiteX104" fmla="*/ 2156 w 5664"/>
              <a:gd name="connsiteY104" fmla="*/ 489 h 12960"/>
              <a:gd name="connsiteX105" fmla="*/ 2362 w 5664"/>
              <a:gd name="connsiteY105" fmla="*/ 157 h 12960"/>
              <a:gd name="connsiteX106" fmla="*/ 2567 w 5664"/>
              <a:gd name="connsiteY106" fmla="*/ 0 h 12960"/>
              <a:gd name="connsiteX107" fmla="*/ 2708 w 5664"/>
              <a:gd name="connsiteY107" fmla="*/ 0 h 12960"/>
              <a:gd name="connsiteX108" fmla="*/ 2708 w 5664"/>
              <a:gd name="connsiteY108" fmla="*/ 0 h 12960"/>
              <a:gd name="connsiteX109" fmla="*/ 2750 w 5664"/>
              <a:gd name="connsiteY109" fmla="*/ 29 h 12960"/>
              <a:gd name="connsiteX110" fmla="*/ 2799 w 5664"/>
              <a:gd name="connsiteY110" fmla="*/ 85 h 12960"/>
              <a:gd name="connsiteX111" fmla="*/ 2803 w 5664"/>
              <a:gd name="connsiteY111" fmla="*/ 94 h 12960"/>
              <a:gd name="connsiteX112" fmla="*/ 2806 w 5664"/>
              <a:gd name="connsiteY112" fmla="*/ 102 h 12960"/>
              <a:gd name="connsiteX113" fmla="*/ 2812 w 5664"/>
              <a:gd name="connsiteY113" fmla="*/ 111 h 12960"/>
              <a:gd name="connsiteX114" fmla="*/ 3070 w 5664"/>
              <a:gd name="connsiteY114" fmla="*/ 358 h 12960"/>
              <a:gd name="connsiteX0" fmla="*/ 3103 w 5664"/>
              <a:gd name="connsiteY0" fmla="*/ 426 h 12960"/>
              <a:gd name="connsiteX1" fmla="*/ 3338 w 5664"/>
              <a:gd name="connsiteY1" fmla="*/ 630 h 12960"/>
              <a:gd name="connsiteX2" fmla="*/ 3527 w 5664"/>
              <a:gd name="connsiteY2" fmla="*/ 646 h 12960"/>
              <a:gd name="connsiteX3" fmla="*/ 3622 w 5664"/>
              <a:gd name="connsiteY3" fmla="*/ 740 h 12960"/>
              <a:gd name="connsiteX4" fmla="*/ 3622 w 5664"/>
              <a:gd name="connsiteY4" fmla="*/ 835 h 12960"/>
              <a:gd name="connsiteX5" fmla="*/ 3748 w 5664"/>
              <a:gd name="connsiteY5" fmla="*/ 883 h 12960"/>
              <a:gd name="connsiteX6" fmla="*/ 3906 w 5664"/>
              <a:gd name="connsiteY6" fmla="*/ 1008 h 12960"/>
              <a:gd name="connsiteX7" fmla="*/ 4009 w 5664"/>
              <a:gd name="connsiteY7" fmla="*/ 1122 h 12960"/>
              <a:gd name="connsiteX8" fmla="*/ 4072 w 5664"/>
              <a:gd name="connsiteY8" fmla="*/ 1359 h 12960"/>
              <a:gd name="connsiteX9" fmla="*/ 4213 w 5664"/>
              <a:gd name="connsiteY9" fmla="*/ 1418 h 12960"/>
              <a:gd name="connsiteX10" fmla="*/ 4249 w 5664"/>
              <a:gd name="connsiteY10" fmla="*/ 1572 h 12960"/>
              <a:gd name="connsiteX11" fmla="*/ 4391 w 5664"/>
              <a:gd name="connsiteY11" fmla="*/ 1821 h 12960"/>
              <a:gd name="connsiteX12" fmla="*/ 4581 w 5664"/>
              <a:gd name="connsiteY12" fmla="*/ 2009 h 12960"/>
              <a:gd name="connsiteX13" fmla="*/ 4604 w 5664"/>
              <a:gd name="connsiteY13" fmla="*/ 2330 h 12960"/>
              <a:gd name="connsiteX14" fmla="*/ 4722 w 5664"/>
              <a:gd name="connsiteY14" fmla="*/ 2530 h 12960"/>
              <a:gd name="connsiteX15" fmla="*/ 5018 w 5664"/>
              <a:gd name="connsiteY15" fmla="*/ 2685 h 12960"/>
              <a:gd name="connsiteX16" fmla="*/ 5112 w 5664"/>
              <a:gd name="connsiteY16" fmla="*/ 2803 h 12960"/>
              <a:gd name="connsiteX17" fmla="*/ 5159 w 5664"/>
              <a:gd name="connsiteY17" fmla="*/ 2944 h 12960"/>
              <a:gd name="connsiteX18" fmla="*/ 5243 w 5664"/>
              <a:gd name="connsiteY18" fmla="*/ 3027 h 12960"/>
              <a:gd name="connsiteX19" fmla="*/ 5432 w 5664"/>
              <a:gd name="connsiteY19" fmla="*/ 3288 h 12960"/>
              <a:gd name="connsiteX20" fmla="*/ 5523 w 5664"/>
              <a:gd name="connsiteY20" fmla="*/ 3563 h 12960"/>
              <a:gd name="connsiteX21" fmla="*/ 5585 w 5664"/>
              <a:gd name="connsiteY21" fmla="*/ 3642 h 12960"/>
              <a:gd name="connsiteX22" fmla="*/ 5606 w 5664"/>
              <a:gd name="connsiteY22" fmla="*/ 3725 h 12960"/>
              <a:gd name="connsiteX23" fmla="*/ 5664 w 5664"/>
              <a:gd name="connsiteY23" fmla="*/ 3863 h 12960"/>
              <a:gd name="connsiteX24" fmla="*/ 5664 w 5664"/>
              <a:gd name="connsiteY24" fmla="*/ 4162 h 12960"/>
              <a:gd name="connsiteX25" fmla="*/ 5664 w 5664"/>
              <a:gd name="connsiteY25" fmla="*/ 4351 h 12960"/>
              <a:gd name="connsiteX26" fmla="*/ 5491 w 5664"/>
              <a:gd name="connsiteY26" fmla="*/ 4753 h 12960"/>
              <a:gd name="connsiteX27" fmla="*/ 5585 w 5664"/>
              <a:gd name="connsiteY27" fmla="*/ 5249 h 12960"/>
              <a:gd name="connsiteX28" fmla="*/ 5523 w 5664"/>
              <a:gd name="connsiteY28" fmla="*/ 5408 h 12960"/>
              <a:gd name="connsiteX29" fmla="*/ 5539 w 5664"/>
              <a:gd name="connsiteY29" fmla="*/ 5613 h 12960"/>
              <a:gd name="connsiteX30" fmla="*/ 5443 w 5664"/>
              <a:gd name="connsiteY30" fmla="*/ 6196 h 12960"/>
              <a:gd name="connsiteX31" fmla="*/ 5318 w 5664"/>
              <a:gd name="connsiteY31" fmla="*/ 7142 h 12960"/>
              <a:gd name="connsiteX32" fmla="*/ 5096 w 5664"/>
              <a:gd name="connsiteY32" fmla="*/ 7442 h 12960"/>
              <a:gd name="connsiteX33" fmla="*/ 4923 w 5664"/>
              <a:gd name="connsiteY33" fmla="*/ 7977 h 12960"/>
              <a:gd name="connsiteX34" fmla="*/ 4779 w 5664"/>
              <a:gd name="connsiteY34" fmla="*/ 8277 h 12960"/>
              <a:gd name="connsiteX35" fmla="*/ 4685 w 5664"/>
              <a:gd name="connsiteY35" fmla="*/ 8609 h 12960"/>
              <a:gd name="connsiteX36" fmla="*/ 4669 w 5664"/>
              <a:gd name="connsiteY36" fmla="*/ 8971 h 12960"/>
              <a:gd name="connsiteX37" fmla="*/ 4479 w 5664"/>
              <a:gd name="connsiteY37" fmla="*/ 9303 h 12960"/>
              <a:gd name="connsiteX38" fmla="*/ 4495 w 5664"/>
              <a:gd name="connsiteY38" fmla="*/ 9413 h 12960"/>
              <a:gd name="connsiteX39" fmla="*/ 4385 w 5664"/>
              <a:gd name="connsiteY39" fmla="*/ 9586 h 12960"/>
              <a:gd name="connsiteX40" fmla="*/ 4290 w 5664"/>
              <a:gd name="connsiteY40" fmla="*/ 9933 h 12960"/>
              <a:gd name="connsiteX41" fmla="*/ 4290 w 5664"/>
              <a:gd name="connsiteY41" fmla="*/ 10202 h 12960"/>
              <a:gd name="connsiteX42" fmla="*/ 4322 w 5664"/>
              <a:gd name="connsiteY42" fmla="*/ 10548 h 12960"/>
              <a:gd name="connsiteX43" fmla="*/ 4164 w 5664"/>
              <a:gd name="connsiteY43" fmla="*/ 10753 h 12960"/>
              <a:gd name="connsiteX44" fmla="*/ 4053 w 5664"/>
              <a:gd name="connsiteY44" fmla="*/ 11085 h 12960"/>
              <a:gd name="connsiteX45" fmla="*/ 3801 w 5664"/>
              <a:gd name="connsiteY45" fmla="*/ 11367 h 12960"/>
              <a:gd name="connsiteX46" fmla="*/ 3739 w 5664"/>
              <a:gd name="connsiteY46" fmla="*/ 11652 h 12960"/>
              <a:gd name="connsiteX47" fmla="*/ 3599 w 5664"/>
              <a:gd name="connsiteY47" fmla="*/ 11936 h 12960"/>
              <a:gd name="connsiteX48" fmla="*/ 3536 w 5664"/>
              <a:gd name="connsiteY48" fmla="*/ 12156 h 12960"/>
              <a:gd name="connsiteX49" fmla="*/ 3505 w 5664"/>
              <a:gd name="connsiteY49" fmla="*/ 12534 h 12960"/>
              <a:gd name="connsiteX50" fmla="*/ 3276 w 5664"/>
              <a:gd name="connsiteY50" fmla="*/ 12708 h 12960"/>
              <a:gd name="connsiteX51" fmla="*/ 3048 w 5664"/>
              <a:gd name="connsiteY51" fmla="*/ 12866 h 12960"/>
              <a:gd name="connsiteX52" fmla="*/ 2812 w 5664"/>
              <a:gd name="connsiteY52" fmla="*/ 12960 h 12960"/>
              <a:gd name="connsiteX53" fmla="*/ 2464 w 5664"/>
              <a:gd name="connsiteY53" fmla="*/ 12960 h 12960"/>
              <a:gd name="connsiteX54" fmla="*/ 2150 w 5664"/>
              <a:gd name="connsiteY54" fmla="*/ 12677 h 12960"/>
              <a:gd name="connsiteX55" fmla="*/ 1991 w 5664"/>
              <a:gd name="connsiteY55" fmla="*/ 12393 h 12960"/>
              <a:gd name="connsiteX56" fmla="*/ 1944 w 5664"/>
              <a:gd name="connsiteY56" fmla="*/ 12125 h 12960"/>
              <a:gd name="connsiteX57" fmla="*/ 1637 w 5664"/>
              <a:gd name="connsiteY57" fmla="*/ 11825 h 12960"/>
              <a:gd name="connsiteX58" fmla="*/ 1503 w 5664"/>
              <a:gd name="connsiteY58" fmla="*/ 11607 h 12960"/>
              <a:gd name="connsiteX59" fmla="*/ 1543 w 5664"/>
              <a:gd name="connsiteY59" fmla="*/ 11376 h 12960"/>
              <a:gd name="connsiteX60" fmla="*/ 1354 w 5664"/>
              <a:gd name="connsiteY60" fmla="*/ 10855 h 12960"/>
              <a:gd name="connsiteX61" fmla="*/ 1154 w 5664"/>
              <a:gd name="connsiteY61" fmla="*/ 10059 h 12960"/>
              <a:gd name="connsiteX62" fmla="*/ 1211 w 5664"/>
              <a:gd name="connsiteY62" fmla="*/ 9460 h 12960"/>
              <a:gd name="connsiteX63" fmla="*/ 933 w 5664"/>
              <a:gd name="connsiteY63" fmla="*/ 8892 h 12960"/>
              <a:gd name="connsiteX64" fmla="*/ 885 w 5664"/>
              <a:gd name="connsiteY64" fmla="*/ 8514 h 12960"/>
              <a:gd name="connsiteX65" fmla="*/ 857 w 5664"/>
              <a:gd name="connsiteY65" fmla="*/ 8207 h 12960"/>
              <a:gd name="connsiteX66" fmla="*/ 588 w 5664"/>
              <a:gd name="connsiteY66" fmla="*/ 7899 h 12960"/>
              <a:gd name="connsiteX67" fmla="*/ 526 w 5664"/>
              <a:gd name="connsiteY67" fmla="*/ 7568 h 12960"/>
              <a:gd name="connsiteX68" fmla="*/ 399 w 5664"/>
              <a:gd name="connsiteY68" fmla="*/ 6906 h 12960"/>
              <a:gd name="connsiteX69" fmla="*/ 337 w 5664"/>
              <a:gd name="connsiteY69" fmla="*/ 6432 h 12960"/>
              <a:gd name="connsiteX70" fmla="*/ 226 w 5664"/>
              <a:gd name="connsiteY70" fmla="*/ 6212 h 12960"/>
              <a:gd name="connsiteX71" fmla="*/ 226 w 5664"/>
              <a:gd name="connsiteY71" fmla="*/ 5770 h 12960"/>
              <a:gd name="connsiteX72" fmla="*/ 133 w 5664"/>
              <a:gd name="connsiteY72" fmla="*/ 5502 h 12960"/>
              <a:gd name="connsiteX73" fmla="*/ 133 w 5664"/>
              <a:gd name="connsiteY73" fmla="*/ 5140 h 12960"/>
              <a:gd name="connsiteX74" fmla="*/ 22 w 5664"/>
              <a:gd name="connsiteY74" fmla="*/ 4919 h 12960"/>
              <a:gd name="connsiteX75" fmla="*/ 22 w 5664"/>
              <a:gd name="connsiteY75" fmla="*/ 4557 h 12960"/>
              <a:gd name="connsiteX76" fmla="*/ 22 w 5664"/>
              <a:gd name="connsiteY76" fmla="*/ 4557 h 12960"/>
              <a:gd name="connsiteX77" fmla="*/ 29 w 5664"/>
              <a:gd name="connsiteY77" fmla="*/ 4528 h 12960"/>
              <a:gd name="connsiteX78" fmla="*/ 35 w 5664"/>
              <a:gd name="connsiteY78" fmla="*/ 4499 h 12960"/>
              <a:gd name="connsiteX79" fmla="*/ 39 w 5664"/>
              <a:gd name="connsiteY79" fmla="*/ 4463 h 12960"/>
              <a:gd name="connsiteX80" fmla="*/ 42 w 5664"/>
              <a:gd name="connsiteY80" fmla="*/ 4426 h 12960"/>
              <a:gd name="connsiteX81" fmla="*/ 43 w 5664"/>
              <a:gd name="connsiteY81" fmla="*/ 4408 h 12960"/>
              <a:gd name="connsiteX82" fmla="*/ 42 w 5664"/>
              <a:gd name="connsiteY82" fmla="*/ 4390 h 12960"/>
              <a:gd name="connsiteX83" fmla="*/ 39 w 5664"/>
              <a:gd name="connsiteY83" fmla="*/ 4374 h 12960"/>
              <a:gd name="connsiteX84" fmla="*/ 35 w 5664"/>
              <a:gd name="connsiteY84" fmla="*/ 4358 h 12960"/>
              <a:gd name="connsiteX85" fmla="*/ 29 w 5664"/>
              <a:gd name="connsiteY85" fmla="*/ 4346 h 12960"/>
              <a:gd name="connsiteX86" fmla="*/ 22 w 5664"/>
              <a:gd name="connsiteY86" fmla="*/ 4335 h 12960"/>
              <a:gd name="connsiteX87" fmla="*/ 22 w 5664"/>
              <a:gd name="connsiteY87" fmla="*/ 4335 h 12960"/>
              <a:gd name="connsiteX88" fmla="*/ 17 w 5664"/>
              <a:gd name="connsiteY88" fmla="*/ 4331 h 12960"/>
              <a:gd name="connsiteX89" fmla="*/ 14 w 5664"/>
              <a:gd name="connsiteY89" fmla="*/ 4325 h 12960"/>
              <a:gd name="connsiteX90" fmla="*/ 9 w 5664"/>
              <a:gd name="connsiteY90" fmla="*/ 4310 h 12960"/>
              <a:gd name="connsiteX91" fmla="*/ 4 w 5664"/>
              <a:gd name="connsiteY91" fmla="*/ 4293 h 12960"/>
              <a:gd name="connsiteX92" fmla="*/ 1 w 5664"/>
              <a:gd name="connsiteY92" fmla="*/ 4274 h 12960"/>
              <a:gd name="connsiteX93" fmla="*/ 0 w 5664"/>
              <a:gd name="connsiteY93" fmla="*/ 4253 h 12960"/>
              <a:gd name="connsiteX94" fmla="*/ 1 w 5664"/>
              <a:gd name="connsiteY94" fmla="*/ 4230 h 12960"/>
              <a:gd name="connsiteX95" fmla="*/ 4 w 5664"/>
              <a:gd name="connsiteY95" fmla="*/ 4183 h 12960"/>
              <a:gd name="connsiteX96" fmla="*/ 9 w 5664"/>
              <a:gd name="connsiteY96" fmla="*/ 4140 h 12960"/>
              <a:gd name="connsiteX97" fmla="*/ 14 w 5664"/>
              <a:gd name="connsiteY97" fmla="*/ 4103 h 12960"/>
              <a:gd name="connsiteX98" fmla="*/ 22 w 5664"/>
              <a:gd name="connsiteY98" fmla="*/ 4068 h 12960"/>
              <a:gd name="connsiteX99" fmla="*/ 0 w 5664"/>
              <a:gd name="connsiteY99" fmla="*/ 3925 h 12960"/>
              <a:gd name="connsiteX100" fmla="*/ 1637 w 5664"/>
              <a:gd name="connsiteY100" fmla="*/ 1340 h 12960"/>
              <a:gd name="connsiteX101" fmla="*/ 1755 w 5664"/>
              <a:gd name="connsiteY101" fmla="*/ 958 h 12960"/>
              <a:gd name="connsiteX102" fmla="*/ 1841 w 5664"/>
              <a:gd name="connsiteY102" fmla="*/ 740 h 12960"/>
              <a:gd name="connsiteX103" fmla="*/ 2046 w 5664"/>
              <a:gd name="connsiteY103" fmla="*/ 646 h 12960"/>
              <a:gd name="connsiteX104" fmla="*/ 2156 w 5664"/>
              <a:gd name="connsiteY104" fmla="*/ 489 h 12960"/>
              <a:gd name="connsiteX105" fmla="*/ 2362 w 5664"/>
              <a:gd name="connsiteY105" fmla="*/ 157 h 12960"/>
              <a:gd name="connsiteX106" fmla="*/ 2567 w 5664"/>
              <a:gd name="connsiteY106" fmla="*/ 0 h 12960"/>
              <a:gd name="connsiteX107" fmla="*/ 2708 w 5664"/>
              <a:gd name="connsiteY107" fmla="*/ 0 h 12960"/>
              <a:gd name="connsiteX108" fmla="*/ 2708 w 5664"/>
              <a:gd name="connsiteY108" fmla="*/ 0 h 12960"/>
              <a:gd name="connsiteX109" fmla="*/ 2750 w 5664"/>
              <a:gd name="connsiteY109" fmla="*/ 29 h 12960"/>
              <a:gd name="connsiteX110" fmla="*/ 2799 w 5664"/>
              <a:gd name="connsiteY110" fmla="*/ 85 h 12960"/>
              <a:gd name="connsiteX111" fmla="*/ 2803 w 5664"/>
              <a:gd name="connsiteY111" fmla="*/ 94 h 12960"/>
              <a:gd name="connsiteX112" fmla="*/ 2812 w 5664"/>
              <a:gd name="connsiteY112" fmla="*/ 111 h 12960"/>
              <a:gd name="connsiteX113" fmla="*/ 3070 w 5664"/>
              <a:gd name="connsiteY113" fmla="*/ 358 h 12960"/>
              <a:gd name="connsiteX0" fmla="*/ 3103 w 5664"/>
              <a:gd name="connsiteY0" fmla="*/ 426 h 12960"/>
              <a:gd name="connsiteX1" fmla="*/ 3338 w 5664"/>
              <a:gd name="connsiteY1" fmla="*/ 630 h 12960"/>
              <a:gd name="connsiteX2" fmla="*/ 3527 w 5664"/>
              <a:gd name="connsiteY2" fmla="*/ 646 h 12960"/>
              <a:gd name="connsiteX3" fmla="*/ 3622 w 5664"/>
              <a:gd name="connsiteY3" fmla="*/ 740 h 12960"/>
              <a:gd name="connsiteX4" fmla="*/ 3622 w 5664"/>
              <a:gd name="connsiteY4" fmla="*/ 835 h 12960"/>
              <a:gd name="connsiteX5" fmla="*/ 3748 w 5664"/>
              <a:gd name="connsiteY5" fmla="*/ 883 h 12960"/>
              <a:gd name="connsiteX6" fmla="*/ 3906 w 5664"/>
              <a:gd name="connsiteY6" fmla="*/ 1008 h 12960"/>
              <a:gd name="connsiteX7" fmla="*/ 4009 w 5664"/>
              <a:gd name="connsiteY7" fmla="*/ 1122 h 12960"/>
              <a:gd name="connsiteX8" fmla="*/ 4072 w 5664"/>
              <a:gd name="connsiteY8" fmla="*/ 1359 h 12960"/>
              <a:gd name="connsiteX9" fmla="*/ 4213 w 5664"/>
              <a:gd name="connsiteY9" fmla="*/ 1418 h 12960"/>
              <a:gd name="connsiteX10" fmla="*/ 4249 w 5664"/>
              <a:gd name="connsiteY10" fmla="*/ 1572 h 12960"/>
              <a:gd name="connsiteX11" fmla="*/ 4391 w 5664"/>
              <a:gd name="connsiteY11" fmla="*/ 1821 h 12960"/>
              <a:gd name="connsiteX12" fmla="*/ 4581 w 5664"/>
              <a:gd name="connsiteY12" fmla="*/ 2009 h 12960"/>
              <a:gd name="connsiteX13" fmla="*/ 4604 w 5664"/>
              <a:gd name="connsiteY13" fmla="*/ 2330 h 12960"/>
              <a:gd name="connsiteX14" fmla="*/ 4722 w 5664"/>
              <a:gd name="connsiteY14" fmla="*/ 2530 h 12960"/>
              <a:gd name="connsiteX15" fmla="*/ 5018 w 5664"/>
              <a:gd name="connsiteY15" fmla="*/ 2685 h 12960"/>
              <a:gd name="connsiteX16" fmla="*/ 5112 w 5664"/>
              <a:gd name="connsiteY16" fmla="*/ 2803 h 12960"/>
              <a:gd name="connsiteX17" fmla="*/ 5159 w 5664"/>
              <a:gd name="connsiteY17" fmla="*/ 2944 h 12960"/>
              <a:gd name="connsiteX18" fmla="*/ 5243 w 5664"/>
              <a:gd name="connsiteY18" fmla="*/ 3027 h 12960"/>
              <a:gd name="connsiteX19" fmla="*/ 5432 w 5664"/>
              <a:gd name="connsiteY19" fmla="*/ 3288 h 12960"/>
              <a:gd name="connsiteX20" fmla="*/ 5523 w 5664"/>
              <a:gd name="connsiteY20" fmla="*/ 3563 h 12960"/>
              <a:gd name="connsiteX21" fmla="*/ 5585 w 5664"/>
              <a:gd name="connsiteY21" fmla="*/ 3642 h 12960"/>
              <a:gd name="connsiteX22" fmla="*/ 5606 w 5664"/>
              <a:gd name="connsiteY22" fmla="*/ 3725 h 12960"/>
              <a:gd name="connsiteX23" fmla="*/ 5664 w 5664"/>
              <a:gd name="connsiteY23" fmla="*/ 3863 h 12960"/>
              <a:gd name="connsiteX24" fmla="*/ 5664 w 5664"/>
              <a:gd name="connsiteY24" fmla="*/ 4162 h 12960"/>
              <a:gd name="connsiteX25" fmla="*/ 5664 w 5664"/>
              <a:gd name="connsiteY25" fmla="*/ 4351 h 12960"/>
              <a:gd name="connsiteX26" fmla="*/ 5491 w 5664"/>
              <a:gd name="connsiteY26" fmla="*/ 4753 h 12960"/>
              <a:gd name="connsiteX27" fmla="*/ 5585 w 5664"/>
              <a:gd name="connsiteY27" fmla="*/ 5249 h 12960"/>
              <a:gd name="connsiteX28" fmla="*/ 5523 w 5664"/>
              <a:gd name="connsiteY28" fmla="*/ 5408 h 12960"/>
              <a:gd name="connsiteX29" fmla="*/ 5539 w 5664"/>
              <a:gd name="connsiteY29" fmla="*/ 5613 h 12960"/>
              <a:gd name="connsiteX30" fmla="*/ 5443 w 5664"/>
              <a:gd name="connsiteY30" fmla="*/ 6196 h 12960"/>
              <a:gd name="connsiteX31" fmla="*/ 5318 w 5664"/>
              <a:gd name="connsiteY31" fmla="*/ 7142 h 12960"/>
              <a:gd name="connsiteX32" fmla="*/ 5096 w 5664"/>
              <a:gd name="connsiteY32" fmla="*/ 7442 h 12960"/>
              <a:gd name="connsiteX33" fmla="*/ 4923 w 5664"/>
              <a:gd name="connsiteY33" fmla="*/ 7977 h 12960"/>
              <a:gd name="connsiteX34" fmla="*/ 4779 w 5664"/>
              <a:gd name="connsiteY34" fmla="*/ 8277 h 12960"/>
              <a:gd name="connsiteX35" fmla="*/ 4685 w 5664"/>
              <a:gd name="connsiteY35" fmla="*/ 8609 h 12960"/>
              <a:gd name="connsiteX36" fmla="*/ 4669 w 5664"/>
              <a:gd name="connsiteY36" fmla="*/ 8971 h 12960"/>
              <a:gd name="connsiteX37" fmla="*/ 4479 w 5664"/>
              <a:gd name="connsiteY37" fmla="*/ 9303 h 12960"/>
              <a:gd name="connsiteX38" fmla="*/ 4495 w 5664"/>
              <a:gd name="connsiteY38" fmla="*/ 9413 h 12960"/>
              <a:gd name="connsiteX39" fmla="*/ 4385 w 5664"/>
              <a:gd name="connsiteY39" fmla="*/ 9586 h 12960"/>
              <a:gd name="connsiteX40" fmla="*/ 4290 w 5664"/>
              <a:gd name="connsiteY40" fmla="*/ 9933 h 12960"/>
              <a:gd name="connsiteX41" fmla="*/ 4290 w 5664"/>
              <a:gd name="connsiteY41" fmla="*/ 10202 h 12960"/>
              <a:gd name="connsiteX42" fmla="*/ 4322 w 5664"/>
              <a:gd name="connsiteY42" fmla="*/ 10548 h 12960"/>
              <a:gd name="connsiteX43" fmla="*/ 4164 w 5664"/>
              <a:gd name="connsiteY43" fmla="*/ 10753 h 12960"/>
              <a:gd name="connsiteX44" fmla="*/ 4053 w 5664"/>
              <a:gd name="connsiteY44" fmla="*/ 11085 h 12960"/>
              <a:gd name="connsiteX45" fmla="*/ 3801 w 5664"/>
              <a:gd name="connsiteY45" fmla="*/ 11367 h 12960"/>
              <a:gd name="connsiteX46" fmla="*/ 3739 w 5664"/>
              <a:gd name="connsiteY46" fmla="*/ 11652 h 12960"/>
              <a:gd name="connsiteX47" fmla="*/ 3599 w 5664"/>
              <a:gd name="connsiteY47" fmla="*/ 11936 h 12960"/>
              <a:gd name="connsiteX48" fmla="*/ 3536 w 5664"/>
              <a:gd name="connsiteY48" fmla="*/ 12156 h 12960"/>
              <a:gd name="connsiteX49" fmla="*/ 3505 w 5664"/>
              <a:gd name="connsiteY49" fmla="*/ 12534 h 12960"/>
              <a:gd name="connsiteX50" fmla="*/ 3276 w 5664"/>
              <a:gd name="connsiteY50" fmla="*/ 12708 h 12960"/>
              <a:gd name="connsiteX51" fmla="*/ 3048 w 5664"/>
              <a:gd name="connsiteY51" fmla="*/ 12866 h 12960"/>
              <a:gd name="connsiteX52" fmla="*/ 2812 w 5664"/>
              <a:gd name="connsiteY52" fmla="*/ 12960 h 12960"/>
              <a:gd name="connsiteX53" fmla="*/ 2464 w 5664"/>
              <a:gd name="connsiteY53" fmla="*/ 12960 h 12960"/>
              <a:gd name="connsiteX54" fmla="*/ 2150 w 5664"/>
              <a:gd name="connsiteY54" fmla="*/ 12677 h 12960"/>
              <a:gd name="connsiteX55" fmla="*/ 1991 w 5664"/>
              <a:gd name="connsiteY55" fmla="*/ 12393 h 12960"/>
              <a:gd name="connsiteX56" fmla="*/ 1944 w 5664"/>
              <a:gd name="connsiteY56" fmla="*/ 12125 h 12960"/>
              <a:gd name="connsiteX57" fmla="*/ 1637 w 5664"/>
              <a:gd name="connsiteY57" fmla="*/ 11825 h 12960"/>
              <a:gd name="connsiteX58" fmla="*/ 1503 w 5664"/>
              <a:gd name="connsiteY58" fmla="*/ 11607 h 12960"/>
              <a:gd name="connsiteX59" fmla="*/ 1543 w 5664"/>
              <a:gd name="connsiteY59" fmla="*/ 11376 h 12960"/>
              <a:gd name="connsiteX60" fmla="*/ 1354 w 5664"/>
              <a:gd name="connsiteY60" fmla="*/ 10855 h 12960"/>
              <a:gd name="connsiteX61" fmla="*/ 1154 w 5664"/>
              <a:gd name="connsiteY61" fmla="*/ 10059 h 12960"/>
              <a:gd name="connsiteX62" fmla="*/ 1211 w 5664"/>
              <a:gd name="connsiteY62" fmla="*/ 9460 h 12960"/>
              <a:gd name="connsiteX63" fmla="*/ 933 w 5664"/>
              <a:gd name="connsiteY63" fmla="*/ 8892 h 12960"/>
              <a:gd name="connsiteX64" fmla="*/ 885 w 5664"/>
              <a:gd name="connsiteY64" fmla="*/ 8514 h 12960"/>
              <a:gd name="connsiteX65" fmla="*/ 857 w 5664"/>
              <a:gd name="connsiteY65" fmla="*/ 8207 h 12960"/>
              <a:gd name="connsiteX66" fmla="*/ 588 w 5664"/>
              <a:gd name="connsiteY66" fmla="*/ 7899 h 12960"/>
              <a:gd name="connsiteX67" fmla="*/ 526 w 5664"/>
              <a:gd name="connsiteY67" fmla="*/ 7568 h 12960"/>
              <a:gd name="connsiteX68" fmla="*/ 399 w 5664"/>
              <a:gd name="connsiteY68" fmla="*/ 6906 h 12960"/>
              <a:gd name="connsiteX69" fmla="*/ 337 w 5664"/>
              <a:gd name="connsiteY69" fmla="*/ 6432 h 12960"/>
              <a:gd name="connsiteX70" fmla="*/ 226 w 5664"/>
              <a:gd name="connsiteY70" fmla="*/ 6212 h 12960"/>
              <a:gd name="connsiteX71" fmla="*/ 226 w 5664"/>
              <a:gd name="connsiteY71" fmla="*/ 5770 h 12960"/>
              <a:gd name="connsiteX72" fmla="*/ 133 w 5664"/>
              <a:gd name="connsiteY72" fmla="*/ 5502 h 12960"/>
              <a:gd name="connsiteX73" fmla="*/ 133 w 5664"/>
              <a:gd name="connsiteY73" fmla="*/ 5140 h 12960"/>
              <a:gd name="connsiteX74" fmla="*/ 22 w 5664"/>
              <a:gd name="connsiteY74" fmla="*/ 4919 h 12960"/>
              <a:gd name="connsiteX75" fmla="*/ 22 w 5664"/>
              <a:gd name="connsiteY75" fmla="*/ 4557 h 12960"/>
              <a:gd name="connsiteX76" fmla="*/ 22 w 5664"/>
              <a:gd name="connsiteY76" fmla="*/ 4557 h 12960"/>
              <a:gd name="connsiteX77" fmla="*/ 29 w 5664"/>
              <a:gd name="connsiteY77" fmla="*/ 4528 h 12960"/>
              <a:gd name="connsiteX78" fmla="*/ 35 w 5664"/>
              <a:gd name="connsiteY78" fmla="*/ 4499 h 12960"/>
              <a:gd name="connsiteX79" fmla="*/ 39 w 5664"/>
              <a:gd name="connsiteY79" fmla="*/ 4463 h 12960"/>
              <a:gd name="connsiteX80" fmla="*/ 42 w 5664"/>
              <a:gd name="connsiteY80" fmla="*/ 4426 h 12960"/>
              <a:gd name="connsiteX81" fmla="*/ 43 w 5664"/>
              <a:gd name="connsiteY81" fmla="*/ 4408 h 12960"/>
              <a:gd name="connsiteX82" fmla="*/ 42 w 5664"/>
              <a:gd name="connsiteY82" fmla="*/ 4390 h 12960"/>
              <a:gd name="connsiteX83" fmla="*/ 39 w 5664"/>
              <a:gd name="connsiteY83" fmla="*/ 4374 h 12960"/>
              <a:gd name="connsiteX84" fmla="*/ 35 w 5664"/>
              <a:gd name="connsiteY84" fmla="*/ 4358 h 12960"/>
              <a:gd name="connsiteX85" fmla="*/ 29 w 5664"/>
              <a:gd name="connsiteY85" fmla="*/ 4346 h 12960"/>
              <a:gd name="connsiteX86" fmla="*/ 22 w 5664"/>
              <a:gd name="connsiteY86" fmla="*/ 4335 h 12960"/>
              <a:gd name="connsiteX87" fmla="*/ 22 w 5664"/>
              <a:gd name="connsiteY87" fmla="*/ 4335 h 12960"/>
              <a:gd name="connsiteX88" fmla="*/ 17 w 5664"/>
              <a:gd name="connsiteY88" fmla="*/ 4331 h 12960"/>
              <a:gd name="connsiteX89" fmla="*/ 14 w 5664"/>
              <a:gd name="connsiteY89" fmla="*/ 4325 h 12960"/>
              <a:gd name="connsiteX90" fmla="*/ 9 w 5664"/>
              <a:gd name="connsiteY90" fmla="*/ 4310 h 12960"/>
              <a:gd name="connsiteX91" fmla="*/ 4 w 5664"/>
              <a:gd name="connsiteY91" fmla="*/ 4293 h 12960"/>
              <a:gd name="connsiteX92" fmla="*/ 1 w 5664"/>
              <a:gd name="connsiteY92" fmla="*/ 4274 h 12960"/>
              <a:gd name="connsiteX93" fmla="*/ 0 w 5664"/>
              <a:gd name="connsiteY93" fmla="*/ 4253 h 12960"/>
              <a:gd name="connsiteX94" fmla="*/ 1 w 5664"/>
              <a:gd name="connsiteY94" fmla="*/ 4230 h 12960"/>
              <a:gd name="connsiteX95" fmla="*/ 4 w 5664"/>
              <a:gd name="connsiteY95" fmla="*/ 4183 h 12960"/>
              <a:gd name="connsiteX96" fmla="*/ 9 w 5664"/>
              <a:gd name="connsiteY96" fmla="*/ 4140 h 12960"/>
              <a:gd name="connsiteX97" fmla="*/ 14 w 5664"/>
              <a:gd name="connsiteY97" fmla="*/ 4103 h 12960"/>
              <a:gd name="connsiteX98" fmla="*/ 22 w 5664"/>
              <a:gd name="connsiteY98" fmla="*/ 4068 h 12960"/>
              <a:gd name="connsiteX99" fmla="*/ 0 w 5664"/>
              <a:gd name="connsiteY99" fmla="*/ 3925 h 12960"/>
              <a:gd name="connsiteX100" fmla="*/ 1637 w 5664"/>
              <a:gd name="connsiteY100" fmla="*/ 1340 h 12960"/>
              <a:gd name="connsiteX101" fmla="*/ 1755 w 5664"/>
              <a:gd name="connsiteY101" fmla="*/ 958 h 12960"/>
              <a:gd name="connsiteX102" fmla="*/ 1841 w 5664"/>
              <a:gd name="connsiteY102" fmla="*/ 740 h 12960"/>
              <a:gd name="connsiteX103" fmla="*/ 2046 w 5664"/>
              <a:gd name="connsiteY103" fmla="*/ 646 h 12960"/>
              <a:gd name="connsiteX104" fmla="*/ 2156 w 5664"/>
              <a:gd name="connsiteY104" fmla="*/ 489 h 12960"/>
              <a:gd name="connsiteX105" fmla="*/ 2362 w 5664"/>
              <a:gd name="connsiteY105" fmla="*/ 157 h 12960"/>
              <a:gd name="connsiteX106" fmla="*/ 2567 w 5664"/>
              <a:gd name="connsiteY106" fmla="*/ 0 h 12960"/>
              <a:gd name="connsiteX107" fmla="*/ 2708 w 5664"/>
              <a:gd name="connsiteY107" fmla="*/ 0 h 12960"/>
              <a:gd name="connsiteX108" fmla="*/ 2708 w 5664"/>
              <a:gd name="connsiteY108" fmla="*/ 0 h 12960"/>
              <a:gd name="connsiteX109" fmla="*/ 2750 w 5664"/>
              <a:gd name="connsiteY109" fmla="*/ 29 h 12960"/>
              <a:gd name="connsiteX110" fmla="*/ 2799 w 5664"/>
              <a:gd name="connsiteY110" fmla="*/ 85 h 12960"/>
              <a:gd name="connsiteX111" fmla="*/ 2803 w 5664"/>
              <a:gd name="connsiteY111" fmla="*/ 94 h 12960"/>
              <a:gd name="connsiteX112" fmla="*/ 2812 w 5664"/>
              <a:gd name="connsiteY112" fmla="*/ 111 h 12960"/>
              <a:gd name="connsiteX113" fmla="*/ 3070 w 5664"/>
              <a:gd name="connsiteY113" fmla="*/ 358 h 12960"/>
              <a:gd name="connsiteX114" fmla="*/ 3103 w 5664"/>
              <a:gd name="connsiteY114" fmla="*/ 426 h 12960"/>
              <a:gd name="connsiteX0" fmla="*/ 2812 w 5664"/>
              <a:gd name="connsiteY0" fmla="*/ 111 h 12960"/>
              <a:gd name="connsiteX1" fmla="*/ 3070 w 5664"/>
              <a:gd name="connsiteY1" fmla="*/ 358 h 12960"/>
              <a:gd name="connsiteX2" fmla="*/ 3103 w 5664"/>
              <a:gd name="connsiteY2" fmla="*/ 426 h 12960"/>
              <a:gd name="connsiteX3" fmla="*/ 3338 w 5664"/>
              <a:gd name="connsiteY3" fmla="*/ 630 h 12960"/>
              <a:gd name="connsiteX4" fmla="*/ 3527 w 5664"/>
              <a:gd name="connsiteY4" fmla="*/ 646 h 12960"/>
              <a:gd name="connsiteX5" fmla="*/ 3622 w 5664"/>
              <a:gd name="connsiteY5" fmla="*/ 740 h 12960"/>
              <a:gd name="connsiteX6" fmla="*/ 3622 w 5664"/>
              <a:gd name="connsiteY6" fmla="*/ 835 h 12960"/>
              <a:gd name="connsiteX7" fmla="*/ 3748 w 5664"/>
              <a:gd name="connsiteY7" fmla="*/ 883 h 12960"/>
              <a:gd name="connsiteX8" fmla="*/ 3906 w 5664"/>
              <a:gd name="connsiteY8" fmla="*/ 1008 h 12960"/>
              <a:gd name="connsiteX9" fmla="*/ 4009 w 5664"/>
              <a:gd name="connsiteY9" fmla="*/ 1122 h 12960"/>
              <a:gd name="connsiteX10" fmla="*/ 4072 w 5664"/>
              <a:gd name="connsiteY10" fmla="*/ 1359 h 12960"/>
              <a:gd name="connsiteX11" fmla="*/ 4213 w 5664"/>
              <a:gd name="connsiteY11" fmla="*/ 1418 h 12960"/>
              <a:gd name="connsiteX12" fmla="*/ 4249 w 5664"/>
              <a:gd name="connsiteY12" fmla="*/ 1572 h 12960"/>
              <a:gd name="connsiteX13" fmla="*/ 4391 w 5664"/>
              <a:gd name="connsiteY13" fmla="*/ 1821 h 12960"/>
              <a:gd name="connsiteX14" fmla="*/ 4581 w 5664"/>
              <a:gd name="connsiteY14" fmla="*/ 2009 h 12960"/>
              <a:gd name="connsiteX15" fmla="*/ 4604 w 5664"/>
              <a:gd name="connsiteY15" fmla="*/ 2330 h 12960"/>
              <a:gd name="connsiteX16" fmla="*/ 4722 w 5664"/>
              <a:gd name="connsiteY16" fmla="*/ 2530 h 12960"/>
              <a:gd name="connsiteX17" fmla="*/ 5018 w 5664"/>
              <a:gd name="connsiteY17" fmla="*/ 2685 h 12960"/>
              <a:gd name="connsiteX18" fmla="*/ 5112 w 5664"/>
              <a:gd name="connsiteY18" fmla="*/ 2803 h 12960"/>
              <a:gd name="connsiteX19" fmla="*/ 5159 w 5664"/>
              <a:gd name="connsiteY19" fmla="*/ 2944 h 12960"/>
              <a:gd name="connsiteX20" fmla="*/ 5243 w 5664"/>
              <a:gd name="connsiteY20" fmla="*/ 3027 h 12960"/>
              <a:gd name="connsiteX21" fmla="*/ 5432 w 5664"/>
              <a:gd name="connsiteY21" fmla="*/ 3288 h 12960"/>
              <a:gd name="connsiteX22" fmla="*/ 5523 w 5664"/>
              <a:gd name="connsiteY22" fmla="*/ 3563 h 12960"/>
              <a:gd name="connsiteX23" fmla="*/ 5585 w 5664"/>
              <a:gd name="connsiteY23" fmla="*/ 3642 h 12960"/>
              <a:gd name="connsiteX24" fmla="*/ 5606 w 5664"/>
              <a:gd name="connsiteY24" fmla="*/ 3725 h 12960"/>
              <a:gd name="connsiteX25" fmla="*/ 5664 w 5664"/>
              <a:gd name="connsiteY25" fmla="*/ 3863 h 12960"/>
              <a:gd name="connsiteX26" fmla="*/ 5664 w 5664"/>
              <a:gd name="connsiteY26" fmla="*/ 4162 h 12960"/>
              <a:gd name="connsiteX27" fmla="*/ 5664 w 5664"/>
              <a:gd name="connsiteY27" fmla="*/ 4351 h 12960"/>
              <a:gd name="connsiteX28" fmla="*/ 5491 w 5664"/>
              <a:gd name="connsiteY28" fmla="*/ 4753 h 12960"/>
              <a:gd name="connsiteX29" fmla="*/ 5585 w 5664"/>
              <a:gd name="connsiteY29" fmla="*/ 5249 h 12960"/>
              <a:gd name="connsiteX30" fmla="*/ 5523 w 5664"/>
              <a:gd name="connsiteY30" fmla="*/ 5408 h 12960"/>
              <a:gd name="connsiteX31" fmla="*/ 5539 w 5664"/>
              <a:gd name="connsiteY31" fmla="*/ 5613 h 12960"/>
              <a:gd name="connsiteX32" fmla="*/ 5443 w 5664"/>
              <a:gd name="connsiteY32" fmla="*/ 6196 h 12960"/>
              <a:gd name="connsiteX33" fmla="*/ 5318 w 5664"/>
              <a:gd name="connsiteY33" fmla="*/ 7142 h 12960"/>
              <a:gd name="connsiteX34" fmla="*/ 5096 w 5664"/>
              <a:gd name="connsiteY34" fmla="*/ 7442 h 12960"/>
              <a:gd name="connsiteX35" fmla="*/ 4923 w 5664"/>
              <a:gd name="connsiteY35" fmla="*/ 7977 h 12960"/>
              <a:gd name="connsiteX36" fmla="*/ 4779 w 5664"/>
              <a:gd name="connsiteY36" fmla="*/ 8277 h 12960"/>
              <a:gd name="connsiteX37" fmla="*/ 4685 w 5664"/>
              <a:gd name="connsiteY37" fmla="*/ 8609 h 12960"/>
              <a:gd name="connsiteX38" fmla="*/ 4669 w 5664"/>
              <a:gd name="connsiteY38" fmla="*/ 8971 h 12960"/>
              <a:gd name="connsiteX39" fmla="*/ 4479 w 5664"/>
              <a:gd name="connsiteY39" fmla="*/ 9303 h 12960"/>
              <a:gd name="connsiteX40" fmla="*/ 4495 w 5664"/>
              <a:gd name="connsiteY40" fmla="*/ 9413 h 12960"/>
              <a:gd name="connsiteX41" fmla="*/ 4385 w 5664"/>
              <a:gd name="connsiteY41" fmla="*/ 9586 h 12960"/>
              <a:gd name="connsiteX42" fmla="*/ 4290 w 5664"/>
              <a:gd name="connsiteY42" fmla="*/ 9933 h 12960"/>
              <a:gd name="connsiteX43" fmla="*/ 4290 w 5664"/>
              <a:gd name="connsiteY43" fmla="*/ 10202 h 12960"/>
              <a:gd name="connsiteX44" fmla="*/ 4322 w 5664"/>
              <a:gd name="connsiteY44" fmla="*/ 10548 h 12960"/>
              <a:gd name="connsiteX45" fmla="*/ 4164 w 5664"/>
              <a:gd name="connsiteY45" fmla="*/ 10753 h 12960"/>
              <a:gd name="connsiteX46" fmla="*/ 4053 w 5664"/>
              <a:gd name="connsiteY46" fmla="*/ 11085 h 12960"/>
              <a:gd name="connsiteX47" fmla="*/ 3801 w 5664"/>
              <a:gd name="connsiteY47" fmla="*/ 11367 h 12960"/>
              <a:gd name="connsiteX48" fmla="*/ 3739 w 5664"/>
              <a:gd name="connsiteY48" fmla="*/ 11652 h 12960"/>
              <a:gd name="connsiteX49" fmla="*/ 3599 w 5664"/>
              <a:gd name="connsiteY49" fmla="*/ 11936 h 12960"/>
              <a:gd name="connsiteX50" fmla="*/ 3536 w 5664"/>
              <a:gd name="connsiteY50" fmla="*/ 12156 h 12960"/>
              <a:gd name="connsiteX51" fmla="*/ 3505 w 5664"/>
              <a:gd name="connsiteY51" fmla="*/ 12534 h 12960"/>
              <a:gd name="connsiteX52" fmla="*/ 3276 w 5664"/>
              <a:gd name="connsiteY52" fmla="*/ 12708 h 12960"/>
              <a:gd name="connsiteX53" fmla="*/ 3048 w 5664"/>
              <a:gd name="connsiteY53" fmla="*/ 12866 h 12960"/>
              <a:gd name="connsiteX54" fmla="*/ 2812 w 5664"/>
              <a:gd name="connsiteY54" fmla="*/ 12960 h 12960"/>
              <a:gd name="connsiteX55" fmla="*/ 2464 w 5664"/>
              <a:gd name="connsiteY55" fmla="*/ 12960 h 12960"/>
              <a:gd name="connsiteX56" fmla="*/ 2150 w 5664"/>
              <a:gd name="connsiteY56" fmla="*/ 12677 h 12960"/>
              <a:gd name="connsiteX57" fmla="*/ 1991 w 5664"/>
              <a:gd name="connsiteY57" fmla="*/ 12393 h 12960"/>
              <a:gd name="connsiteX58" fmla="*/ 1944 w 5664"/>
              <a:gd name="connsiteY58" fmla="*/ 12125 h 12960"/>
              <a:gd name="connsiteX59" fmla="*/ 1637 w 5664"/>
              <a:gd name="connsiteY59" fmla="*/ 11825 h 12960"/>
              <a:gd name="connsiteX60" fmla="*/ 1503 w 5664"/>
              <a:gd name="connsiteY60" fmla="*/ 11607 h 12960"/>
              <a:gd name="connsiteX61" fmla="*/ 1543 w 5664"/>
              <a:gd name="connsiteY61" fmla="*/ 11376 h 12960"/>
              <a:gd name="connsiteX62" fmla="*/ 1354 w 5664"/>
              <a:gd name="connsiteY62" fmla="*/ 10855 h 12960"/>
              <a:gd name="connsiteX63" fmla="*/ 1154 w 5664"/>
              <a:gd name="connsiteY63" fmla="*/ 10059 h 12960"/>
              <a:gd name="connsiteX64" fmla="*/ 1211 w 5664"/>
              <a:gd name="connsiteY64" fmla="*/ 9460 h 12960"/>
              <a:gd name="connsiteX65" fmla="*/ 933 w 5664"/>
              <a:gd name="connsiteY65" fmla="*/ 8892 h 12960"/>
              <a:gd name="connsiteX66" fmla="*/ 885 w 5664"/>
              <a:gd name="connsiteY66" fmla="*/ 8514 h 12960"/>
              <a:gd name="connsiteX67" fmla="*/ 857 w 5664"/>
              <a:gd name="connsiteY67" fmla="*/ 8207 h 12960"/>
              <a:gd name="connsiteX68" fmla="*/ 588 w 5664"/>
              <a:gd name="connsiteY68" fmla="*/ 7899 h 12960"/>
              <a:gd name="connsiteX69" fmla="*/ 526 w 5664"/>
              <a:gd name="connsiteY69" fmla="*/ 7568 h 12960"/>
              <a:gd name="connsiteX70" fmla="*/ 399 w 5664"/>
              <a:gd name="connsiteY70" fmla="*/ 6906 h 12960"/>
              <a:gd name="connsiteX71" fmla="*/ 337 w 5664"/>
              <a:gd name="connsiteY71" fmla="*/ 6432 h 12960"/>
              <a:gd name="connsiteX72" fmla="*/ 226 w 5664"/>
              <a:gd name="connsiteY72" fmla="*/ 6212 h 12960"/>
              <a:gd name="connsiteX73" fmla="*/ 226 w 5664"/>
              <a:gd name="connsiteY73" fmla="*/ 5770 h 12960"/>
              <a:gd name="connsiteX74" fmla="*/ 133 w 5664"/>
              <a:gd name="connsiteY74" fmla="*/ 5502 h 12960"/>
              <a:gd name="connsiteX75" fmla="*/ 133 w 5664"/>
              <a:gd name="connsiteY75" fmla="*/ 5140 h 12960"/>
              <a:gd name="connsiteX76" fmla="*/ 22 w 5664"/>
              <a:gd name="connsiteY76" fmla="*/ 4919 h 12960"/>
              <a:gd name="connsiteX77" fmla="*/ 22 w 5664"/>
              <a:gd name="connsiteY77" fmla="*/ 4557 h 12960"/>
              <a:gd name="connsiteX78" fmla="*/ 22 w 5664"/>
              <a:gd name="connsiteY78" fmla="*/ 4557 h 12960"/>
              <a:gd name="connsiteX79" fmla="*/ 29 w 5664"/>
              <a:gd name="connsiteY79" fmla="*/ 4528 h 12960"/>
              <a:gd name="connsiteX80" fmla="*/ 35 w 5664"/>
              <a:gd name="connsiteY80" fmla="*/ 4499 h 12960"/>
              <a:gd name="connsiteX81" fmla="*/ 39 w 5664"/>
              <a:gd name="connsiteY81" fmla="*/ 4463 h 12960"/>
              <a:gd name="connsiteX82" fmla="*/ 42 w 5664"/>
              <a:gd name="connsiteY82" fmla="*/ 4426 h 12960"/>
              <a:gd name="connsiteX83" fmla="*/ 43 w 5664"/>
              <a:gd name="connsiteY83" fmla="*/ 4408 h 12960"/>
              <a:gd name="connsiteX84" fmla="*/ 42 w 5664"/>
              <a:gd name="connsiteY84" fmla="*/ 4390 h 12960"/>
              <a:gd name="connsiteX85" fmla="*/ 39 w 5664"/>
              <a:gd name="connsiteY85" fmla="*/ 4374 h 12960"/>
              <a:gd name="connsiteX86" fmla="*/ 35 w 5664"/>
              <a:gd name="connsiteY86" fmla="*/ 4358 h 12960"/>
              <a:gd name="connsiteX87" fmla="*/ 29 w 5664"/>
              <a:gd name="connsiteY87" fmla="*/ 4346 h 12960"/>
              <a:gd name="connsiteX88" fmla="*/ 22 w 5664"/>
              <a:gd name="connsiteY88" fmla="*/ 4335 h 12960"/>
              <a:gd name="connsiteX89" fmla="*/ 22 w 5664"/>
              <a:gd name="connsiteY89" fmla="*/ 4335 h 12960"/>
              <a:gd name="connsiteX90" fmla="*/ 17 w 5664"/>
              <a:gd name="connsiteY90" fmla="*/ 4331 h 12960"/>
              <a:gd name="connsiteX91" fmla="*/ 14 w 5664"/>
              <a:gd name="connsiteY91" fmla="*/ 4325 h 12960"/>
              <a:gd name="connsiteX92" fmla="*/ 9 w 5664"/>
              <a:gd name="connsiteY92" fmla="*/ 4310 h 12960"/>
              <a:gd name="connsiteX93" fmla="*/ 4 w 5664"/>
              <a:gd name="connsiteY93" fmla="*/ 4293 h 12960"/>
              <a:gd name="connsiteX94" fmla="*/ 1 w 5664"/>
              <a:gd name="connsiteY94" fmla="*/ 4274 h 12960"/>
              <a:gd name="connsiteX95" fmla="*/ 0 w 5664"/>
              <a:gd name="connsiteY95" fmla="*/ 4253 h 12960"/>
              <a:gd name="connsiteX96" fmla="*/ 1 w 5664"/>
              <a:gd name="connsiteY96" fmla="*/ 4230 h 12960"/>
              <a:gd name="connsiteX97" fmla="*/ 4 w 5664"/>
              <a:gd name="connsiteY97" fmla="*/ 4183 h 12960"/>
              <a:gd name="connsiteX98" fmla="*/ 9 w 5664"/>
              <a:gd name="connsiteY98" fmla="*/ 4140 h 12960"/>
              <a:gd name="connsiteX99" fmla="*/ 14 w 5664"/>
              <a:gd name="connsiteY99" fmla="*/ 4103 h 12960"/>
              <a:gd name="connsiteX100" fmla="*/ 22 w 5664"/>
              <a:gd name="connsiteY100" fmla="*/ 4068 h 12960"/>
              <a:gd name="connsiteX101" fmla="*/ 0 w 5664"/>
              <a:gd name="connsiteY101" fmla="*/ 3925 h 12960"/>
              <a:gd name="connsiteX102" fmla="*/ 1637 w 5664"/>
              <a:gd name="connsiteY102" fmla="*/ 1340 h 12960"/>
              <a:gd name="connsiteX103" fmla="*/ 1755 w 5664"/>
              <a:gd name="connsiteY103" fmla="*/ 958 h 12960"/>
              <a:gd name="connsiteX104" fmla="*/ 1841 w 5664"/>
              <a:gd name="connsiteY104" fmla="*/ 740 h 12960"/>
              <a:gd name="connsiteX105" fmla="*/ 2046 w 5664"/>
              <a:gd name="connsiteY105" fmla="*/ 646 h 12960"/>
              <a:gd name="connsiteX106" fmla="*/ 2156 w 5664"/>
              <a:gd name="connsiteY106" fmla="*/ 489 h 12960"/>
              <a:gd name="connsiteX107" fmla="*/ 2362 w 5664"/>
              <a:gd name="connsiteY107" fmla="*/ 157 h 12960"/>
              <a:gd name="connsiteX108" fmla="*/ 2567 w 5664"/>
              <a:gd name="connsiteY108" fmla="*/ 0 h 12960"/>
              <a:gd name="connsiteX109" fmla="*/ 2708 w 5664"/>
              <a:gd name="connsiteY109" fmla="*/ 0 h 12960"/>
              <a:gd name="connsiteX110" fmla="*/ 2708 w 5664"/>
              <a:gd name="connsiteY110" fmla="*/ 0 h 12960"/>
              <a:gd name="connsiteX111" fmla="*/ 2750 w 5664"/>
              <a:gd name="connsiteY111" fmla="*/ 29 h 12960"/>
              <a:gd name="connsiteX112" fmla="*/ 2799 w 5664"/>
              <a:gd name="connsiteY112" fmla="*/ 85 h 12960"/>
              <a:gd name="connsiteX113" fmla="*/ 3002 w 5664"/>
              <a:gd name="connsiteY113" fmla="*/ 293 h 12960"/>
              <a:gd name="connsiteX0" fmla="*/ 2812 w 5664"/>
              <a:gd name="connsiteY0" fmla="*/ 111 h 12960"/>
              <a:gd name="connsiteX1" fmla="*/ 3070 w 5664"/>
              <a:gd name="connsiteY1" fmla="*/ 358 h 12960"/>
              <a:gd name="connsiteX2" fmla="*/ 3103 w 5664"/>
              <a:gd name="connsiteY2" fmla="*/ 426 h 12960"/>
              <a:gd name="connsiteX3" fmla="*/ 3338 w 5664"/>
              <a:gd name="connsiteY3" fmla="*/ 630 h 12960"/>
              <a:gd name="connsiteX4" fmla="*/ 3527 w 5664"/>
              <a:gd name="connsiteY4" fmla="*/ 646 h 12960"/>
              <a:gd name="connsiteX5" fmla="*/ 3622 w 5664"/>
              <a:gd name="connsiteY5" fmla="*/ 740 h 12960"/>
              <a:gd name="connsiteX6" fmla="*/ 3622 w 5664"/>
              <a:gd name="connsiteY6" fmla="*/ 835 h 12960"/>
              <a:gd name="connsiteX7" fmla="*/ 3748 w 5664"/>
              <a:gd name="connsiteY7" fmla="*/ 883 h 12960"/>
              <a:gd name="connsiteX8" fmla="*/ 3906 w 5664"/>
              <a:gd name="connsiteY8" fmla="*/ 1008 h 12960"/>
              <a:gd name="connsiteX9" fmla="*/ 4009 w 5664"/>
              <a:gd name="connsiteY9" fmla="*/ 1122 h 12960"/>
              <a:gd name="connsiteX10" fmla="*/ 4072 w 5664"/>
              <a:gd name="connsiteY10" fmla="*/ 1359 h 12960"/>
              <a:gd name="connsiteX11" fmla="*/ 4213 w 5664"/>
              <a:gd name="connsiteY11" fmla="*/ 1418 h 12960"/>
              <a:gd name="connsiteX12" fmla="*/ 4249 w 5664"/>
              <a:gd name="connsiteY12" fmla="*/ 1572 h 12960"/>
              <a:gd name="connsiteX13" fmla="*/ 4391 w 5664"/>
              <a:gd name="connsiteY13" fmla="*/ 1821 h 12960"/>
              <a:gd name="connsiteX14" fmla="*/ 4581 w 5664"/>
              <a:gd name="connsiteY14" fmla="*/ 2009 h 12960"/>
              <a:gd name="connsiteX15" fmla="*/ 4604 w 5664"/>
              <a:gd name="connsiteY15" fmla="*/ 2330 h 12960"/>
              <a:gd name="connsiteX16" fmla="*/ 4722 w 5664"/>
              <a:gd name="connsiteY16" fmla="*/ 2530 h 12960"/>
              <a:gd name="connsiteX17" fmla="*/ 5018 w 5664"/>
              <a:gd name="connsiteY17" fmla="*/ 2685 h 12960"/>
              <a:gd name="connsiteX18" fmla="*/ 5112 w 5664"/>
              <a:gd name="connsiteY18" fmla="*/ 2803 h 12960"/>
              <a:gd name="connsiteX19" fmla="*/ 5159 w 5664"/>
              <a:gd name="connsiteY19" fmla="*/ 2944 h 12960"/>
              <a:gd name="connsiteX20" fmla="*/ 5243 w 5664"/>
              <a:gd name="connsiteY20" fmla="*/ 3027 h 12960"/>
              <a:gd name="connsiteX21" fmla="*/ 5432 w 5664"/>
              <a:gd name="connsiteY21" fmla="*/ 3288 h 12960"/>
              <a:gd name="connsiteX22" fmla="*/ 5523 w 5664"/>
              <a:gd name="connsiteY22" fmla="*/ 3563 h 12960"/>
              <a:gd name="connsiteX23" fmla="*/ 5585 w 5664"/>
              <a:gd name="connsiteY23" fmla="*/ 3642 h 12960"/>
              <a:gd name="connsiteX24" fmla="*/ 5606 w 5664"/>
              <a:gd name="connsiteY24" fmla="*/ 3725 h 12960"/>
              <a:gd name="connsiteX25" fmla="*/ 5664 w 5664"/>
              <a:gd name="connsiteY25" fmla="*/ 3863 h 12960"/>
              <a:gd name="connsiteX26" fmla="*/ 5664 w 5664"/>
              <a:gd name="connsiteY26" fmla="*/ 4162 h 12960"/>
              <a:gd name="connsiteX27" fmla="*/ 5664 w 5664"/>
              <a:gd name="connsiteY27" fmla="*/ 4351 h 12960"/>
              <a:gd name="connsiteX28" fmla="*/ 5491 w 5664"/>
              <a:gd name="connsiteY28" fmla="*/ 4753 h 12960"/>
              <a:gd name="connsiteX29" fmla="*/ 5585 w 5664"/>
              <a:gd name="connsiteY29" fmla="*/ 5249 h 12960"/>
              <a:gd name="connsiteX30" fmla="*/ 5523 w 5664"/>
              <a:gd name="connsiteY30" fmla="*/ 5408 h 12960"/>
              <a:gd name="connsiteX31" fmla="*/ 5539 w 5664"/>
              <a:gd name="connsiteY31" fmla="*/ 5613 h 12960"/>
              <a:gd name="connsiteX32" fmla="*/ 5443 w 5664"/>
              <a:gd name="connsiteY32" fmla="*/ 6196 h 12960"/>
              <a:gd name="connsiteX33" fmla="*/ 5318 w 5664"/>
              <a:gd name="connsiteY33" fmla="*/ 7142 h 12960"/>
              <a:gd name="connsiteX34" fmla="*/ 5096 w 5664"/>
              <a:gd name="connsiteY34" fmla="*/ 7442 h 12960"/>
              <a:gd name="connsiteX35" fmla="*/ 4923 w 5664"/>
              <a:gd name="connsiteY35" fmla="*/ 7977 h 12960"/>
              <a:gd name="connsiteX36" fmla="*/ 4779 w 5664"/>
              <a:gd name="connsiteY36" fmla="*/ 8277 h 12960"/>
              <a:gd name="connsiteX37" fmla="*/ 4685 w 5664"/>
              <a:gd name="connsiteY37" fmla="*/ 8609 h 12960"/>
              <a:gd name="connsiteX38" fmla="*/ 4669 w 5664"/>
              <a:gd name="connsiteY38" fmla="*/ 8971 h 12960"/>
              <a:gd name="connsiteX39" fmla="*/ 4479 w 5664"/>
              <a:gd name="connsiteY39" fmla="*/ 9303 h 12960"/>
              <a:gd name="connsiteX40" fmla="*/ 4495 w 5664"/>
              <a:gd name="connsiteY40" fmla="*/ 9413 h 12960"/>
              <a:gd name="connsiteX41" fmla="*/ 4385 w 5664"/>
              <a:gd name="connsiteY41" fmla="*/ 9586 h 12960"/>
              <a:gd name="connsiteX42" fmla="*/ 4290 w 5664"/>
              <a:gd name="connsiteY42" fmla="*/ 9933 h 12960"/>
              <a:gd name="connsiteX43" fmla="*/ 4290 w 5664"/>
              <a:gd name="connsiteY43" fmla="*/ 10202 h 12960"/>
              <a:gd name="connsiteX44" fmla="*/ 4322 w 5664"/>
              <a:gd name="connsiteY44" fmla="*/ 10548 h 12960"/>
              <a:gd name="connsiteX45" fmla="*/ 4164 w 5664"/>
              <a:gd name="connsiteY45" fmla="*/ 10753 h 12960"/>
              <a:gd name="connsiteX46" fmla="*/ 4053 w 5664"/>
              <a:gd name="connsiteY46" fmla="*/ 11085 h 12960"/>
              <a:gd name="connsiteX47" fmla="*/ 3801 w 5664"/>
              <a:gd name="connsiteY47" fmla="*/ 11367 h 12960"/>
              <a:gd name="connsiteX48" fmla="*/ 3739 w 5664"/>
              <a:gd name="connsiteY48" fmla="*/ 11652 h 12960"/>
              <a:gd name="connsiteX49" fmla="*/ 3599 w 5664"/>
              <a:gd name="connsiteY49" fmla="*/ 11936 h 12960"/>
              <a:gd name="connsiteX50" fmla="*/ 3536 w 5664"/>
              <a:gd name="connsiteY50" fmla="*/ 12156 h 12960"/>
              <a:gd name="connsiteX51" fmla="*/ 3505 w 5664"/>
              <a:gd name="connsiteY51" fmla="*/ 12534 h 12960"/>
              <a:gd name="connsiteX52" fmla="*/ 3276 w 5664"/>
              <a:gd name="connsiteY52" fmla="*/ 12708 h 12960"/>
              <a:gd name="connsiteX53" fmla="*/ 3048 w 5664"/>
              <a:gd name="connsiteY53" fmla="*/ 12866 h 12960"/>
              <a:gd name="connsiteX54" fmla="*/ 2812 w 5664"/>
              <a:gd name="connsiteY54" fmla="*/ 12960 h 12960"/>
              <a:gd name="connsiteX55" fmla="*/ 2464 w 5664"/>
              <a:gd name="connsiteY55" fmla="*/ 12960 h 12960"/>
              <a:gd name="connsiteX56" fmla="*/ 2150 w 5664"/>
              <a:gd name="connsiteY56" fmla="*/ 12677 h 12960"/>
              <a:gd name="connsiteX57" fmla="*/ 1991 w 5664"/>
              <a:gd name="connsiteY57" fmla="*/ 12393 h 12960"/>
              <a:gd name="connsiteX58" fmla="*/ 1944 w 5664"/>
              <a:gd name="connsiteY58" fmla="*/ 12125 h 12960"/>
              <a:gd name="connsiteX59" fmla="*/ 1637 w 5664"/>
              <a:gd name="connsiteY59" fmla="*/ 11825 h 12960"/>
              <a:gd name="connsiteX60" fmla="*/ 1503 w 5664"/>
              <a:gd name="connsiteY60" fmla="*/ 11607 h 12960"/>
              <a:gd name="connsiteX61" fmla="*/ 1543 w 5664"/>
              <a:gd name="connsiteY61" fmla="*/ 11376 h 12960"/>
              <a:gd name="connsiteX62" fmla="*/ 1354 w 5664"/>
              <a:gd name="connsiteY62" fmla="*/ 10855 h 12960"/>
              <a:gd name="connsiteX63" fmla="*/ 1154 w 5664"/>
              <a:gd name="connsiteY63" fmla="*/ 10059 h 12960"/>
              <a:gd name="connsiteX64" fmla="*/ 1211 w 5664"/>
              <a:gd name="connsiteY64" fmla="*/ 9460 h 12960"/>
              <a:gd name="connsiteX65" fmla="*/ 933 w 5664"/>
              <a:gd name="connsiteY65" fmla="*/ 8892 h 12960"/>
              <a:gd name="connsiteX66" fmla="*/ 885 w 5664"/>
              <a:gd name="connsiteY66" fmla="*/ 8514 h 12960"/>
              <a:gd name="connsiteX67" fmla="*/ 857 w 5664"/>
              <a:gd name="connsiteY67" fmla="*/ 8207 h 12960"/>
              <a:gd name="connsiteX68" fmla="*/ 588 w 5664"/>
              <a:gd name="connsiteY68" fmla="*/ 7899 h 12960"/>
              <a:gd name="connsiteX69" fmla="*/ 526 w 5664"/>
              <a:gd name="connsiteY69" fmla="*/ 7568 h 12960"/>
              <a:gd name="connsiteX70" fmla="*/ 399 w 5664"/>
              <a:gd name="connsiteY70" fmla="*/ 6906 h 12960"/>
              <a:gd name="connsiteX71" fmla="*/ 337 w 5664"/>
              <a:gd name="connsiteY71" fmla="*/ 6432 h 12960"/>
              <a:gd name="connsiteX72" fmla="*/ 226 w 5664"/>
              <a:gd name="connsiteY72" fmla="*/ 6212 h 12960"/>
              <a:gd name="connsiteX73" fmla="*/ 226 w 5664"/>
              <a:gd name="connsiteY73" fmla="*/ 5770 h 12960"/>
              <a:gd name="connsiteX74" fmla="*/ 133 w 5664"/>
              <a:gd name="connsiteY74" fmla="*/ 5502 h 12960"/>
              <a:gd name="connsiteX75" fmla="*/ 133 w 5664"/>
              <a:gd name="connsiteY75" fmla="*/ 5140 h 12960"/>
              <a:gd name="connsiteX76" fmla="*/ 22 w 5664"/>
              <a:gd name="connsiteY76" fmla="*/ 4919 h 12960"/>
              <a:gd name="connsiteX77" fmla="*/ 22 w 5664"/>
              <a:gd name="connsiteY77" fmla="*/ 4557 h 12960"/>
              <a:gd name="connsiteX78" fmla="*/ 22 w 5664"/>
              <a:gd name="connsiteY78" fmla="*/ 4557 h 12960"/>
              <a:gd name="connsiteX79" fmla="*/ 29 w 5664"/>
              <a:gd name="connsiteY79" fmla="*/ 4528 h 12960"/>
              <a:gd name="connsiteX80" fmla="*/ 35 w 5664"/>
              <a:gd name="connsiteY80" fmla="*/ 4499 h 12960"/>
              <a:gd name="connsiteX81" fmla="*/ 39 w 5664"/>
              <a:gd name="connsiteY81" fmla="*/ 4463 h 12960"/>
              <a:gd name="connsiteX82" fmla="*/ 42 w 5664"/>
              <a:gd name="connsiteY82" fmla="*/ 4426 h 12960"/>
              <a:gd name="connsiteX83" fmla="*/ 43 w 5664"/>
              <a:gd name="connsiteY83" fmla="*/ 4408 h 12960"/>
              <a:gd name="connsiteX84" fmla="*/ 42 w 5664"/>
              <a:gd name="connsiteY84" fmla="*/ 4390 h 12960"/>
              <a:gd name="connsiteX85" fmla="*/ 39 w 5664"/>
              <a:gd name="connsiteY85" fmla="*/ 4374 h 12960"/>
              <a:gd name="connsiteX86" fmla="*/ 35 w 5664"/>
              <a:gd name="connsiteY86" fmla="*/ 4358 h 12960"/>
              <a:gd name="connsiteX87" fmla="*/ 29 w 5664"/>
              <a:gd name="connsiteY87" fmla="*/ 4346 h 12960"/>
              <a:gd name="connsiteX88" fmla="*/ 22 w 5664"/>
              <a:gd name="connsiteY88" fmla="*/ 4335 h 12960"/>
              <a:gd name="connsiteX89" fmla="*/ 22 w 5664"/>
              <a:gd name="connsiteY89" fmla="*/ 4335 h 12960"/>
              <a:gd name="connsiteX90" fmla="*/ 17 w 5664"/>
              <a:gd name="connsiteY90" fmla="*/ 4331 h 12960"/>
              <a:gd name="connsiteX91" fmla="*/ 14 w 5664"/>
              <a:gd name="connsiteY91" fmla="*/ 4325 h 12960"/>
              <a:gd name="connsiteX92" fmla="*/ 9 w 5664"/>
              <a:gd name="connsiteY92" fmla="*/ 4310 h 12960"/>
              <a:gd name="connsiteX93" fmla="*/ 4 w 5664"/>
              <a:gd name="connsiteY93" fmla="*/ 4293 h 12960"/>
              <a:gd name="connsiteX94" fmla="*/ 1 w 5664"/>
              <a:gd name="connsiteY94" fmla="*/ 4274 h 12960"/>
              <a:gd name="connsiteX95" fmla="*/ 0 w 5664"/>
              <a:gd name="connsiteY95" fmla="*/ 4253 h 12960"/>
              <a:gd name="connsiteX96" fmla="*/ 1 w 5664"/>
              <a:gd name="connsiteY96" fmla="*/ 4230 h 12960"/>
              <a:gd name="connsiteX97" fmla="*/ 4 w 5664"/>
              <a:gd name="connsiteY97" fmla="*/ 4183 h 12960"/>
              <a:gd name="connsiteX98" fmla="*/ 9 w 5664"/>
              <a:gd name="connsiteY98" fmla="*/ 4140 h 12960"/>
              <a:gd name="connsiteX99" fmla="*/ 14 w 5664"/>
              <a:gd name="connsiteY99" fmla="*/ 4103 h 12960"/>
              <a:gd name="connsiteX100" fmla="*/ 22 w 5664"/>
              <a:gd name="connsiteY100" fmla="*/ 4068 h 12960"/>
              <a:gd name="connsiteX101" fmla="*/ 0 w 5664"/>
              <a:gd name="connsiteY101" fmla="*/ 3925 h 12960"/>
              <a:gd name="connsiteX102" fmla="*/ 1637 w 5664"/>
              <a:gd name="connsiteY102" fmla="*/ 1340 h 12960"/>
              <a:gd name="connsiteX103" fmla="*/ 1755 w 5664"/>
              <a:gd name="connsiteY103" fmla="*/ 958 h 12960"/>
              <a:gd name="connsiteX104" fmla="*/ 1841 w 5664"/>
              <a:gd name="connsiteY104" fmla="*/ 740 h 12960"/>
              <a:gd name="connsiteX105" fmla="*/ 2046 w 5664"/>
              <a:gd name="connsiteY105" fmla="*/ 646 h 12960"/>
              <a:gd name="connsiteX106" fmla="*/ 2156 w 5664"/>
              <a:gd name="connsiteY106" fmla="*/ 489 h 12960"/>
              <a:gd name="connsiteX107" fmla="*/ 2362 w 5664"/>
              <a:gd name="connsiteY107" fmla="*/ 157 h 12960"/>
              <a:gd name="connsiteX108" fmla="*/ 2567 w 5664"/>
              <a:gd name="connsiteY108" fmla="*/ 0 h 12960"/>
              <a:gd name="connsiteX109" fmla="*/ 2708 w 5664"/>
              <a:gd name="connsiteY109" fmla="*/ 0 h 12960"/>
              <a:gd name="connsiteX110" fmla="*/ 2708 w 5664"/>
              <a:gd name="connsiteY110" fmla="*/ 0 h 12960"/>
              <a:gd name="connsiteX111" fmla="*/ 2750 w 5664"/>
              <a:gd name="connsiteY111" fmla="*/ 29 h 12960"/>
              <a:gd name="connsiteX112" fmla="*/ 2799 w 5664"/>
              <a:gd name="connsiteY112" fmla="*/ 85 h 12960"/>
              <a:gd name="connsiteX113" fmla="*/ 3002 w 5664"/>
              <a:gd name="connsiteY113" fmla="*/ 293 h 12960"/>
              <a:gd name="connsiteX114" fmla="*/ 2812 w 5664"/>
              <a:gd name="connsiteY114" fmla="*/ 111 h 12960"/>
              <a:gd name="connsiteX0" fmla="*/ 2812 w 5664"/>
              <a:gd name="connsiteY0" fmla="*/ 131 h 12980"/>
              <a:gd name="connsiteX1" fmla="*/ 3070 w 5664"/>
              <a:gd name="connsiteY1" fmla="*/ 378 h 12980"/>
              <a:gd name="connsiteX2" fmla="*/ 3103 w 5664"/>
              <a:gd name="connsiteY2" fmla="*/ 446 h 12980"/>
              <a:gd name="connsiteX3" fmla="*/ 3338 w 5664"/>
              <a:gd name="connsiteY3" fmla="*/ 650 h 12980"/>
              <a:gd name="connsiteX4" fmla="*/ 3527 w 5664"/>
              <a:gd name="connsiteY4" fmla="*/ 666 h 12980"/>
              <a:gd name="connsiteX5" fmla="*/ 3622 w 5664"/>
              <a:gd name="connsiteY5" fmla="*/ 760 h 12980"/>
              <a:gd name="connsiteX6" fmla="*/ 3622 w 5664"/>
              <a:gd name="connsiteY6" fmla="*/ 855 h 12980"/>
              <a:gd name="connsiteX7" fmla="*/ 3748 w 5664"/>
              <a:gd name="connsiteY7" fmla="*/ 903 h 12980"/>
              <a:gd name="connsiteX8" fmla="*/ 3906 w 5664"/>
              <a:gd name="connsiteY8" fmla="*/ 1028 h 12980"/>
              <a:gd name="connsiteX9" fmla="*/ 4009 w 5664"/>
              <a:gd name="connsiteY9" fmla="*/ 1142 h 12980"/>
              <a:gd name="connsiteX10" fmla="*/ 4072 w 5664"/>
              <a:gd name="connsiteY10" fmla="*/ 1379 h 12980"/>
              <a:gd name="connsiteX11" fmla="*/ 4213 w 5664"/>
              <a:gd name="connsiteY11" fmla="*/ 1438 h 12980"/>
              <a:gd name="connsiteX12" fmla="*/ 4249 w 5664"/>
              <a:gd name="connsiteY12" fmla="*/ 1592 h 12980"/>
              <a:gd name="connsiteX13" fmla="*/ 4391 w 5664"/>
              <a:gd name="connsiteY13" fmla="*/ 1841 h 12980"/>
              <a:gd name="connsiteX14" fmla="*/ 4581 w 5664"/>
              <a:gd name="connsiteY14" fmla="*/ 2029 h 12980"/>
              <a:gd name="connsiteX15" fmla="*/ 4604 w 5664"/>
              <a:gd name="connsiteY15" fmla="*/ 2350 h 12980"/>
              <a:gd name="connsiteX16" fmla="*/ 4722 w 5664"/>
              <a:gd name="connsiteY16" fmla="*/ 2550 h 12980"/>
              <a:gd name="connsiteX17" fmla="*/ 5018 w 5664"/>
              <a:gd name="connsiteY17" fmla="*/ 2705 h 12980"/>
              <a:gd name="connsiteX18" fmla="*/ 5112 w 5664"/>
              <a:gd name="connsiteY18" fmla="*/ 2823 h 12980"/>
              <a:gd name="connsiteX19" fmla="*/ 5159 w 5664"/>
              <a:gd name="connsiteY19" fmla="*/ 2964 h 12980"/>
              <a:gd name="connsiteX20" fmla="*/ 5243 w 5664"/>
              <a:gd name="connsiteY20" fmla="*/ 3047 h 12980"/>
              <a:gd name="connsiteX21" fmla="*/ 5432 w 5664"/>
              <a:gd name="connsiteY21" fmla="*/ 3308 h 12980"/>
              <a:gd name="connsiteX22" fmla="*/ 5523 w 5664"/>
              <a:gd name="connsiteY22" fmla="*/ 3583 h 12980"/>
              <a:gd name="connsiteX23" fmla="*/ 5585 w 5664"/>
              <a:gd name="connsiteY23" fmla="*/ 3662 h 12980"/>
              <a:gd name="connsiteX24" fmla="*/ 5606 w 5664"/>
              <a:gd name="connsiteY24" fmla="*/ 3745 h 12980"/>
              <a:gd name="connsiteX25" fmla="*/ 5664 w 5664"/>
              <a:gd name="connsiteY25" fmla="*/ 3883 h 12980"/>
              <a:gd name="connsiteX26" fmla="*/ 5664 w 5664"/>
              <a:gd name="connsiteY26" fmla="*/ 4182 h 12980"/>
              <a:gd name="connsiteX27" fmla="*/ 5664 w 5664"/>
              <a:gd name="connsiteY27" fmla="*/ 4371 h 12980"/>
              <a:gd name="connsiteX28" fmla="*/ 5491 w 5664"/>
              <a:gd name="connsiteY28" fmla="*/ 4773 h 12980"/>
              <a:gd name="connsiteX29" fmla="*/ 5585 w 5664"/>
              <a:gd name="connsiteY29" fmla="*/ 5269 h 12980"/>
              <a:gd name="connsiteX30" fmla="*/ 5523 w 5664"/>
              <a:gd name="connsiteY30" fmla="*/ 5428 h 12980"/>
              <a:gd name="connsiteX31" fmla="*/ 5539 w 5664"/>
              <a:gd name="connsiteY31" fmla="*/ 5633 h 12980"/>
              <a:gd name="connsiteX32" fmla="*/ 5443 w 5664"/>
              <a:gd name="connsiteY32" fmla="*/ 6216 h 12980"/>
              <a:gd name="connsiteX33" fmla="*/ 5318 w 5664"/>
              <a:gd name="connsiteY33" fmla="*/ 7162 h 12980"/>
              <a:gd name="connsiteX34" fmla="*/ 5096 w 5664"/>
              <a:gd name="connsiteY34" fmla="*/ 7462 h 12980"/>
              <a:gd name="connsiteX35" fmla="*/ 4923 w 5664"/>
              <a:gd name="connsiteY35" fmla="*/ 7997 h 12980"/>
              <a:gd name="connsiteX36" fmla="*/ 4779 w 5664"/>
              <a:gd name="connsiteY36" fmla="*/ 8297 h 12980"/>
              <a:gd name="connsiteX37" fmla="*/ 4685 w 5664"/>
              <a:gd name="connsiteY37" fmla="*/ 8629 h 12980"/>
              <a:gd name="connsiteX38" fmla="*/ 4669 w 5664"/>
              <a:gd name="connsiteY38" fmla="*/ 8991 h 12980"/>
              <a:gd name="connsiteX39" fmla="*/ 4479 w 5664"/>
              <a:gd name="connsiteY39" fmla="*/ 9323 h 12980"/>
              <a:gd name="connsiteX40" fmla="*/ 4495 w 5664"/>
              <a:gd name="connsiteY40" fmla="*/ 9433 h 12980"/>
              <a:gd name="connsiteX41" fmla="*/ 4385 w 5664"/>
              <a:gd name="connsiteY41" fmla="*/ 9606 h 12980"/>
              <a:gd name="connsiteX42" fmla="*/ 4290 w 5664"/>
              <a:gd name="connsiteY42" fmla="*/ 9953 h 12980"/>
              <a:gd name="connsiteX43" fmla="*/ 4290 w 5664"/>
              <a:gd name="connsiteY43" fmla="*/ 10222 h 12980"/>
              <a:gd name="connsiteX44" fmla="*/ 4322 w 5664"/>
              <a:gd name="connsiteY44" fmla="*/ 10568 h 12980"/>
              <a:gd name="connsiteX45" fmla="*/ 4164 w 5664"/>
              <a:gd name="connsiteY45" fmla="*/ 10773 h 12980"/>
              <a:gd name="connsiteX46" fmla="*/ 4053 w 5664"/>
              <a:gd name="connsiteY46" fmla="*/ 11105 h 12980"/>
              <a:gd name="connsiteX47" fmla="*/ 3801 w 5664"/>
              <a:gd name="connsiteY47" fmla="*/ 11387 h 12980"/>
              <a:gd name="connsiteX48" fmla="*/ 3739 w 5664"/>
              <a:gd name="connsiteY48" fmla="*/ 11672 h 12980"/>
              <a:gd name="connsiteX49" fmla="*/ 3599 w 5664"/>
              <a:gd name="connsiteY49" fmla="*/ 11956 h 12980"/>
              <a:gd name="connsiteX50" fmla="*/ 3536 w 5664"/>
              <a:gd name="connsiteY50" fmla="*/ 12176 h 12980"/>
              <a:gd name="connsiteX51" fmla="*/ 3505 w 5664"/>
              <a:gd name="connsiteY51" fmla="*/ 12554 h 12980"/>
              <a:gd name="connsiteX52" fmla="*/ 3276 w 5664"/>
              <a:gd name="connsiteY52" fmla="*/ 12728 h 12980"/>
              <a:gd name="connsiteX53" fmla="*/ 3048 w 5664"/>
              <a:gd name="connsiteY53" fmla="*/ 12886 h 12980"/>
              <a:gd name="connsiteX54" fmla="*/ 2812 w 5664"/>
              <a:gd name="connsiteY54" fmla="*/ 12980 h 12980"/>
              <a:gd name="connsiteX55" fmla="*/ 2464 w 5664"/>
              <a:gd name="connsiteY55" fmla="*/ 12980 h 12980"/>
              <a:gd name="connsiteX56" fmla="*/ 2150 w 5664"/>
              <a:gd name="connsiteY56" fmla="*/ 12697 h 12980"/>
              <a:gd name="connsiteX57" fmla="*/ 1991 w 5664"/>
              <a:gd name="connsiteY57" fmla="*/ 12413 h 12980"/>
              <a:gd name="connsiteX58" fmla="*/ 1944 w 5664"/>
              <a:gd name="connsiteY58" fmla="*/ 12145 h 12980"/>
              <a:gd name="connsiteX59" fmla="*/ 1637 w 5664"/>
              <a:gd name="connsiteY59" fmla="*/ 11845 h 12980"/>
              <a:gd name="connsiteX60" fmla="*/ 1503 w 5664"/>
              <a:gd name="connsiteY60" fmla="*/ 11627 h 12980"/>
              <a:gd name="connsiteX61" fmla="*/ 1543 w 5664"/>
              <a:gd name="connsiteY61" fmla="*/ 11396 h 12980"/>
              <a:gd name="connsiteX62" fmla="*/ 1354 w 5664"/>
              <a:gd name="connsiteY62" fmla="*/ 10875 h 12980"/>
              <a:gd name="connsiteX63" fmla="*/ 1154 w 5664"/>
              <a:gd name="connsiteY63" fmla="*/ 10079 h 12980"/>
              <a:gd name="connsiteX64" fmla="*/ 1211 w 5664"/>
              <a:gd name="connsiteY64" fmla="*/ 9480 h 12980"/>
              <a:gd name="connsiteX65" fmla="*/ 933 w 5664"/>
              <a:gd name="connsiteY65" fmla="*/ 8912 h 12980"/>
              <a:gd name="connsiteX66" fmla="*/ 885 w 5664"/>
              <a:gd name="connsiteY66" fmla="*/ 8534 h 12980"/>
              <a:gd name="connsiteX67" fmla="*/ 857 w 5664"/>
              <a:gd name="connsiteY67" fmla="*/ 8227 h 12980"/>
              <a:gd name="connsiteX68" fmla="*/ 588 w 5664"/>
              <a:gd name="connsiteY68" fmla="*/ 7919 h 12980"/>
              <a:gd name="connsiteX69" fmla="*/ 526 w 5664"/>
              <a:gd name="connsiteY69" fmla="*/ 7588 h 12980"/>
              <a:gd name="connsiteX70" fmla="*/ 399 w 5664"/>
              <a:gd name="connsiteY70" fmla="*/ 6926 h 12980"/>
              <a:gd name="connsiteX71" fmla="*/ 337 w 5664"/>
              <a:gd name="connsiteY71" fmla="*/ 6452 h 12980"/>
              <a:gd name="connsiteX72" fmla="*/ 226 w 5664"/>
              <a:gd name="connsiteY72" fmla="*/ 6232 h 12980"/>
              <a:gd name="connsiteX73" fmla="*/ 226 w 5664"/>
              <a:gd name="connsiteY73" fmla="*/ 5790 h 12980"/>
              <a:gd name="connsiteX74" fmla="*/ 133 w 5664"/>
              <a:gd name="connsiteY74" fmla="*/ 5522 h 12980"/>
              <a:gd name="connsiteX75" fmla="*/ 133 w 5664"/>
              <a:gd name="connsiteY75" fmla="*/ 5160 h 12980"/>
              <a:gd name="connsiteX76" fmla="*/ 22 w 5664"/>
              <a:gd name="connsiteY76" fmla="*/ 4939 h 12980"/>
              <a:gd name="connsiteX77" fmla="*/ 22 w 5664"/>
              <a:gd name="connsiteY77" fmla="*/ 4577 h 12980"/>
              <a:gd name="connsiteX78" fmla="*/ 22 w 5664"/>
              <a:gd name="connsiteY78" fmla="*/ 4577 h 12980"/>
              <a:gd name="connsiteX79" fmla="*/ 29 w 5664"/>
              <a:gd name="connsiteY79" fmla="*/ 4548 h 12980"/>
              <a:gd name="connsiteX80" fmla="*/ 35 w 5664"/>
              <a:gd name="connsiteY80" fmla="*/ 4519 h 12980"/>
              <a:gd name="connsiteX81" fmla="*/ 39 w 5664"/>
              <a:gd name="connsiteY81" fmla="*/ 4483 h 12980"/>
              <a:gd name="connsiteX82" fmla="*/ 42 w 5664"/>
              <a:gd name="connsiteY82" fmla="*/ 4446 h 12980"/>
              <a:gd name="connsiteX83" fmla="*/ 43 w 5664"/>
              <a:gd name="connsiteY83" fmla="*/ 4428 h 12980"/>
              <a:gd name="connsiteX84" fmla="*/ 42 w 5664"/>
              <a:gd name="connsiteY84" fmla="*/ 4410 h 12980"/>
              <a:gd name="connsiteX85" fmla="*/ 39 w 5664"/>
              <a:gd name="connsiteY85" fmla="*/ 4394 h 12980"/>
              <a:gd name="connsiteX86" fmla="*/ 35 w 5664"/>
              <a:gd name="connsiteY86" fmla="*/ 4378 h 12980"/>
              <a:gd name="connsiteX87" fmla="*/ 29 w 5664"/>
              <a:gd name="connsiteY87" fmla="*/ 4366 h 12980"/>
              <a:gd name="connsiteX88" fmla="*/ 22 w 5664"/>
              <a:gd name="connsiteY88" fmla="*/ 4355 h 12980"/>
              <a:gd name="connsiteX89" fmla="*/ 22 w 5664"/>
              <a:gd name="connsiteY89" fmla="*/ 4355 h 12980"/>
              <a:gd name="connsiteX90" fmla="*/ 17 w 5664"/>
              <a:gd name="connsiteY90" fmla="*/ 4351 h 12980"/>
              <a:gd name="connsiteX91" fmla="*/ 14 w 5664"/>
              <a:gd name="connsiteY91" fmla="*/ 4345 h 12980"/>
              <a:gd name="connsiteX92" fmla="*/ 9 w 5664"/>
              <a:gd name="connsiteY92" fmla="*/ 4330 h 12980"/>
              <a:gd name="connsiteX93" fmla="*/ 4 w 5664"/>
              <a:gd name="connsiteY93" fmla="*/ 4313 h 12980"/>
              <a:gd name="connsiteX94" fmla="*/ 1 w 5664"/>
              <a:gd name="connsiteY94" fmla="*/ 4294 h 12980"/>
              <a:gd name="connsiteX95" fmla="*/ 0 w 5664"/>
              <a:gd name="connsiteY95" fmla="*/ 4273 h 12980"/>
              <a:gd name="connsiteX96" fmla="*/ 1 w 5664"/>
              <a:gd name="connsiteY96" fmla="*/ 4250 h 12980"/>
              <a:gd name="connsiteX97" fmla="*/ 4 w 5664"/>
              <a:gd name="connsiteY97" fmla="*/ 4203 h 12980"/>
              <a:gd name="connsiteX98" fmla="*/ 9 w 5664"/>
              <a:gd name="connsiteY98" fmla="*/ 4160 h 12980"/>
              <a:gd name="connsiteX99" fmla="*/ 14 w 5664"/>
              <a:gd name="connsiteY99" fmla="*/ 4123 h 12980"/>
              <a:gd name="connsiteX100" fmla="*/ 22 w 5664"/>
              <a:gd name="connsiteY100" fmla="*/ 4088 h 12980"/>
              <a:gd name="connsiteX101" fmla="*/ 0 w 5664"/>
              <a:gd name="connsiteY101" fmla="*/ 3945 h 12980"/>
              <a:gd name="connsiteX102" fmla="*/ 1637 w 5664"/>
              <a:gd name="connsiteY102" fmla="*/ 1360 h 12980"/>
              <a:gd name="connsiteX103" fmla="*/ 1755 w 5664"/>
              <a:gd name="connsiteY103" fmla="*/ 978 h 12980"/>
              <a:gd name="connsiteX104" fmla="*/ 1841 w 5664"/>
              <a:gd name="connsiteY104" fmla="*/ 760 h 12980"/>
              <a:gd name="connsiteX105" fmla="*/ 2046 w 5664"/>
              <a:gd name="connsiteY105" fmla="*/ 666 h 12980"/>
              <a:gd name="connsiteX106" fmla="*/ 2156 w 5664"/>
              <a:gd name="connsiteY106" fmla="*/ 509 h 12980"/>
              <a:gd name="connsiteX107" fmla="*/ 2362 w 5664"/>
              <a:gd name="connsiteY107" fmla="*/ 177 h 12980"/>
              <a:gd name="connsiteX108" fmla="*/ 2567 w 5664"/>
              <a:gd name="connsiteY108" fmla="*/ 20 h 12980"/>
              <a:gd name="connsiteX109" fmla="*/ 2708 w 5664"/>
              <a:gd name="connsiteY109" fmla="*/ 20 h 12980"/>
              <a:gd name="connsiteX110" fmla="*/ 2708 w 5664"/>
              <a:gd name="connsiteY110" fmla="*/ 20 h 12980"/>
              <a:gd name="connsiteX111" fmla="*/ 2750 w 5664"/>
              <a:gd name="connsiteY111" fmla="*/ 49 h 12980"/>
              <a:gd name="connsiteX112" fmla="*/ 3002 w 5664"/>
              <a:gd name="connsiteY112" fmla="*/ 313 h 12980"/>
              <a:gd name="connsiteX113" fmla="*/ 2812 w 5664"/>
              <a:gd name="connsiteY113" fmla="*/ 131 h 12980"/>
              <a:gd name="connsiteX0" fmla="*/ 3002 w 5664"/>
              <a:gd name="connsiteY0" fmla="*/ 313 h 12980"/>
              <a:gd name="connsiteX1" fmla="*/ 3070 w 5664"/>
              <a:gd name="connsiteY1" fmla="*/ 378 h 12980"/>
              <a:gd name="connsiteX2" fmla="*/ 3103 w 5664"/>
              <a:gd name="connsiteY2" fmla="*/ 446 h 12980"/>
              <a:gd name="connsiteX3" fmla="*/ 3338 w 5664"/>
              <a:gd name="connsiteY3" fmla="*/ 650 h 12980"/>
              <a:gd name="connsiteX4" fmla="*/ 3527 w 5664"/>
              <a:gd name="connsiteY4" fmla="*/ 666 h 12980"/>
              <a:gd name="connsiteX5" fmla="*/ 3622 w 5664"/>
              <a:gd name="connsiteY5" fmla="*/ 760 h 12980"/>
              <a:gd name="connsiteX6" fmla="*/ 3622 w 5664"/>
              <a:gd name="connsiteY6" fmla="*/ 855 h 12980"/>
              <a:gd name="connsiteX7" fmla="*/ 3748 w 5664"/>
              <a:gd name="connsiteY7" fmla="*/ 903 h 12980"/>
              <a:gd name="connsiteX8" fmla="*/ 3906 w 5664"/>
              <a:gd name="connsiteY8" fmla="*/ 1028 h 12980"/>
              <a:gd name="connsiteX9" fmla="*/ 4009 w 5664"/>
              <a:gd name="connsiteY9" fmla="*/ 1142 h 12980"/>
              <a:gd name="connsiteX10" fmla="*/ 4072 w 5664"/>
              <a:gd name="connsiteY10" fmla="*/ 1379 h 12980"/>
              <a:gd name="connsiteX11" fmla="*/ 4213 w 5664"/>
              <a:gd name="connsiteY11" fmla="*/ 1438 h 12980"/>
              <a:gd name="connsiteX12" fmla="*/ 4249 w 5664"/>
              <a:gd name="connsiteY12" fmla="*/ 1592 h 12980"/>
              <a:gd name="connsiteX13" fmla="*/ 4391 w 5664"/>
              <a:gd name="connsiteY13" fmla="*/ 1841 h 12980"/>
              <a:gd name="connsiteX14" fmla="*/ 4581 w 5664"/>
              <a:gd name="connsiteY14" fmla="*/ 2029 h 12980"/>
              <a:gd name="connsiteX15" fmla="*/ 4604 w 5664"/>
              <a:gd name="connsiteY15" fmla="*/ 2350 h 12980"/>
              <a:gd name="connsiteX16" fmla="*/ 4722 w 5664"/>
              <a:gd name="connsiteY16" fmla="*/ 2550 h 12980"/>
              <a:gd name="connsiteX17" fmla="*/ 5018 w 5664"/>
              <a:gd name="connsiteY17" fmla="*/ 2705 h 12980"/>
              <a:gd name="connsiteX18" fmla="*/ 5112 w 5664"/>
              <a:gd name="connsiteY18" fmla="*/ 2823 h 12980"/>
              <a:gd name="connsiteX19" fmla="*/ 5159 w 5664"/>
              <a:gd name="connsiteY19" fmla="*/ 2964 h 12980"/>
              <a:gd name="connsiteX20" fmla="*/ 5243 w 5664"/>
              <a:gd name="connsiteY20" fmla="*/ 3047 h 12980"/>
              <a:gd name="connsiteX21" fmla="*/ 5432 w 5664"/>
              <a:gd name="connsiteY21" fmla="*/ 3308 h 12980"/>
              <a:gd name="connsiteX22" fmla="*/ 5523 w 5664"/>
              <a:gd name="connsiteY22" fmla="*/ 3583 h 12980"/>
              <a:gd name="connsiteX23" fmla="*/ 5585 w 5664"/>
              <a:gd name="connsiteY23" fmla="*/ 3662 h 12980"/>
              <a:gd name="connsiteX24" fmla="*/ 5606 w 5664"/>
              <a:gd name="connsiteY24" fmla="*/ 3745 h 12980"/>
              <a:gd name="connsiteX25" fmla="*/ 5664 w 5664"/>
              <a:gd name="connsiteY25" fmla="*/ 3883 h 12980"/>
              <a:gd name="connsiteX26" fmla="*/ 5664 w 5664"/>
              <a:gd name="connsiteY26" fmla="*/ 4182 h 12980"/>
              <a:gd name="connsiteX27" fmla="*/ 5664 w 5664"/>
              <a:gd name="connsiteY27" fmla="*/ 4371 h 12980"/>
              <a:gd name="connsiteX28" fmla="*/ 5491 w 5664"/>
              <a:gd name="connsiteY28" fmla="*/ 4773 h 12980"/>
              <a:gd name="connsiteX29" fmla="*/ 5585 w 5664"/>
              <a:gd name="connsiteY29" fmla="*/ 5269 h 12980"/>
              <a:gd name="connsiteX30" fmla="*/ 5523 w 5664"/>
              <a:gd name="connsiteY30" fmla="*/ 5428 h 12980"/>
              <a:gd name="connsiteX31" fmla="*/ 5539 w 5664"/>
              <a:gd name="connsiteY31" fmla="*/ 5633 h 12980"/>
              <a:gd name="connsiteX32" fmla="*/ 5443 w 5664"/>
              <a:gd name="connsiteY32" fmla="*/ 6216 h 12980"/>
              <a:gd name="connsiteX33" fmla="*/ 5318 w 5664"/>
              <a:gd name="connsiteY33" fmla="*/ 7162 h 12980"/>
              <a:gd name="connsiteX34" fmla="*/ 5096 w 5664"/>
              <a:gd name="connsiteY34" fmla="*/ 7462 h 12980"/>
              <a:gd name="connsiteX35" fmla="*/ 4923 w 5664"/>
              <a:gd name="connsiteY35" fmla="*/ 7997 h 12980"/>
              <a:gd name="connsiteX36" fmla="*/ 4779 w 5664"/>
              <a:gd name="connsiteY36" fmla="*/ 8297 h 12980"/>
              <a:gd name="connsiteX37" fmla="*/ 4685 w 5664"/>
              <a:gd name="connsiteY37" fmla="*/ 8629 h 12980"/>
              <a:gd name="connsiteX38" fmla="*/ 4669 w 5664"/>
              <a:gd name="connsiteY38" fmla="*/ 8991 h 12980"/>
              <a:gd name="connsiteX39" fmla="*/ 4479 w 5664"/>
              <a:gd name="connsiteY39" fmla="*/ 9323 h 12980"/>
              <a:gd name="connsiteX40" fmla="*/ 4495 w 5664"/>
              <a:gd name="connsiteY40" fmla="*/ 9433 h 12980"/>
              <a:gd name="connsiteX41" fmla="*/ 4385 w 5664"/>
              <a:gd name="connsiteY41" fmla="*/ 9606 h 12980"/>
              <a:gd name="connsiteX42" fmla="*/ 4290 w 5664"/>
              <a:gd name="connsiteY42" fmla="*/ 9953 h 12980"/>
              <a:gd name="connsiteX43" fmla="*/ 4290 w 5664"/>
              <a:gd name="connsiteY43" fmla="*/ 10222 h 12980"/>
              <a:gd name="connsiteX44" fmla="*/ 4322 w 5664"/>
              <a:gd name="connsiteY44" fmla="*/ 10568 h 12980"/>
              <a:gd name="connsiteX45" fmla="*/ 4164 w 5664"/>
              <a:gd name="connsiteY45" fmla="*/ 10773 h 12980"/>
              <a:gd name="connsiteX46" fmla="*/ 4053 w 5664"/>
              <a:gd name="connsiteY46" fmla="*/ 11105 h 12980"/>
              <a:gd name="connsiteX47" fmla="*/ 3801 w 5664"/>
              <a:gd name="connsiteY47" fmla="*/ 11387 h 12980"/>
              <a:gd name="connsiteX48" fmla="*/ 3739 w 5664"/>
              <a:gd name="connsiteY48" fmla="*/ 11672 h 12980"/>
              <a:gd name="connsiteX49" fmla="*/ 3599 w 5664"/>
              <a:gd name="connsiteY49" fmla="*/ 11956 h 12980"/>
              <a:gd name="connsiteX50" fmla="*/ 3536 w 5664"/>
              <a:gd name="connsiteY50" fmla="*/ 12176 h 12980"/>
              <a:gd name="connsiteX51" fmla="*/ 3505 w 5664"/>
              <a:gd name="connsiteY51" fmla="*/ 12554 h 12980"/>
              <a:gd name="connsiteX52" fmla="*/ 3276 w 5664"/>
              <a:gd name="connsiteY52" fmla="*/ 12728 h 12980"/>
              <a:gd name="connsiteX53" fmla="*/ 3048 w 5664"/>
              <a:gd name="connsiteY53" fmla="*/ 12886 h 12980"/>
              <a:gd name="connsiteX54" fmla="*/ 2812 w 5664"/>
              <a:gd name="connsiteY54" fmla="*/ 12980 h 12980"/>
              <a:gd name="connsiteX55" fmla="*/ 2464 w 5664"/>
              <a:gd name="connsiteY55" fmla="*/ 12980 h 12980"/>
              <a:gd name="connsiteX56" fmla="*/ 2150 w 5664"/>
              <a:gd name="connsiteY56" fmla="*/ 12697 h 12980"/>
              <a:gd name="connsiteX57" fmla="*/ 1991 w 5664"/>
              <a:gd name="connsiteY57" fmla="*/ 12413 h 12980"/>
              <a:gd name="connsiteX58" fmla="*/ 1944 w 5664"/>
              <a:gd name="connsiteY58" fmla="*/ 12145 h 12980"/>
              <a:gd name="connsiteX59" fmla="*/ 1637 w 5664"/>
              <a:gd name="connsiteY59" fmla="*/ 11845 h 12980"/>
              <a:gd name="connsiteX60" fmla="*/ 1503 w 5664"/>
              <a:gd name="connsiteY60" fmla="*/ 11627 h 12980"/>
              <a:gd name="connsiteX61" fmla="*/ 1543 w 5664"/>
              <a:gd name="connsiteY61" fmla="*/ 11396 h 12980"/>
              <a:gd name="connsiteX62" fmla="*/ 1354 w 5664"/>
              <a:gd name="connsiteY62" fmla="*/ 10875 h 12980"/>
              <a:gd name="connsiteX63" fmla="*/ 1154 w 5664"/>
              <a:gd name="connsiteY63" fmla="*/ 10079 h 12980"/>
              <a:gd name="connsiteX64" fmla="*/ 1211 w 5664"/>
              <a:gd name="connsiteY64" fmla="*/ 9480 h 12980"/>
              <a:gd name="connsiteX65" fmla="*/ 933 w 5664"/>
              <a:gd name="connsiteY65" fmla="*/ 8912 h 12980"/>
              <a:gd name="connsiteX66" fmla="*/ 885 w 5664"/>
              <a:gd name="connsiteY66" fmla="*/ 8534 h 12980"/>
              <a:gd name="connsiteX67" fmla="*/ 857 w 5664"/>
              <a:gd name="connsiteY67" fmla="*/ 8227 h 12980"/>
              <a:gd name="connsiteX68" fmla="*/ 588 w 5664"/>
              <a:gd name="connsiteY68" fmla="*/ 7919 h 12980"/>
              <a:gd name="connsiteX69" fmla="*/ 526 w 5664"/>
              <a:gd name="connsiteY69" fmla="*/ 7588 h 12980"/>
              <a:gd name="connsiteX70" fmla="*/ 399 w 5664"/>
              <a:gd name="connsiteY70" fmla="*/ 6926 h 12980"/>
              <a:gd name="connsiteX71" fmla="*/ 337 w 5664"/>
              <a:gd name="connsiteY71" fmla="*/ 6452 h 12980"/>
              <a:gd name="connsiteX72" fmla="*/ 226 w 5664"/>
              <a:gd name="connsiteY72" fmla="*/ 6232 h 12980"/>
              <a:gd name="connsiteX73" fmla="*/ 226 w 5664"/>
              <a:gd name="connsiteY73" fmla="*/ 5790 h 12980"/>
              <a:gd name="connsiteX74" fmla="*/ 133 w 5664"/>
              <a:gd name="connsiteY74" fmla="*/ 5522 h 12980"/>
              <a:gd name="connsiteX75" fmla="*/ 133 w 5664"/>
              <a:gd name="connsiteY75" fmla="*/ 5160 h 12980"/>
              <a:gd name="connsiteX76" fmla="*/ 22 w 5664"/>
              <a:gd name="connsiteY76" fmla="*/ 4939 h 12980"/>
              <a:gd name="connsiteX77" fmla="*/ 22 w 5664"/>
              <a:gd name="connsiteY77" fmla="*/ 4577 h 12980"/>
              <a:gd name="connsiteX78" fmla="*/ 22 w 5664"/>
              <a:gd name="connsiteY78" fmla="*/ 4577 h 12980"/>
              <a:gd name="connsiteX79" fmla="*/ 29 w 5664"/>
              <a:gd name="connsiteY79" fmla="*/ 4548 h 12980"/>
              <a:gd name="connsiteX80" fmla="*/ 35 w 5664"/>
              <a:gd name="connsiteY80" fmla="*/ 4519 h 12980"/>
              <a:gd name="connsiteX81" fmla="*/ 39 w 5664"/>
              <a:gd name="connsiteY81" fmla="*/ 4483 h 12980"/>
              <a:gd name="connsiteX82" fmla="*/ 42 w 5664"/>
              <a:gd name="connsiteY82" fmla="*/ 4446 h 12980"/>
              <a:gd name="connsiteX83" fmla="*/ 43 w 5664"/>
              <a:gd name="connsiteY83" fmla="*/ 4428 h 12980"/>
              <a:gd name="connsiteX84" fmla="*/ 42 w 5664"/>
              <a:gd name="connsiteY84" fmla="*/ 4410 h 12980"/>
              <a:gd name="connsiteX85" fmla="*/ 39 w 5664"/>
              <a:gd name="connsiteY85" fmla="*/ 4394 h 12980"/>
              <a:gd name="connsiteX86" fmla="*/ 35 w 5664"/>
              <a:gd name="connsiteY86" fmla="*/ 4378 h 12980"/>
              <a:gd name="connsiteX87" fmla="*/ 29 w 5664"/>
              <a:gd name="connsiteY87" fmla="*/ 4366 h 12980"/>
              <a:gd name="connsiteX88" fmla="*/ 22 w 5664"/>
              <a:gd name="connsiteY88" fmla="*/ 4355 h 12980"/>
              <a:gd name="connsiteX89" fmla="*/ 22 w 5664"/>
              <a:gd name="connsiteY89" fmla="*/ 4355 h 12980"/>
              <a:gd name="connsiteX90" fmla="*/ 17 w 5664"/>
              <a:gd name="connsiteY90" fmla="*/ 4351 h 12980"/>
              <a:gd name="connsiteX91" fmla="*/ 14 w 5664"/>
              <a:gd name="connsiteY91" fmla="*/ 4345 h 12980"/>
              <a:gd name="connsiteX92" fmla="*/ 9 w 5664"/>
              <a:gd name="connsiteY92" fmla="*/ 4330 h 12980"/>
              <a:gd name="connsiteX93" fmla="*/ 4 w 5664"/>
              <a:gd name="connsiteY93" fmla="*/ 4313 h 12980"/>
              <a:gd name="connsiteX94" fmla="*/ 1 w 5664"/>
              <a:gd name="connsiteY94" fmla="*/ 4294 h 12980"/>
              <a:gd name="connsiteX95" fmla="*/ 0 w 5664"/>
              <a:gd name="connsiteY95" fmla="*/ 4273 h 12980"/>
              <a:gd name="connsiteX96" fmla="*/ 1 w 5664"/>
              <a:gd name="connsiteY96" fmla="*/ 4250 h 12980"/>
              <a:gd name="connsiteX97" fmla="*/ 4 w 5664"/>
              <a:gd name="connsiteY97" fmla="*/ 4203 h 12980"/>
              <a:gd name="connsiteX98" fmla="*/ 9 w 5664"/>
              <a:gd name="connsiteY98" fmla="*/ 4160 h 12980"/>
              <a:gd name="connsiteX99" fmla="*/ 14 w 5664"/>
              <a:gd name="connsiteY99" fmla="*/ 4123 h 12980"/>
              <a:gd name="connsiteX100" fmla="*/ 22 w 5664"/>
              <a:gd name="connsiteY100" fmla="*/ 4088 h 12980"/>
              <a:gd name="connsiteX101" fmla="*/ 0 w 5664"/>
              <a:gd name="connsiteY101" fmla="*/ 3945 h 12980"/>
              <a:gd name="connsiteX102" fmla="*/ 1637 w 5664"/>
              <a:gd name="connsiteY102" fmla="*/ 1360 h 12980"/>
              <a:gd name="connsiteX103" fmla="*/ 1755 w 5664"/>
              <a:gd name="connsiteY103" fmla="*/ 978 h 12980"/>
              <a:gd name="connsiteX104" fmla="*/ 1841 w 5664"/>
              <a:gd name="connsiteY104" fmla="*/ 760 h 12980"/>
              <a:gd name="connsiteX105" fmla="*/ 2046 w 5664"/>
              <a:gd name="connsiteY105" fmla="*/ 666 h 12980"/>
              <a:gd name="connsiteX106" fmla="*/ 2156 w 5664"/>
              <a:gd name="connsiteY106" fmla="*/ 509 h 12980"/>
              <a:gd name="connsiteX107" fmla="*/ 2362 w 5664"/>
              <a:gd name="connsiteY107" fmla="*/ 177 h 12980"/>
              <a:gd name="connsiteX108" fmla="*/ 2567 w 5664"/>
              <a:gd name="connsiteY108" fmla="*/ 20 h 12980"/>
              <a:gd name="connsiteX109" fmla="*/ 2708 w 5664"/>
              <a:gd name="connsiteY109" fmla="*/ 20 h 12980"/>
              <a:gd name="connsiteX110" fmla="*/ 2708 w 5664"/>
              <a:gd name="connsiteY110" fmla="*/ 20 h 12980"/>
              <a:gd name="connsiteX111" fmla="*/ 2750 w 5664"/>
              <a:gd name="connsiteY111" fmla="*/ 49 h 12980"/>
              <a:gd name="connsiteX112" fmla="*/ 3002 w 5664"/>
              <a:gd name="connsiteY112" fmla="*/ 313 h 12980"/>
              <a:gd name="connsiteX0" fmla="*/ 3002 w 5664"/>
              <a:gd name="connsiteY0" fmla="*/ 313 h 12980"/>
              <a:gd name="connsiteX1" fmla="*/ 3070 w 5664"/>
              <a:gd name="connsiteY1" fmla="*/ 378 h 12980"/>
              <a:gd name="connsiteX2" fmla="*/ 3103 w 5664"/>
              <a:gd name="connsiteY2" fmla="*/ 446 h 12980"/>
              <a:gd name="connsiteX3" fmla="*/ 3338 w 5664"/>
              <a:gd name="connsiteY3" fmla="*/ 650 h 12980"/>
              <a:gd name="connsiteX4" fmla="*/ 3527 w 5664"/>
              <a:gd name="connsiteY4" fmla="*/ 666 h 12980"/>
              <a:gd name="connsiteX5" fmla="*/ 3622 w 5664"/>
              <a:gd name="connsiteY5" fmla="*/ 760 h 12980"/>
              <a:gd name="connsiteX6" fmla="*/ 3622 w 5664"/>
              <a:gd name="connsiteY6" fmla="*/ 855 h 12980"/>
              <a:gd name="connsiteX7" fmla="*/ 3748 w 5664"/>
              <a:gd name="connsiteY7" fmla="*/ 903 h 12980"/>
              <a:gd name="connsiteX8" fmla="*/ 3906 w 5664"/>
              <a:gd name="connsiteY8" fmla="*/ 1028 h 12980"/>
              <a:gd name="connsiteX9" fmla="*/ 4009 w 5664"/>
              <a:gd name="connsiteY9" fmla="*/ 1142 h 12980"/>
              <a:gd name="connsiteX10" fmla="*/ 4072 w 5664"/>
              <a:gd name="connsiteY10" fmla="*/ 1379 h 12980"/>
              <a:gd name="connsiteX11" fmla="*/ 4213 w 5664"/>
              <a:gd name="connsiteY11" fmla="*/ 1438 h 12980"/>
              <a:gd name="connsiteX12" fmla="*/ 4249 w 5664"/>
              <a:gd name="connsiteY12" fmla="*/ 1592 h 12980"/>
              <a:gd name="connsiteX13" fmla="*/ 4391 w 5664"/>
              <a:gd name="connsiteY13" fmla="*/ 1841 h 12980"/>
              <a:gd name="connsiteX14" fmla="*/ 4581 w 5664"/>
              <a:gd name="connsiteY14" fmla="*/ 2029 h 12980"/>
              <a:gd name="connsiteX15" fmla="*/ 4604 w 5664"/>
              <a:gd name="connsiteY15" fmla="*/ 2350 h 12980"/>
              <a:gd name="connsiteX16" fmla="*/ 4722 w 5664"/>
              <a:gd name="connsiteY16" fmla="*/ 2550 h 12980"/>
              <a:gd name="connsiteX17" fmla="*/ 5018 w 5664"/>
              <a:gd name="connsiteY17" fmla="*/ 2705 h 12980"/>
              <a:gd name="connsiteX18" fmla="*/ 5112 w 5664"/>
              <a:gd name="connsiteY18" fmla="*/ 2823 h 12980"/>
              <a:gd name="connsiteX19" fmla="*/ 5159 w 5664"/>
              <a:gd name="connsiteY19" fmla="*/ 2964 h 12980"/>
              <a:gd name="connsiteX20" fmla="*/ 5243 w 5664"/>
              <a:gd name="connsiteY20" fmla="*/ 3047 h 12980"/>
              <a:gd name="connsiteX21" fmla="*/ 5432 w 5664"/>
              <a:gd name="connsiteY21" fmla="*/ 3308 h 12980"/>
              <a:gd name="connsiteX22" fmla="*/ 5523 w 5664"/>
              <a:gd name="connsiteY22" fmla="*/ 3583 h 12980"/>
              <a:gd name="connsiteX23" fmla="*/ 5585 w 5664"/>
              <a:gd name="connsiteY23" fmla="*/ 3662 h 12980"/>
              <a:gd name="connsiteX24" fmla="*/ 5606 w 5664"/>
              <a:gd name="connsiteY24" fmla="*/ 3745 h 12980"/>
              <a:gd name="connsiteX25" fmla="*/ 5664 w 5664"/>
              <a:gd name="connsiteY25" fmla="*/ 3883 h 12980"/>
              <a:gd name="connsiteX26" fmla="*/ 5664 w 5664"/>
              <a:gd name="connsiteY26" fmla="*/ 4182 h 12980"/>
              <a:gd name="connsiteX27" fmla="*/ 5664 w 5664"/>
              <a:gd name="connsiteY27" fmla="*/ 4371 h 12980"/>
              <a:gd name="connsiteX28" fmla="*/ 5491 w 5664"/>
              <a:gd name="connsiteY28" fmla="*/ 4773 h 12980"/>
              <a:gd name="connsiteX29" fmla="*/ 5585 w 5664"/>
              <a:gd name="connsiteY29" fmla="*/ 5269 h 12980"/>
              <a:gd name="connsiteX30" fmla="*/ 5523 w 5664"/>
              <a:gd name="connsiteY30" fmla="*/ 5428 h 12980"/>
              <a:gd name="connsiteX31" fmla="*/ 5539 w 5664"/>
              <a:gd name="connsiteY31" fmla="*/ 5633 h 12980"/>
              <a:gd name="connsiteX32" fmla="*/ 5443 w 5664"/>
              <a:gd name="connsiteY32" fmla="*/ 6216 h 12980"/>
              <a:gd name="connsiteX33" fmla="*/ 5318 w 5664"/>
              <a:gd name="connsiteY33" fmla="*/ 7162 h 12980"/>
              <a:gd name="connsiteX34" fmla="*/ 5096 w 5664"/>
              <a:gd name="connsiteY34" fmla="*/ 7462 h 12980"/>
              <a:gd name="connsiteX35" fmla="*/ 4923 w 5664"/>
              <a:gd name="connsiteY35" fmla="*/ 7997 h 12980"/>
              <a:gd name="connsiteX36" fmla="*/ 4779 w 5664"/>
              <a:gd name="connsiteY36" fmla="*/ 8297 h 12980"/>
              <a:gd name="connsiteX37" fmla="*/ 4685 w 5664"/>
              <a:gd name="connsiteY37" fmla="*/ 8629 h 12980"/>
              <a:gd name="connsiteX38" fmla="*/ 4669 w 5664"/>
              <a:gd name="connsiteY38" fmla="*/ 8991 h 12980"/>
              <a:gd name="connsiteX39" fmla="*/ 4479 w 5664"/>
              <a:gd name="connsiteY39" fmla="*/ 9323 h 12980"/>
              <a:gd name="connsiteX40" fmla="*/ 4495 w 5664"/>
              <a:gd name="connsiteY40" fmla="*/ 9433 h 12980"/>
              <a:gd name="connsiteX41" fmla="*/ 4385 w 5664"/>
              <a:gd name="connsiteY41" fmla="*/ 9606 h 12980"/>
              <a:gd name="connsiteX42" fmla="*/ 4290 w 5664"/>
              <a:gd name="connsiteY42" fmla="*/ 9953 h 12980"/>
              <a:gd name="connsiteX43" fmla="*/ 4290 w 5664"/>
              <a:gd name="connsiteY43" fmla="*/ 10222 h 12980"/>
              <a:gd name="connsiteX44" fmla="*/ 4322 w 5664"/>
              <a:gd name="connsiteY44" fmla="*/ 10568 h 12980"/>
              <a:gd name="connsiteX45" fmla="*/ 4164 w 5664"/>
              <a:gd name="connsiteY45" fmla="*/ 10773 h 12980"/>
              <a:gd name="connsiteX46" fmla="*/ 4053 w 5664"/>
              <a:gd name="connsiteY46" fmla="*/ 11105 h 12980"/>
              <a:gd name="connsiteX47" fmla="*/ 3801 w 5664"/>
              <a:gd name="connsiteY47" fmla="*/ 11387 h 12980"/>
              <a:gd name="connsiteX48" fmla="*/ 3739 w 5664"/>
              <a:gd name="connsiteY48" fmla="*/ 11672 h 12980"/>
              <a:gd name="connsiteX49" fmla="*/ 3599 w 5664"/>
              <a:gd name="connsiteY49" fmla="*/ 11956 h 12980"/>
              <a:gd name="connsiteX50" fmla="*/ 3536 w 5664"/>
              <a:gd name="connsiteY50" fmla="*/ 12176 h 12980"/>
              <a:gd name="connsiteX51" fmla="*/ 3505 w 5664"/>
              <a:gd name="connsiteY51" fmla="*/ 12554 h 12980"/>
              <a:gd name="connsiteX52" fmla="*/ 3276 w 5664"/>
              <a:gd name="connsiteY52" fmla="*/ 12728 h 12980"/>
              <a:gd name="connsiteX53" fmla="*/ 3048 w 5664"/>
              <a:gd name="connsiteY53" fmla="*/ 12886 h 12980"/>
              <a:gd name="connsiteX54" fmla="*/ 2812 w 5664"/>
              <a:gd name="connsiteY54" fmla="*/ 12980 h 12980"/>
              <a:gd name="connsiteX55" fmla="*/ 2464 w 5664"/>
              <a:gd name="connsiteY55" fmla="*/ 12980 h 12980"/>
              <a:gd name="connsiteX56" fmla="*/ 2150 w 5664"/>
              <a:gd name="connsiteY56" fmla="*/ 12697 h 12980"/>
              <a:gd name="connsiteX57" fmla="*/ 1991 w 5664"/>
              <a:gd name="connsiteY57" fmla="*/ 12413 h 12980"/>
              <a:gd name="connsiteX58" fmla="*/ 1944 w 5664"/>
              <a:gd name="connsiteY58" fmla="*/ 12145 h 12980"/>
              <a:gd name="connsiteX59" fmla="*/ 1637 w 5664"/>
              <a:gd name="connsiteY59" fmla="*/ 11845 h 12980"/>
              <a:gd name="connsiteX60" fmla="*/ 1503 w 5664"/>
              <a:gd name="connsiteY60" fmla="*/ 11627 h 12980"/>
              <a:gd name="connsiteX61" fmla="*/ 1543 w 5664"/>
              <a:gd name="connsiteY61" fmla="*/ 11396 h 12980"/>
              <a:gd name="connsiteX62" fmla="*/ 1354 w 5664"/>
              <a:gd name="connsiteY62" fmla="*/ 10875 h 12980"/>
              <a:gd name="connsiteX63" fmla="*/ 1154 w 5664"/>
              <a:gd name="connsiteY63" fmla="*/ 10079 h 12980"/>
              <a:gd name="connsiteX64" fmla="*/ 1211 w 5664"/>
              <a:gd name="connsiteY64" fmla="*/ 9480 h 12980"/>
              <a:gd name="connsiteX65" fmla="*/ 933 w 5664"/>
              <a:gd name="connsiteY65" fmla="*/ 8912 h 12980"/>
              <a:gd name="connsiteX66" fmla="*/ 885 w 5664"/>
              <a:gd name="connsiteY66" fmla="*/ 8534 h 12980"/>
              <a:gd name="connsiteX67" fmla="*/ 857 w 5664"/>
              <a:gd name="connsiteY67" fmla="*/ 8227 h 12980"/>
              <a:gd name="connsiteX68" fmla="*/ 588 w 5664"/>
              <a:gd name="connsiteY68" fmla="*/ 7919 h 12980"/>
              <a:gd name="connsiteX69" fmla="*/ 526 w 5664"/>
              <a:gd name="connsiteY69" fmla="*/ 7588 h 12980"/>
              <a:gd name="connsiteX70" fmla="*/ 399 w 5664"/>
              <a:gd name="connsiteY70" fmla="*/ 6926 h 12980"/>
              <a:gd name="connsiteX71" fmla="*/ 337 w 5664"/>
              <a:gd name="connsiteY71" fmla="*/ 6452 h 12980"/>
              <a:gd name="connsiteX72" fmla="*/ 226 w 5664"/>
              <a:gd name="connsiteY72" fmla="*/ 6232 h 12980"/>
              <a:gd name="connsiteX73" fmla="*/ 226 w 5664"/>
              <a:gd name="connsiteY73" fmla="*/ 5790 h 12980"/>
              <a:gd name="connsiteX74" fmla="*/ 133 w 5664"/>
              <a:gd name="connsiteY74" fmla="*/ 5522 h 12980"/>
              <a:gd name="connsiteX75" fmla="*/ 133 w 5664"/>
              <a:gd name="connsiteY75" fmla="*/ 5160 h 12980"/>
              <a:gd name="connsiteX76" fmla="*/ 22 w 5664"/>
              <a:gd name="connsiteY76" fmla="*/ 4939 h 12980"/>
              <a:gd name="connsiteX77" fmla="*/ 22 w 5664"/>
              <a:gd name="connsiteY77" fmla="*/ 4577 h 12980"/>
              <a:gd name="connsiteX78" fmla="*/ 22 w 5664"/>
              <a:gd name="connsiteY78" fmla="*/ 4577 h 12980"/>
              <a:gd name="connsiteX79" fmla="*/ 29 w 5664"/>
              <a:gd name="connsiteY79" fmla="*/ 4548 h 12980"/>
              <a:gd name="connsiteX80" fmla="*/ 35 w 5664"/>
              <a:gd name="connsiteY80" fmla="*/ 4519 h 12980"/>
              <a:gd name="connsiteX81" fmla="*/ 39 w 5664"/>
              <a:gd name="connsiteY81" fmla="*/ 4483 h 12980"/>
              <a:gd name="connsiteX82" fmla="*/ 42 w 5664"/>
              <a:gd name="connsiteY82" fmla="*/ 4446 h 12980"/>
              <a:gd name="connsiteX83" fmla="*/ 43 w 5664"/>
              <a:gd name="connsiteY83" fmla="*/ 4428 h 12980"/>
              <a:gd name="connsiteX84" fmla="*/ 42 w 5664"/>
              <a:gd name="connsiteY84" fmla="*/ 4410 h 12980"/>
              <a:gd name="connsiteX85" fmla="*/ 39 w 5664"/>
              <a:gd name="connsiteY85" fmla="*/ 4394 h 12980"/>
              <a:gd name="connsiteX86" fmla="*/ 35 w 5664"/>
              <a:gd name="connsiteY86" fmla="*/ 4378 h 12980"/>
              <a:gd name="connsiteX87" fmla="*/ 29 w 5664"/>
              <a:gd name="connsiteY87" fmla="*/ 4366 h 12980"/>
              <a:gd name="connsiteX88" fmla="*/ 22 w 5664"/>
              <a:gd name="connsiteY88" fmla="*/ 4355 h 12980"/>
              <a:gd name="connsiteX89" fmla="*/ 22 w 5664"/>
              <a:gd name="connsiteY89" fmla="*/ 4355 h 12980"/>
              <a:gd name="connsiteX90" fmla="*/ 17 w 5664"/>
              <a:gd name="connsiteY90" fmla="*/ 4351 h 12980"/>
              <a:gd name="connsiteX91" fmla="*/ 14 w 5664"/>
              <a:gd name="connsiteY91" fmla="*/ 4345 h 12980"/>
              <a:gd name="connsiteX92" fmla="*/ 9 w 5664"/>
              <a:gd name="connsiteY92" fmla="*/ 4330 h 12980"/>
              <a:gd name="connsiteX93" fmla="*/ 4 w 5664"/>
              <a:gd name="connsiteY93" fmla="*/ 4313 h 12980"/>
              <a:gd name="connsiteX94" fmla="*/ 1 w 5664"/>
              <a:gd name="connsiteY94" fmla="*/ 4294 h 12980"/>
              <a:gd name="connsiteX95" fmla="*/ 0 w 5664"/>
              <a:gd name="connsiteY95" fmla="*/ 4273 h 12980"/>
              <a:gd name="connsiteX96" fmla="*/ 1 w 5664"/>
              <a:gd name="connsiteY96" fmla="*/ 4250 h 12980"/>
              <a:gd name="connsiteX97" fmla="*/ 4 w 5664"/>
              <a:gd name="connsiteY97" fmla="*/ 4203 h 12980"/>
              <a:gd name="connsiteX98" fmla="*/ 9 w 5664"/>
              <a:gd name="connsiteY98" fmla="*/ 4160 h 12980"/>
              <a:gd name="connsiteX99" fmla="*/ 14 w 5664"/>
              <a:gd name="connsiteY99" fmla="*/ 4123 h 12980"/>
              <a:gd name="connsiteX100" fmla="*/ 22 w 5664"/>
              <a:gd name="connsiteY100" fmla="*/ 4088 h 12980"/>
              <a:gd name="connsiteX101" fmla="*/ 0 w 5664"/>
              <a:gd name="connsiteY101" fmla="*/ 3945 h 12980"/>
              <a:gd name="connsiteX102" fmla="*/ 1637 w 5664"/>
              <a:gd name="connsiteY102" fmla="*/ 1360 h 12980"/>
              <a:gd name="connsiteX103" fmla="*/ 1755 w 5664"/>
              <a:gd name="connsiteY103" fmla="*/ 978 h 12980"/>
              <a:gd name="connsiteX104" fmla="*/ 1841 w 5664"/>
              <a:gd name="connsiteY104" fmla="*/ 760 h 12980"/>
              <a:gd name="connsiteX105" fmla="*/ 2046 w 5664"/>
              <a:gd name="connsiteY105" fmla="*/ 666 h 12980"/>
              <a:gd name="connsiteX106" fmla="*/ 2156 w 5664"/>
              <a:gd name="connsiteY106" fmla="*/ 509 h 12980"/>
              <a:gd name="connsiteX107" fmla="*/ 2362 w 5664"/>
              <a:gd name="connsiteY107" fmla="*/ 177 h 12980"/>
              <a:gd name="connsiteX108" fmla="*/ 2567 w 5664"/>
              <a:gd name="connsiteY108" fmla="*/ 20 h 12980"/>
              <a:gd name="connsiteX109" fmla="*/ 2708 w 5664"/>
              <a:gd name="connsiteY109" fmla="*/ 20 h 12980"/>
              <a:gd name="connsiteX110" fmla="*/ 2708 w 5664"/>
              <a:gd name="connsiteY110" fmla="*/ 20 h 12980"/>
              <a:gd name="connsiteX111" fmla="*/ 2949 w 5664"/>
              <a:gd name="connsiteY111" fmla="*/ 248 h 12980"/>
              <a:gd name="connsiteX0" fmla="*/ 3002 w 5664"/>
              <a:gd name="connsiteY0" fmla="*/ 313 h 12980"/>
              <a:gd name="connsiteX1" fmla="*/ 3070 w 5664"/>
              <a:gd name="connsiteY1" fmla="*/ 378 h 12980"/>
              <a:gd name="connsiteX2" fmla="*/ 3103 w 5664"/>
              <a:gd name="connsiteY2" fmla="*/ 446 h 12980"/>
              <a:gd name="connsiteX3" fmla="*/ 3338 w 5664"/>
              <a:gd name="connsiteY3" fmla="*/ 650 h 12980"/>
              <a:gd name="connsiteX4" fmla="*/ 3527 w 5664"/>
              <a:gd name="connsiteY4" fmla="*/ 666 h 12980"/>
              <a:gd name="connsiteX5" fmla="*/ 3622 w 5664"/>
              <a:gd name="connsiteY5" fmla="*/ 760 h 12980"/>
              <a:gd name="connsiteX6" fmla="*/ 3622 w 5664"/>
              <a:gd name="connsiteY6" fmla="*/ 855 h 12980"/>
              <a:gd name="connsiteX7" fmla="*/ 3748 w 5664"/>
              <a:gd name="connsiteY7" fmla="*/ 903 h 12980"/>
              <a:gd name="connsiteX8" fmla="*/ 3906 w 5664"/>
              <a:gd name="connsiteY8" fmla="*/ 1028 h 12980"/>
              <a:gd name="connsiteX9" fmla="*/ 4009 w 5664"/>
              <a:gd name="connsiteY9" fmla="*/ 1142 h 12980"/>
              <a:gd name="connsiteX10" fmla="*/ 4072 w 5664"/>
              <a:gd name="connsiteY10" fmla="*/ 1379 h 12980"/>
              <a:gd name="connsiteX11" fmla="*/ 4213 w 5664"/>
              <a:gd name="connsiteY11" fmla="*/ 1438 h 12980"/>
              <a:gd name="connsiteX12" fmla="*/ 4249 w 5664"/>
              <a:gd name="connsiteY12" fmla="*/ 1592 h 12980"/>
              <a:gd name="connsiteX13" fmla="*/ 4391 w 5664"/>
              <a:gd name="connsiteY13" fmla="*/ 1841 h 12980"/>
              <a:gd name="connsiteX14" fmla="*/ 4581 w 5664"/>
              <a:gd name="connsiteY14" fmla="*/ 2029 h 12980"/>
              <a:gd name="connsiteX15" fmla="*/ 4604 w 5664"/>
              <a:gd name="connsiteY15" fmla="*/ 2350 h 12980"/>
              <a:gd name="connsiteX16" fmla="*/ 4722 w 5664"/>
              <a:gd name="connsiteY16" fmla="*/ 2550 h 12980"/>
              <a:gd name="connsiteX17" fmla="*/ 5018 w 5664"/>
              <a:gd name="connsiteY17" fmla="*/ 2705 h 12980"/>
              <a:gd name="connsiteX18" fmla="*/ 5112 w 5664"/>
              <a:gd name="connsiteY18" fmla="*/ 2823 h 12980"/>
              <a:gd name="connsiteX19" fmla="*/ 5159 w 5664"/>
              <a:gd name="connsiteY19" fmla="*/ 2964 h 12980"/>
              <a:gd name="connsiteX20" fmla="*/ 5243 w 5664"/>
              <a:gd name="connsiteY20" fmla="*/ 3047 h 12980"/>
              <a:gd name="connsiteX21" fmla="*/ 5432 w 5664"/>
              <a:gd name="connsiteY21" fmla="*/ 3308 h 12980"/>
              <a:gd name="connsiteX22" fmla="*/ 5523 w 5664"/>
              <a:gd name="connsiteY22" fmla="*/ 3583 h 12980"/>
              <a:gd name="connsiteX23" fmla="*/ 5585 w 5664"/>
              <a:gd name="connsiteY23" fmla="*/ 3662 h 12980"/>
              <a:gd name="connsiteX24" fmla="*/ 5606 w 5664"/>
              <a:gd name="connsiteY24" fmla="*/ 3745 h 12980"/>
              <a:gd name="connsiteX25" fmla="*/ 5664 w 5664"/>
              <a:gd name="connsiteY25" fmla="*/ 3883 h 12980"/>
              <a:gd name="connsiteX26" fmla="*/ 5664 w 5664"/>
              <a:gd name="connsiteY26" fmla="*/ 4182 h 12980"/>
              <a:gd name="connsiteX27" fmla="*/ 5664 w 5664"/>
              <a:gd name="connsiteY27" fmla="*/ 4371 h 12980"/>
              <a:gd name="connsiteX28" fmla="*/ 5491 w 5664"/>
              <a:gd name="connsiteY28" fmla="*/ 4773 h 12980"/>
              <a:gd name="connsiteX29" fmla="*/ 5585 w 5664"/>
              <a:gd name="connsiteY29" fmla="*/ 5269 h 12980"/>
              <a:gd name="connsiteX30" fmla="*/ 5523 w 5664"/>
              <a:gd name="connsiteY30" fmla="*/ 5428 h 12980"/>
              <a:gd name="connsiteX31" fmla="*/ 5539 w 5664"/>
              <a:gd name="connsiteY31" fmla="*/ 5633 h 12980"/>
              <a:gd name="connsiteX32" fmla="*/ 5443 w 5664"/>
              <a:gd name="connsiteY32" fmla="*/ 6216 h 12980"/>
              <a:gd name="connsiteX33" fmla="*/ 5318 w 5664"/>
              <a:gd name="connsiteY33" fmla="*/ 7162 h 12980"/>
              <a:gd name="connsiteX34" fmla="*/ 5096 w 5664"/>
              <a:gd name="connsiteY34" fmla="*/ 7462 h 12980"/>
              <a:gd name="connsiteX35" fmla="*/ 4923 w 5664"/>
              <a:gd name="connsiteY35" fmla="*/ 7997 h 12980"/>
              <a:gd name="connsiteX36" fmla="*/ 4779 w 5664"/>
              <a:gd name="connsiteY36" fmla="*/ 8297 h 12980"/>
              <a:gd name="connsiteX37" fmla="*/ 4685 w 5664"/>
              <a:gd name="connsiteY37" fmla="*/ 8629 h 12980"/>
              <a:gd name="connsiteX38" fmla="*/ 4669 w 5664"/>
              <a:gd name="connsiteY38" fmla="*/ 8991 h 12980"/>
              <a:gd name="connsiteX39" fmla="*/ 4479 w 5664"/>
              <a:gd name="connsiteY39" fmla="*/ 9323 h 12980"/>
              <a:gd name="connsiteX40" fmla="*/ 4495 w 5664"/>
              <a:gd name="connsiteY40" fmla="*/ 9433 h 12980"/>
              <a:gd name="connsiteX41" fmla="*/ 4385 w 5664"/>
              <a:gd name="connsiteY41" fmla="*/ 9606 h 12980"/>
              <a:gd name="connsiteX42" fmla="*/ 4290 w 5664"/>
              <a:gd name="connsiteY42" fmla="*/ 9953 h 12980"/>
              <a:gd name="connsiteX43" fmla="*/ 4290 w 5664"/>
              <a:gd name="connsiteY43" fmla="*/ 10222 h 12980"/>
              <a:gd name="connsiteX44" fmla="*/ 4322 w 5664"/>
              <a:gd name="connsiteY44" fmla="*/ 10568 h 12980"/>
              <a:gd name="connsiteX45" fmla="*/ 4164 w 5664"/>
              <a:gd name="connsiteY45" fmla="*/ 10773 h 12980"/>
              <a:gd name="connsiteX46" fmla="*/ 4053 w 5664"/>
              <a:gd name="connsiteY46" fmla="*/ 11105 h 12980"/>
              <a:gd name="connsiteX47" fmla="*/ 3801 w 5664"/>
              <a:gd name="connsiteY47" fmla="*/ 11387 h 12980"/>
              <a:gd name="connsiteX48" fmla="*/ 3739 w 5664"/>
              <a:gd name="connsiteY48" fmla="*/ 11672 h 12980"/>
              <a:gd name="connsiteX49" fmla="*/ 3599 w 5664"/>
              <a:gd name="connsiteY49" fmla="*/ 11956 h 12980"/>
              <a:gd name="connsiteX50" fmla="*/ 3536 w 5664"/>
              <a:gd name="connsiteY50" fmla="*/ 12176 h 12980"/>
              <a:gd name="connsiteX51" fmla="*/ 3505 w 5664"/>
              <a:gd name="connsiteY51" fmla="*/ 12554 h 12980"/>
              <a:gd name="connsiteX52" fmla="*/ 3276 w 5664"/>
              <a:gd name="connsiteY52" fmla="*/ 12728 h 12980"/>
              <a:gd name="connsiteX53" fmla="*/ 3048 w 5664"/>
              <a:gd name="connsiteY53" fmla="*/ 12886 h 12980"/>
              <a:gd name="connsiteX54" fmla="*/ 2812 w 5664"/>
              <a:gd name="connsiteY54" fmla="*/ 12980 h 12980"/>
              <a:gd name="connsiteX55" fmla="*/ 2464 w 5664"/>
              <a:gd name="connsiteY55" fmla="*/ 12980 h 12980"/>
              <a:gd name="connsiteX56" fmla="*/ 2150 w 5664"/>
              <a:gd name="connsiteY56" fmla="*/ 12697 h 12980"/>
              <a:gd name="connsiteX57" fmla="*/ 1991 w 5664"/>
              <a:gd name="connsiteY57" fmla="*/ 12413 h 12980"/>
              <a:gd name="connsiteX58" fmla="*/ 1944 w 5664"/>
              <a:gd name="connsiteY58" fmla="*/ 12145 h 12980"/>
              <a:gd name="connsiteX59" fmla="*/ 1637 w 5664"/>
              <a:gd name="connsiteY59" fmla="*/ 11845 h 12980"/>
              <a:gd name="connsiteX60" fmla="*/ 1503 w 5664"/>
              <a:gd name="connsiteY60" fmla="*/ 11627 h 12980"/>
              <a:gd name="connsiteX61" fmla="*/ 1543 w 5664"/>
              <a:gd name="connsiteY61" fmla="*/ 11396 h 12980"/>
              <a:gd name="connsiteX62" fmla="*/ 1354 w 5664"/>
              <a:gd name="connsiteY62" fmla="*/ 10875 h 12980"/>
              <a:gd name="connsiteX63" fmla="*/ 1154 w 5664"/>
              <a:gd name="connsiteY63" fmla="*/ 10079 h 12980"/>
              <a:gd name="connsiteX64" fmla="*/ 1211 w 5664"/>
              <a:gd name="connsiteY64" fmla="*/ 9480 h 12980"/>
              <a:gd name="connsiteX65" fmla="*/ 933 w 5664"/>
              <a:gd name="connsiteY65" fmla="*/ 8912 h 12980"/>
              <a:gd name="connsiteX66" fmla="*/ 885 w 5664"/>
              <a:gd name="connsiteY66" fmla="*/ 8534 h 12980"/>
              <a:gd name="connsiteX67" fmla="*/ 857 w 5664"/>
              <a:gd name="connsiteY67" fmla="*/ 8227 h 12980"/>
              <a:gd name="connsiteX68" fmla="*/ 588 w 5664"/>
              <a:gd name="connsiteY68" fmla="*/ 7919 h 12980"/>
              <a:gd name="connsiteX69" fmla="*/ 526 w 5664"/>
              <a:gd name="connsiteY69" fmla="*/ 7588 h 12980"/>
              <a:gd name="connsiteX70" fmla="*/ 399 w 5664"/>
              <a:gd name="connsiteY70" fmla="*/ 6926 h 12980"/>
              <a:gd name="connsiteX71" fmla="*/ 337 w 5664"/>
              <a:gd name="connsiteY71" fmla="*/ 6452 h 12980"/>
              <a:gd name="connsiteX72" fmla="*/ 226 w 5664"/>
              <a:gd name="connsiteY72" fmla="*/ 6232 h 12980"/>
              <a:gd name="connsiteX73" fmla="*/ 226 w 5664"/>
              <a:gd name="connsiteY73" fmla="*/ 5790 h 12980"/>
              <a:gd name="connsiteX74" fmla="*/ 133 w 5664"/>
              <a:gd name="connsiteY74" fmla="*/ 5522 h 12980"/>
              <a:gd name="connsiteX75" fmla="*/ 133 w 5664"/>
              <a:gd name="connsiteY75" fmla="*/ 5160 h 12980"/>
              <a:gd name="connsiteX76" fmla="*/ 22 w 5664"/>
              <a:gd name="connsiteY76" fmla="*/ 4939 h 12980"/>
              <a:gd name="connsiteX77" fmla="*/ 22 w 5664"/>
              <a:gd name="connsiteY77" fmla="*/ 4577 h 12980"/>
              <a:gd name="connsiteX78" fmla="*/ 22 w 5664"/>
              <a:gd name="connsiteY78" fmla="*/ 4577 h 12980"/>
              <a:gd name="connsiteX79" fmla="*/ 29 w 5664"/>
              <a:gd name="connsiteY79" fmla="*/ 4548 h 12980"/>
              <a:gd name="connsiteX80" fmla="*/ 35 w 5664"/>
              <a:gd name="connsiteY80" fmla="*/ 4519 h 12980"/>
              <a:gd name="connsiteX81" fmla="*/ 39 w 5664"/>
              <a:gd name="connsiteY81" fmla="*/ 4483 h 12980"/>
              <a:gd name="connsiteX82" fmla="*/ 42 w 5664"/>
              <a:gd name="connsiteY82" fmla="*/ 4446 h 12980"/>
              <a:gd name="connsiteX83" fmla="*/ 43 w 5664"/>
              <a:gd name="connsiteY83" fmla="*/ 4428 h 12980"/>
              <a:gd name="connsiteX84" fmla="*/ 42 w 5664"/>
              <a:gd name="connsiteY84" fmla="*/ 4410 h 12980"/>
              <a:gd name="connsiteX85" fmla="*/ 39 w 5664"/>
              <a:gd name="connsiteY85" fmla="*/ 4394 h 12980"/>
              <a:gd name="connsiteX86" fmla="*/ 35 w 5664"/>
              <a:gd name="connsiteY86" fmla="*/ 4378 h 12980"/>
              <a:gd name="connsiteX87" fmla="*/ 29 w 5664"/>
              <a:gd name="connsiteY87" fmla="*/ 4366 h 12980"/>
              <a:gd name="connsiteX88" fmla="*/ 22 w 5664"/>
              <a:gd name="connsiteY88" fmla="*/ 4355 h 12980"/>
              <a:gd name="connsiteX89" fmla="*/ 22 w 5664"/>
              <a:gd name="connsiteY89" fmla="*/ 4355 h 12980"/>
              <a:gd name="connsiteX90" fmla="*/ 17 w 5664"/>
              <a:gd name="connsiteY90" fmla="*/ 4351 h 12980"/>
              <a:gd name="connsiteX91" fmla="*/ 14 w 5664"/>
              <a:gd name="connsiteY91" fmla="*/ 4345 h 12980"/>
              <a:gd name="connsiteX92" fmla="*/ 9 w 5664"/>
              <a:gd name="connsiteY92" fmla="*/ 4330 h 12980"/>
              <a:gd name="connsiteX93" fmla="*/ 4 w 5664"/>
              <a:gd name="connsiteY93" fmla="*/ 4313 h 12980"/>
              <a:gd name="connsiteX94" fmla="*/ 1 w 5664"/>
              <a:gd name="connsiteY94" fmla="*/ 4294 h 12980"/>
              <a:gd name="connsiteX95" fmla="*/ 0 w 5664"/>
              <a:gd name="connsiteY95" fmla="*/ 4273 h 12980"/>
              <a:gd name="connsiteX96" fmla="*/ 1 w 5664"/>
              <a:gd name="connsiteY96" fmla="*/ 4250 h 12980"/>
              <a:gd name="connsiteX97" fmla="*/ 4 w 5664"/>
              <a:gd name="connsiteY97" fmla="*/ 4203 h 12980"/>
              <a:gd name="connsiteX98" fmla="*/ 9 w 5664"/>
              <a:gd name="connsiteY98" fmla="*/ 4160 h 12980"/>
              <a:gd name="connsiteX99" fmla="*/ 14 w 5664"/>
              <a:gd name="connsiteY99" fmla="*/ 4123 h 12980"/>
              <a:gd name="connsiteX100" fmla="*/ 22 w 5664"/>
              <a:gd name="connsiteY100" fmla="*/ 4088 h 12980"/>
              <a:gd name="connsiteX101" fmla="*/ 0 w 5664"/>
              <a:gd name="connsiteY101" fmla="*/ 3945 h 12980"/>
              <a:gd name="connsiteX102" fmla="*/ 1637 w 5664"/>
              <a:gd name="connsiteY102" fmla="*/ 1360 h 12980"/>
              <a:gd name="connsiteX103" fmla="*/ 1755 w 5664"/>
              <a:gd name="connsiteY103" fmla="*/ 978 h 12980"/>
              <a:gd name="connsiteX104" fmla="*/ 1841 w 5664"/>
              <a:gd name="connsiteY104" fmla="*/ 760 h 12980"/>
              <a:gd name="connsiteX105" fmla="*/ 2046 w 5664"/>
              <a:gd name="connsiteY105" fmla="*/ 666 h 12980"/>
              <a:gd name="connsiteX106" fmla="*/ 2156 w 5664"/>
              <a:gd name="connsiteY106" fmla="*/ 509 h 12980"/>
              <a:gd name="connsiteX107" fmla="*/ 2362 w 5664"/>
              <a:gd name="connsiteY107" fmla="*/ 177 h 12980"/>
              <a:gd name="connsiteX108" fmla="*/ 2567 w 5664"/>
              <a:gd name="connsiteY108" fmla="*/ 20 h 12980"/>
              <a:gd name="connsiteX109" fmla="*/ 2708 w 5664"/>
              <a:gd name="connsiteY109" fmla="*/ 20 h 12980"/>
              <a:gd name="connsiteX110" fmla="*/ 2708 w 5664"/>
              <a:gd name="connsiteY110" fmla="*/ 20 h 12980"/>
              <a:gd name="connsiteX111" fmla="*/ 2949 w 5664"/>
              <a:gd name="connsiteY111" fmla="*/ 248 h 12980"/>
              <a:gd name="connsiteX112" fmla="*/ 3002 w 5664"/>
              <a:gd name="connsiteY112" fmla="*/ 313 h 12980"/>
              <a:gd name="connsiteX0" fmla="*/ 2949 w 5664"/>
              <a:gd name="connsiteY0" fmla="*/ 248 h 12980"/>
              <a:gd name="connsiteX1" fmla="*/ 3070 w 5664"/>
              <a:gd name="connsiteY1" fmla="*/ 378 h 12980"/>
              <a:gd name="connsiteX2" fmla="*/ 3103 w 5664"/>
              <a:gd name="connsiteY2" fmla="*/ 446 h 12980"/>
              <a:gd name="connsiteX3" fmla="*/ 3338 w 5664"/>
              <a:gd name="connsiteY3" fmla="*/ 650 h 12980"/>
              <a:gd name="connsiteX4" fmla="*/ 3527 w 5664"/>
              <a:gd name="connsiteY4" fmla="*/ 666 h 12980"/>
              <a:gd name="connsiteX5" fmla="*/ 3622 w 5664"/>
              <a:gd name="connsiteY5" fmla="*/ 760 h 12980"/>
              <a:gd name="connsiteX6" fmla="*/ 3622 w 5664"/>
              <a:gd name="connsiteY6" fmla="*/ 855 h 12980"/>
              <a:gd name="connsiteX7" fmla="*/ 3748 w 5664"/>
              <a:gd name="connsiteY7" fmla="*/ 903 h 12980"/>
              <a:gd name="connsiteX8" fmla="*/ 3906 w 5664"/>
              <a:gd name="connsiteY8" fmla="*/ 1028 h 12980"/>
              <a:gd name="connsiteX9" fmla="*/ 4009 w 5664"/>
              <a:gd name="connsiteY9" fmla="*/ 1142 h 12980"/>
              <a:gd name="connsiteX10" fmla="*/ 4072 w 5664"/>
              <a:gd name="connsiteY10" fmla="*/ 1379 h 12980"/>
              <a:gd name="connsiteX11" fmla="*/ 4213 w 5664"/>
              <a:gd name="connsiteY11" fmla="*/ 1438 h 12980"/>
              <a:gd name="connsiteX12" fmla="*/ 4249 w 5664"/>
              <a:gd name="connsiteY12" fmla="*/ 1592 h 12980"/>
              <a:gd name="connsiteX13" fmla="*/ 4391 w 5664"/>
              <a:gd name="connsiteY13" fmla="*/ 1841 h 12980"/>
              <a:gd name="connsiteX14" fmla="*/ 4581 w 5664"/>
              <a:gd name="connsiteY14" fmla="*/ 2029 h 12980"/>
              <a:gd name="connsiteX15" fmla="*/ 4604 w 5664"/>
              <a:gd name="connsiteY15" fmla="*/ 2350 h 12980"/>
              <a:gd name="connsiteX16" fmla="*/ 4722 w 5664"/>
              <a:gd name="connsiteY16" fmla="*/ 2550 h 12980"/>
              <a:gd name="connsiteX17" fmla="*/ 5018 w 5664"/>
              <a:gd name="connsiteY17" fmla="*/ 2705 h 12980"/>
              <a:gd name="connsiteX18" fmla="*/ 5112 w 5664"/>
              <a:gd name="connsiteY18" fmla="*/ 2823 h 12980"/>
              <a:gd name="connsiteX19" fmla="*/ 5159 w 5664"/>
              <a:gd name="connsiteY19" fmla="*/ 2964 h 12980"/>
              <a:gd name="connsiteX20" fmla="*/ 5243 w 5664"/>
              <a:gd name="connsiteY20" fmla="*/ 3047 h 12980"/>
              <a:gd name="connsiteX21" fmla="*/ 5432 w 5664"/>
              <a:gd name="connsiteY21" fmla="*/ 3308 h 12980"/>
              <a:gd name="connsiteX22" fmla="*/ 5523 w 5664"/>
              <a:gd name="connsiteY22" fmla="*/ 3583 h 12980"/>
              <a:gd name="connsiteX23" fmla="*/ 5585 w 5664"/>
              <a:gd name="connsiteY23" fmla="*/ 3662 h 12980"/>
              <a:gd name="connsiteX24" fmla="*/ 5606 w 5664"/>
              <a:gd name="connsiteY24" fmla="*/ 3745 h 12980"/>
              <a:gd name="connsiteX25" fmla="*/ 5664 w 5664"/>
              <a:gd name="connsiteY25" fmla="*/ 3883 h 12980"/>
              <a:gd name="connsiteX26" fmla="*/ 5664 w 5664"/>
              <a:gd name="connsiteY26" fmla="*/ 4182 h 12980"/>
              <a:gd name="connsiteX27" fmla="*/ 5664 w 5664"/>
              <a:gd name="connsiteY27" fmla="*/ 4371 h 12980"/>
              <a:gd name="connsiteX28" fmla="*/ 5491 w 5664"/>
              <a:gd name="connsiteY28" fmla="*/ 4773 h 12980"/>
              <a:gd name="connsiteX29" fmla="*/ 5585 w 5664"/>
              <a:gd name="connsiteY29" fmla="*/ 5269 h 12980"/>
              <a:gd name="connsiteX30" fmla="*/ 5523 w 5664"/>
              <a:gd name="connsiteY30" fmla="*/ 5428 h 12980"/>
              <a:gd name="connsiteX31" fmla="*/ 5539 w 5664"/>
              <a:gd name="connsiteY31" fmla="*/ 5633 h 12980"/>
              <a:gd name="connsiteX32" fmla="*/ 5443 w 5664"/>
              <a:gd name="connsiteY32" fmla="*/ 6216 h 12980"/>
              <a:gd name="connsiteX33" fmla="*/ 5318 w 5664"/>
              <a:gd name="connsiteY33" fmla="*/ 7162 h 12980"/>
              <a:gd name="connsiteX34" fmla="*/ 5096 w 5664"/>
              <a:gd name="connsiteY34" fmla="*/ 7462 h 12980"/>
              <a:gd name="connsiteX35" fmla="*/ 4923 w 5664"/>
              <a:gd name="connsiteY35" fmla="*/ 7997 h 12980"/>
              <a:gd name="connsiteX36" fmla="*/ 4779 w 5664"/>
              <a:gd name="connsiteY36" fmla="*/ 8297 h 12980"/>
              <a:gd name="connsiteX37" fmla="*/ 4685 w 5664"/>
              <a:gd name="connsiteY37" fmla="*/ 8629 h 12980"/>
              <a:gd name="connsiteX38" fmla="*/ 4669 w 5664"/>
              <a:gd name="connsiteY38" fmla="*/ 8991 h 12980"/>
              <a:gd name="connsiteX39" fmla="*/ 4479 w 5664"/>
              <a:gd name="connsiteY39" fmla="*/ 9323 h 12980"/>
              <a:gd name="connsiteX40" fmla="*/ 4495 w 5664"/>
              <a:gd name="connsiteY40" fmla="*/ 9433 h 12980"/>
              <a:gd name="connsiteX41" fmla="*/ 4385 w 5664"/>
              <a:gd name="connsiteY41" fmla="*/ 9606 h 12980"/>
              <a:gd name="connsiteX42" fmla="*/ 4290 w 5664"/>
              <a:gd name="connsiteY42" fmla="*/ 9953 h 12980"/>
              <a:gd name="connsiteX43" fmla="*/ 4290 w 5664"/>
              <a:gd name="connsiteY43" fmla="*/ 10222 h 12980"/>
              <a:gd name="connsiteX44" fmla="*/ 4322 w 5664"/>
              <a:gd name="connsiteY44" fmla="*/ 10568 h 12980"/>
              <a:gd name="connsiteX45" fmla="*/ 4164 w 5664"/>
              <a:gd name="connsiteY45" fmla="*/ 10773 h 12980"/>
              <a:gd name="connsiteX46" fmla="*/ 4053 w 5664"/>
              <a:gd name="connsiteY46" fmla="*/ 11105 h 12980"/>
              <a:gd name="connsiteX47" fmla="*/ 3801 w 5664"/>
              <a:gd name="connsiteY47" fmla="*/ 11387 h 12980"/>
              <a:gd name="connsiteX48" fmla="*/ 3739 w 5664"/>
              <a:gd name="connsiteY48" fmla="*/ 11672 h 12980"/>
              <a:gd name="connsiteX49" fmla="*/ 3599 w 5664"/>
              <a:gd name="connsiteY49" fmla="*/ 11956 h 12980"/>
              <a:gd name="connsiteX50" fmla="*/ 3536 w 5664"/>
              <a:gd name="connsiteY50" fmla="*/ 12176 h 12980"/>
              <a:gd name="connsiteX51" fmla="*/ 3505 w 5664"/>
              <a:gd name="connsiteY51" fmla="*/ 12554 h 12980"/>
              <a:gd name="connsiteX52" fmla="*/ 3276 w 5664"/>
              <a:gd name="connsiteY52" fmla="*/ 12728 h 12980"/>
              <a:gd name="connsiteX53" fmla="*/ 3048 w 5664"/>
              <a:gd name="connsiteY53" fmla="*/ 12886 h 12980"/>
              <a:gd name="connsiteX54" fmla="*/ 2812 w 5664"/>
              <a:gd name="connsiteY54" fmla="*/ 12980 h 12980"/>
              <a:gd name="connsiteX55" fmla="*/ 2464 w 5664"/>
              <a:gd name="connsiteY55" fmla="*/ 12980 h 12980"/>
              <a:gd name="connsiteX56" fmla="*/ 2150 w 5664"/>
              <a:gd name="connsiteY56" fmla="*/ 12697 h 12980"/>
              <a:gd name="connsiteX57" fmla="*/ 1991 w 5664"/>
              <a:gd name="connsiteY57" fmla="*/ 12413 h 12980"/>
              <a:gd name="connsiteX58" fmla="*/ 1944 w 5664"/>
              <a:gd name="connsiteY58" fmla="*/ 12145 h 12980"/>
              <a:gd name="connsiteX59" fmla="*/ 1637 w 5664"/>
              <a:gd name="connsiteY59" fmla="*/ 11845 h 12980"/>
              <a:gd name="connsiteX60" fmla="*/ 1503 w 5664"/>
              <a:gd name="connsiteY60" fmla="*/ 11627 h 12980"/>
              <a:gd name="connsiteX61" fmla="*/ 1543 w 5664"/>
              <a:gd name="connsiteY61" fmla="*/ 11396 h 12980"/>
              <a:gd name="connsiteX62" fmla="*/ 1354 w 5664"/>
              <a:gd name="connsiteY62" fmla="*/ 10875 h 12980"/>
              <a:gd name="connsiteX63" fmla="*/ 1154 w 5664"/>
              <a:gd name="connsiteY63" fmla="*/ 10079 h 12980"/>
              <a:gd name="connsiteX64" fmla="*/ 1211 w 5664"/>
              <a:gd name="connsiteY64" fmla="*/ 9480 h 12980"/>
              <a:gd name="connsiteX65" fmla="*/ 933 w 5664"/>
              <a:gd name="connsiteY65" fmla="*/ 8912 h 12980"/>
              <a:gd name="connsiteX66" fmla="*/ 885 w 5664"/>
              <a:gd name="connsiteY66" fmla="*/ 8534 h 12980"/>
              <a:gd name="connsiteX67" fmla="*/ 857 w 5664"/>
              <a:gd name="connsiteY67" fmla="*/ 8227 h 12980"/>
              <a:gd name="connsiteX68" fmla="*/ 588 w 5664"/>
              <a:gd name="connsiteY68" fmla="*/ 7919 h 12980"/>
              <a:gd name="connsiteX69" fmla="*/ 526 w 5664"/>
              <a:gd name="connsiteY69" fmla="*/ 7588 h 12980"/>
              <a:gd name="connsiteX70" fmla="*/ 399 w 5664"/>
              <a:gd name="connsiteY70" fmla="*/ 6926 h 12980"/>
              <a:gd name="connsiteX71" fmla="*/ 337 w 5664"/>
              <a:gd name="connsiteY71" fmla="*/ 6452 h 12980"/>
              <a:gd name="connsiteX72" fmla="*/ 226 w 5664"/>
              <a:gd name="connsiteY72" fmla="*/ 6232 h 12980"/>
              <a:gd name="connsiteX73" fmla="*/ 226 w 5664"/>
              <a:gd name="connsiteY73" fmla="*/ 5790 h 12980"/>
              <a:gd name="connsiteX74" fmla="*/ 133 w 5664"/>
              <a:gd name="connsiteY74" fmla="*/ 5522 h 12980"/>
              <a:gd name="connsiteX75" fmla="*/ 133 w 5664"/>
              <a:gd name="connsiteY75" fmla="*/ 5160 h 12980"/>
              <a:gd name="connsiteX76" fmla="*/ 22 w 5664"/>
              <a:gd name="connsiteY76" fmla="*/ 4939 h 12980"/>
              <a:gd name="connsiteX77" fmla="*/ 22 w 5664"/>
              <a:gd name="connsiteY77" fmla="*/ 4577 h 12980"/>
              <a:gd name="connsiteX78" fmla="*/ 22 w 5664"/>
              <a:gd name="connsiteY78" fmla="*/ 4577 h 12980"/>
              <a:gd name="connsiteX79" fmla="*/ 29 w 5664"/>
              <a:gd name="connsiteY79" fmla="*/ 4548 h 12980"/>
              <a:gd name="connsiteX80" fmla="*/ 35 w 5664"/>
              <a:gd name="connsiteY80" fmla="*/ 4519 h 12980"/>
              <a:gd name="connsiteX81" fmla="*/ 39 w 5664"/>
              <a:gd name="connsiteY81" fmla="*/ 4483 h 12980"/>
              <a:gd name="connsiteX82" fmla="*/ 42 w 5664"/>
              <a:gd name="connsiteY82" fmla="*/ 4446 h 12980"/>
              <a:gd name="connsiteX83" fmla="*/ 43 w 5664"/>
              <a:gd name="connsiteY83" fmla="*/ 4428 h 12980"/>
              <a:gd name="connsiteX84" fmla="*/ 42 w 5664"/>
              <a:gd name="connsiteY84" fmla="*/ 4410 h 12980"/>
              <a:gd name="connsiteX85" fmla="*/ 39 w 5664"/>
              <a:gd name="connsiteY85" fmla="*/ 4394 h 12980"/>
              <a:gd name="connsiteX86" fmla="*/ 35 w 5664"/>
              <a:gd name="connsiteY86" fmla="*/ 4378 h 12980"/>
              <a:gd name="connsiteX87" fmla="*/ 29 w 5664"/>
              <a:gd name="connsiteY87" fmla="*/ 4366 h 12980"/>
              <a:gd name="connsiteX88" fmla="*/ 22 w 5664"/>
              <a:gd name="connsiteY88" fmla="*/ 4355 h 12980"/>
              <a:gd name="connsiteX89" fmla="*/ 22 w 5664"/>
              <a:gd name="connsiteY89" fmla="*/ 4355 h 12980"/>
              <a:gd name="connsiteX90" fmla="*/ 17 w 5664"/>
              <a:gd name="connsiteY90" fmla="*/ 4351 h 12980"/>
              <a:gd name="connsiteX91" fmla="*/ 14 w 5664"/>
              <a:gd name="connsiteY91" fmla="*/ 4345 h 12980"/>
              <a:gd name="connsiteX92" fmla="*/ 9 w 5664"/>
              <a:gd name="connsiteY92" fmla="*/ 4330 h 12980"/>
              <a:gd name="connsiteX93" fmla="*/ 4 w 5664"/>
              <a:gd name="connsiteY93" fmla="*/ 4313 h 12980"/>
              <a:gd name="connsiteX94" fmla="*/ 1 w 5664"/>
              <a:gd name="connsiteY94" fmla="*/ 4294 h 12980"/>
              <a:gd name="connsiteX95" fmla="*/ 0 w 5664"/>
              <a:gd name="connsiteY95" fmla="*/ 4273 h 12980"/>
              <a:gd name="connsiteX96" fmla="*/ 1 w 5664"/>
              <a:gd name="connsiteY96" fmla="*/ 4250 h 12980"/>
              <a:gd name="connsiteX97" fmla="*/ 4 w 5664"/>
              <a:gd name="connsiteY97" fmla="*/ 4203 h 12980"/>
              <a:gd name="connsiteX98" fmla="*/ 9 w 5664"/>
              <a:gd name="connsiteY98" fmla="*/ 4160 h 12980"/>
              <a:gd name="connsiteX99" fmla="*/ 14 w 5664"/>
              <a:gd name="connsiteY99" fmla="*/ 4123 h 12980"/>
              <a:gd name="connsiteX100" fmla="*/ 22 w 5664"/>
              <a:gd name="connsiteY100" fmla="*/ 4088 h 12980"/>
              <a:gd name="connsiteX101" fmla="*/ 0 w 5664"/>
              <a:gd name="connsiteY101" fmla="*/ 3945 h 12980"/>
              <a:gd name="connsiteX102" fmla="*/ 1637 w 5664"/>
              <a:gd name="connsiteY102" fmla="*/ 1360 h 12980"/>
              <a:gd name="connsiteX103" fmla="*/ 1755 w 5664"/>
              <a:gd name="connsiteY103" fmla="*/ 978 h 12980"/>
              <a:gd name="connsiteX104" fmla="*/ 1841 w 5664"/>
              <a:gd name="connsiteY104" fmla="*/ 760 h 12980"/>
              <a:gd name="connsiteX105" fmla="*/ 2046 w 5664"/>
              <a:gd name="connsiteY105" fmla="*/ 666 h 12980"/>
              <a:gd name="connsiteX106" fmla="*/ 2156 w 5664"/>
              <a:gd name="connsiteY106" fmla="*/ 509 h 12980"/>
              <a:gd name="connsiteX107" fmla="*/ 2362 w 5664"/>
              <a:gd name="connsiteY107" fmla="*/ 177 h 12980"/>
              <a:gd name="connsiteX108" fmla="*/ 2567 w 5664"/>
              <a:gd name="connsiteY108" fmla="*/ 20 h 12980"/>
              <a:gd name="connsiteX109" fmla="*/ 2708 w 5664"/>
              <a:gd name="connsiteY109" fmla="*/ 20 h 12980"/>
              <a:gd name="connsiteX110" fmla="*/ 2708 w 5664"/>
              <a:gd name="connsiteY110" fmla="*/ 20 h 12980"/>
              <a:gd name="connsiteX111" fmla="*/ 2949 w 5664"/>
              <a:gd name="connsiteY111" fmla="*/ 248 h 12980"/>
              <a:gd name="connsiteX0" fmla="*/ 2949 w 5664"/>
              <a:gd name="connsiteY0" fmla="*/ 248 h 12980"/>
              <a:gd name="connsiteX1" fmla="*/ 3070 w 5664"/>
              <a:gd name="connsiteY1" fmla="*/ 378 h 12980"/>
              <a:gd name="connsiteX2" fmla="*/ 3103 w 5664"/>
              <a:gd name="connsiteY2" fmla="*/ 446 h 12980"/>
              <a:gd name="connsiteX3" fmla="*/ 3338 w 5664"/>
              <a:gd name="connsiteY3" fmla="*/ 650 h 12980"/>
              <a:gd name="connsiteX4" fmla="*/ 3622 w 5664"/>
              <a:gd name="connsiteY4" fmla="*/ 760 h 12980"/>
              <a:gd name="connsiteX5" fmla="*/ 3622 w 5664"/>
              <a:gd name="connsiteY5" fmla="*/ 855 h 12980"/>
              <a:gd name="connsiteX6" fmla="*/ 3748 w 5664"/>
              <a:gd name="connsiteY6" fmla="*/ 903 h 12980"/>
              <a:gd name="connsiteX7" fmla="*/ 3906 w 5664"/>
              <a:gd name="connsiteY7" fmla="*/ 1028 h 12980"/>
              <a:gd name="connsiteX8" fmla="*/ 4009 w 5664"/>
              <a:gd name="connsiteY8" fmla="*/ 1142 h 12980"/>
              <a:gd name="connsiteX9" fmla="*/ 4072 w 5664"/>
              <a:gd name="connsiteY9" fmla="*/ 1379 h 12980"/>
              <a:gd name="connsiteX10" fmla="*/ 4213 w 5664"/>
              <a:gd name="connsiteY10" fmla="*/ 1438 h 12980"/>
              <a:gd name="connsiteX11" fmla="*/ 4249 w 5664"/>
              <a:gd name="connsiteY11" fmla="*/ 1592 h 12980"/>
              <a:gd name="connsiteX12" fmla="*/ 4391 w 5664"/>
              <a:gd name="connsiteY12" fmla="*/ 1841 h 12980"/>
              <a:gd name="connsiteX13" fmla="*/ 4581 w 5664"/>
              <a:gd name="connsiteY13" fmla="*/ 2029 h 12980"/>
              <a:gd name="connsiteX14" fmla="*/ 4604 w 5664"/>
              <a:gd name="connsiteY14" fmla="*/ 2350 h 12980"/>
              <a:gd name="connsiteX15" fmla="*/ 4722 w 5664"/>
              <a:gd name="connsiteY15" fmla="*/ 2550 h 12980"/>
              <a:gd name="connsiteX16" fmla="*/ 5018 w 5664"/>
              <a:gd name="connsiteY16" fmla="*/ 2705 h 12980"/>
              <a:gd name="connsiteX17" fmla="*/ 5112 w 5664"/>
              <a:gd name="connsiteY17" fmla="*/ 2823 h 12980"/>
              <a:gd name="connsiteX18" fmla="*/ 5159 w 5664"/>
              <a:gd name="connsiteY18" fmla="*/ 2964 h 12980"/>
              <a:gd name="connsiteX19" fmla="*/ 5243 w 5664"/>
              <a:gd name="connsiteY19" fmla="*/ 3047 h 12980"/>
              <a:gd name="connsiteX20" fmla="*/ 5432 w 5664"/>
              <a:gd name="connsiteY20" fmla="*/ 3308 h 12980"/>
              <a:gd name="connsiteX21" fmla="*/ 5523 w 5664"/>
              <a:gd name="connsiteY21" fmla="*/ 3583 h 12980"/>
              <a:gd name="connsiteX22" fmla="*/ 5585 w 5664"/>
              <a:gd name="connsiteY22" fmla="*/ 3662 h 12980"/>
              <a:gd name="connsiteX23" fmla="*/ 5606 w 5664"/>
              <a:gd name="connsiteY23" fmla="*/ 3745 h 12980"/>
              <a:gd name="connsiteX24" fmla="*/ 5664 w 5664"/>
              <a:gd name="connsiteY24" fmla="*/ 3883 h 12980"/>
              <a:gd name="connsiteX25" fmla="*/ 5664 w 5664"/>
              <a:gd name="connsiteY25" fmla="*/ 4182 h 12980"/>
              <a:gd name="connsiteX26" fmla="*/ 5664 w 5664"/>
              <a:gd name="connsiteY26" fmla="*/ 4371 h 12980"/>
              <a:gd name="connsiteX27" fmla="*/ 5491 w 5664"/>
              <a:gd name="connsiteY27" fmla="*/ 4773 h 12980"/>
              <a:gd name="connsiteX28" fmla="*/ 5585 w 5664"/>
              <a:gd name="connsiteY28" fmla="*/ 5269 h 12980"/>
              <a:gd name="connsiteX29" fmla="*/ 5523 w 5664"/>
              <a:gd name="connsiteY29" fmla="*/ 5428 h 12980"/>
              <a:gd name="connsiteX30" fmla="*/ 5539 w 5664"/>
              <a:gd name="connsiteY30" fmla="*/ 5633 h 12980"/>
              <a:gd name="connsiteX31" fmla="*/ 5443 w 5664"/>
              <a:gd name="connsiteY31" fmla="*/ 6216 h 12980"/>
              <a:gd name="connsiteX32" fmla="*/ 5318 w 5664"/>
              <a:gd name="connsiteY32" fmla="*/ 7162 h 12980"/>
              <a:gd name="connsiteX33" fmla="*/ 5096 w 5664"/>
              <a:gd name="connsiteY33" fmla="*/ 7462 h 12980"/>
              <a:gd name="connsiteX34" fmla="*/ 4923 w 5664"/>
              <a:gd name="connsiteY34" fmla="*/ 7997 h 12980"/>
              <a:gd name="connsiteX35" fmla="*/ 4779 w 5664"/>
              <a:gd name="connsiteY35" fmla="*/ 8297 h 12980"/>
              <a:gd name="connsiteX36" fmla="*/ 4685 w 5664"/>
              <a:gd name="connsiteY36" fmla="*/ 8629 h 12980"/>
              <a:gd name="connsiteX37" fmla="*/ 4669 w 5664"/>
              <a:gd name="connsiteY37" fmla="*/ 8991 h 12980"/>
              <a:gd name="connsiteX38" fmla="*/ 4479 w 5664"/>
              <a:gd name="connsiteY38" fmla="*/ 9323 h 12980"/>
              <a:gd name="connsiteX39" fmla="*/ 4495 w 5664"/>
              <a:gd name="connsiteY39" fmla="*/ 9433 h 12980"/>
              <a:gd name="connsiteX40" fmla="*/ 4385 w 5664"/>
              <a:gd name="connsiteY40" fmla="*/ 9606 h 12980"/>
              <a:gd name="connsiteX41" fmla="*/ 4290 w 5664"/>
              <a:gd name="connsiteY41" fmla="*/ 9953 h 12980"/>
              <a:gd name="connsiteX42" fmla="*/ 4290 w 5664"/>
              <a:gd name="connsiteY42" fmla="*/ 10222 h 12980"/>
              <a:gd name="connsiteX43" fmla="*/ 4322 w 5664"/>
              <a:gd name="connsiteY43" fmla="*/ 10568 h 12980"/>
              <a:gd name="connsiteX44" fmla="*/ 4164 w 5664"/>
              <a:gd name="connsiteY44" fmla="*/ 10773 h 12980"/>
              <a:gd name="connsiteX45" fmla="*/ 4053 w 5664"/>
              <a:gd name="connsiteY45" fmla="*/ 11105 h 12980"/>
              <a:gd name="connsiteX46" fmla="*/ 3801 w 5664"/>
              <a:gd name="connsiteY46" fmla="*/ 11387 h 12980"/>
              <a:gd name="connsiteX47" fmla="*/ 3739 w 5664"/>
              <a:gd name="connsiteY47" fmla="*/ 11672 h 12980"/>
              <a:gd name="connsiteX48" fmla="*/ 3599 w 5664"/>
              <a:gd name="connsiteY48" fmla="*/ 11956 h 12980"/>
              <a:gd name="connsiteX49" fmla="*/ 3536 w 5664"/>
              <a:gd name="connsiteY49" fmla="*/ 12176 h 12980"/>
              <a:gd name="connsiteX50" fmla="*/ 3505 w 5664"/>
              <a:gd name="connsiteY50" fmla="*/ 12554 h 12980"/>
              <a:gd name="connsiteX51" fmla="*/ 3276 w 5664"/>
              <a:gd name="connsiteY51" fmla="*/ 12728 h 12980"/>
              <a:gd name="connsiteX52" fmla="*/ 3048 w 5664"/>
              <a:gd name="connsiteY52" fmla="*/ 12886 h 12980"/>
              <a:gd name="connsiteX53" fmla="*/ 2812 w 5664"/>
              <a:gd name="connsiteY53" fmla="*/ 12980 h 12980"/>
              <a:gd name="connsiteX54" fmla="*/ 2464 w 5664"/>
              <a:gd name="connsiteY54" fmla="*/ 12980 h 12980"/>
              <a:gd name="connsiteX55" fmla="*/ 2150 w 5664"/>
              <a:gd name="connsiteY55" fmla="*/ 12697 h 12980"/>
              <a:gd name="connsiteX56" fmla="*/ 1991 w 5664"/>
              <a:gd name="connsiteY56" fmla="*/ 12413 h 12980"/>
              <a:gd name="connsiteX57" fmla="*/ 1944 w 5664"/>
              <a:gd name="connsiteY57" fmla="*/ 12145 h 12980"/>
              <a:gd name="connsiteX58" fmla="*/ 1637 w 5664"/>
              <a:gd name="connsiteY58" fmla="*/ 11845 h 12980"/>
              <a:gd name="connsiteX59" fmla="*/ 1503 w 5664"/>
              <a:gd name="connsiteY59" fmla="*/ 11627 h 12980"/>
              <a:gd name="connsiteX60" fmla="*/ 1543 w 5664"/>
              <a:gd name="connsiteY60" fmla="*/ 11396 h 12980"/>
              <a:gd name="connsiteX61" fmla="*/ 1354 w 5664"/>
              <a:gd name="connsiteY61" fmla="*/ 10875 h 12980"/>
              <a:gd name="connsiteX62" fmla="*/ 1154 w 5664"/>
              <a:gd name="connsiteY62" fmla="*/ 10079 h 12980"/>
              <a:gd name="connsiteX63" fmla="*/ 1211 w 5664"/>
              <a:gd name="connsiteY63" fmla="*/ 9480 h 12980"/>
              <a:gd name="connsiteX64" fmla="*/ 933 w 5664"/>
              <a:gd name="connsiteY64" fmla="*/ 8912 h 12980"/>
              <a:gd name="connsiteX65" fmla="*/ 885 w 5664"/>
              <a:gd name="connsiteY65" fmla="*/ 8534 h 12980"/>
              <a:gd name="connsiteX66" fmla="*/ 857 w 5664"/>
              <a:gd name="connsiteY66" fmla="*/ 8227 h 12980"/>
              <a:gd name="connsiteX67" fmla="*/ 588 w 5664"/>
              <a:gd name="connsiteY67" fmla="*/ 7919 h 12980"/>
              <a:gd name="connsiteX68" fmla="*/ 526 w 5664"/>
              <a:gd name="connsiteY68" fmla="*/ 7588 h 12980"/>
              <a:gd name="connsiteX69" fmla="*/ 399 w 5664"/>
              <a:gd name="connsiteY69" fmla="*/ 6926 h 12980"/>
              <a:gd name="connsiteX70" fmla="*/ 337 w 5664"/>
              <a:gd name="connsiteY70" fmla="*/ 6452 h 12980"/>
              <a:gd name="connsiteX71" fmla="*/ 226 w 5664"/>
              <a:gd name="connsiteY71" fmla="*/ 6232 h 12980"/>
              <a:gd name="connsiteX72" fmla="*/ 226 w 5664"/>
              <a:gd name="connsiteY72" fmla="*/ 5790 h 12980"/>
              <a:gd name="connsiteX73" fmla="*/ 133 w 5664"/>
              <a:gd name="connsiteY73" fmla="*/ 5522 h 12980"/>
              <a:gd name="connsiteX74" fmla="*/ 133 w 5664"/>
              <a:gd name="connsiteY74" fmla="*/ 5160 h 12980"/>
              <a:gd name="connsiteX75" fmla="*/ 22 w 5664"/>
              <a:gd name="connsiteY75" fmla="*/ 4939 h 12980"/>
              <a:gd name="connsiteX76" fmla="*/ 22 w 5664"/>
              <a:gd name="connsiteY76" fmla="*/ 4577 h 12980"/>
              <a:gd name="connsiteX77" fmla="*/ 22 w 5664"/>
              <a:gd name="connsiteY77" fmla="*/ 4577 h 12980"/>
              <a:gd name="connsiteX78" fmla="*/ 29 w 5664"/>
              <a:gd name="connsiteY78" fmla="*/ 4548 h 12980"/>
              <a:gd name="connsiteX79" fmla="*/ 35 w 5664"/>
              <a:gd name="connsiteY79" fmla="*/ 4519 h 12980"/>
              <a:gd name="connsiteX80" fmla="*/ 39 w 5664"/>
              <a:gd name="connsiteY80" fmla="*/ 4483 h 12980"/>
              <a:gd name="connsiteX81" fmla="*/ 42 w 5664"/>
              <a:gd name="connsiteY81" fmla="*/ 4446 h 12980"/>
              <a:gd name="connsiteX82" fmla="*/ 43 w 5664"/>
              <a:gd name="connsiteY82" fmla="*/ 4428 h 12980"/>
              <a:gd name="connsiteX83" fmla="*/ 42 w 5664"/>
              <a:gd name="connsiteY83" fmla="*/ 4410 h 12980"/>
              <a:gd name="connsiteX84" fmla="*/ 39 w 5664"/>
              <a:gd name="connsiteY84" fmla="*/ 4394 h 12980"/>
              <a:gd name="connsiteX85" fmla="*/ 35 w 5664"/>
              <a:gd name="connsiteY85" fmla="*/ 4378 h 12980"/>
              <a:gd name="connsiteX86" fmla="*/ 29 w 5664"/>
              <a:gd name="connsiteY86" fmla="*/ 4366 h 12980"/>
              <a:gd name="connsiteX87" fmla="*/ 22 w 5664"/>
              <a:gd name="connsiteY87" fmla="*/ 4355 h 12980"/>
              <a:gd name="connsiteX88" fmla="*/ 22 w 5664"/>
              <a:gd name="connsiteY88" fmla="*/ 4355 h 12980"/>
              <a:gd name="connsiteX89" fmla="*/ 17 w 5664"/>
              <a:gd name="connsiteY89" fmla="*/ 4351 h 12980"/>
              <a:gd name="connsiteX90" fmla="*/ 14 w 5664"/>
              <a:gd name="connsiteY90" fmla="*/ 4345 h 12980"/>
              <a:gd name="connsiteX91" fmla="*/ 9 w 5664"/>
              <a:gd name="connsiteY91" fmla="*/ 4330 h 12980"/>
              <a:gd name="connsiteX92" fmla="*/ 4 w 5664"/>
              <a:gd name="connsiteY92" fmla="*/ 4313 h 12980"/>
              <a:gd name="connsiteX93" fmla="*/ 1 w 5664"/>
              <a:gd name="connsiteY93" fmla="*/ 4294 h 12980"/>
              <a:gd name="connsiteX94" fmla="*/ 0 w 5664"/>
              <a:gd name="connsiteY94" fmla="*/ 4273 h 12980"/>
              <a:gd name="connsiteX95" fmla="*/ 1 w 5664"/>
              <a:gd name="connsiteY95" fmla="*/ 4250 h 12980"/>
              <a:gd name="connsiteX96" fmla="*/ 4 w 5664"/>
              <a:gd name="connsiteY96" fmla="*/ 4203 h 12980"/>
              <a:gd name="connsiteX97" fmla="*/ 9 w 5664"/>
              <a:gd name="connsiteY97" fmla="*/ 4160 h 12980"/>
              <a:gd name="connsiteX98" fmla="*/ 14 w 5664"/>
              <a:gd name="connsiteY98" fmla="*/ 4123 h 12980"/>
              <a:gd name="connsiteX99" fmla="*/ 22 w 5664"/>
              <a:gd name="connsiteY99" fmla="*/ 4088 h 12980"/>
              <a:gd name="connsiteX100" fmla="*/ 0 w 5664"/>
              <a:gd name="connsiteY100" fmla="*/ 3945 h 12980"/>
              <a:gd name="connsiteX101" fmla="*/ 1637 w 5664"/>
              <a:gd name="connsiteY101" fmla="*/ 1360 h 12980"/>
              <a:gd name="connsiteX102" fmla="*/ 1755 w 5664"/>
              <a:gd name="connsiteY102" fmla="*/ 978 h 12980"/>
              <a:gd name="connsiteX103" fmla="*/ 1841 w 5664"/>
              <a:gd name="connsiteY103" fmla="*/ 760 h 12980"/>
              <a:gd name="connsiteX104" fmla="*/ 2046 w 5664"/>
              <a:gd name="connsiteY104" fmla="*/ 666 h 12980"/>
              <a:gd name="connsiteX105" fmla="*/ 2156 w 5664"/>
              <a:gd name="connsiteY105" fmla="*/ 509 h 12980"/>
              <a:gd name="connsiteX106" fmla="*/ 2362 w 5664"/>
              <a:gd name="connsiteY106" fmla="*/ 177 h 12980"/>
              <a:gd name="connsiteX107" fmla="*/ 2567 w 5664"/>
              <a:gd name="connsiteY107" fmla="*/ 20 h 12980"/>
              <a:gd name="connsiteX108" fmla="*/ 2708 w 5664"/>
              <a:gd name="connsiteY108" fmla="*/ 20 h 12980"/>
              <a:gd name="connsiteX109" fmla="*/ 2708 w 5664"/>
              <a:gd name="connsiteY109" fmla="*/ 20 h 12980"/>
              <a:gd name="connsiteX110" fmla="*/ 2949 w 5664"/>
              <a:gd name="connsiteY110" fmla="*/ 248 h 12980"/>
              <a:gd name="connsiteX0" fmla="*/ 2949 w 5664"/>
              <a:gd name="connsiteY0" fmla="*/ 248 h 12980"/>
              <a:gd name="connsiteX1" fmla="*/ 3070 w 5664"/>
              <a:gd name="connsiteY1" fmla="*/ 378 h 12980"/>
              <a:gd name="connsiteX2" fmla="*/ 3103 w 5664"/>
              <a:gd name="connsiteY2" fmla="*/ 446 h 12980"/>
              <a:gd name="connsiteX3" fmla="*/ 3338 w 5664"/>
              <a:gd name="connsiteY3" fmla="*/ 650 h 12980"/>
              <a:gd name="connsiteX4" fmla="*/ 3622 w 5664"/>
              <a:gd name="connsiteY4" fmla="*/ 760 h 12980"/>
              <a:gd name="connsiteX5" fmla="*/ 3622 w 5664"/>
              <a:gd name="connsiteY5" fmla="*/ 855 h 12980"/>
              <a:gd name="connsiteX6" fmla="*/ 3748 w 5664"/>
              <a:gd name="connsiteY6" fmla="*/ 903 h 12980"/>
              <a:gd name="connsiteX7" fmla="*/ 3906 w 5664"/>
              <a:gd name="connsiteY7" fmla="*/ 1028 h 12980"/>
              <a:gd name="connsiteX8" fmla="*/ 4009 w 5664"/>
              <a:gd name="connsiteY8" fmla="*/ 1142 h 12980"/>
              <a:gd name="connsiteX9" fmla="*/ 4072 w 5664"/>
              <a:gd name="connsiteY9" fmla="*/ 1379 h 12980"/>
              <a:gd name="connsiteX10" fmla="*/ 4213 w 5664"/>
              <a:gd name="connsiteY10" fmla="*/ 1438 h 12980"/>
              <a:gd name="connsiteX11" fmla="*/ 4249 w 5664"/>
              <a:gd name="connsiteY11" fmla="*/ 1592 h 12980"/>
              <a:gd name="connsiteX12" fmla="*/ 4391 w 5664"/>
              <a:gd name="connsiteY12" fmla="*/ 1841 h 12980"/>
              <a:gd name="connsiteX13" fmla="*/ 4581 w 5664"/>
              <a:gd name="connsiteY13" fmla="*/ 2029 h 12980"/>
              <a:gd name="connsiteX14" fmla="*/ 4604 w 5664"/>
              <a:gd name="connsiteY14" fmla="*/ 2350 h 12980"/>
              <a:gd name="connsiteX15" fmla="*/ 4722 w 5664"/>
              <a:gd name="connsiteY15" fmla="*/ 2550 h 12980"/>
              <a:gd name="connsiteX16" fmla="*/ 5018 w 5664"/>
              <a:gd name="connsiteY16" fmla="*/ 2705 h 12980"/>
              <a:gd name="connsiteX17" fmla="*/ 5112 w 5664"/>
              <a:gd name="connsiteY17" fmla="*/ 2823 h 12980"/>
              <a:gd name="connsiteX18" fmla="*/ 5159 w 5664"/>
              <a:gd name="connsiteY18" fmla="*/ 2964 h 12980"/>
              <a:gd name="connsiteX19" fmla="*/ 5243 w 5664"/>
              <a:gd name="connsiteY19" fmla="*/ 3047 h 12980"/>
              <a:gd name="connsiteX20" fmla="*/ 5432 w 5664"/>
              <a:gd name="connsiteY20" fmla="*/ 3308 h 12980"/>
              <a:gd name="connsiteX21" fmla="*/ 5523 w 5664"/>
              <a:gd name="connsiteY21" fmla="*/ 3583 h 12980"/>
              <a:gd name="connsiteX22" fmla="*/ 5585 w 5664"/>
              <a:gd name="connsiteY22" fmla="*/ 3662 h 12980"/>
              <a:gd name="connsiteX23" fmla="*/ 5606 w 5664"/>
              <a:gd name="connsiteY23" fmla="*/ 3745 h 12980"/>
              <a:gd name="connsiteX24" fmla="*/ 5664 w 5664"/>
              <a:gd name="connsiteY24" fmla="*/ 3883 h 12980"/>
              <a:gd name="connsiteX25" fmla="*/ 5664 w 5664"/>
              <a:gd name="connsiteY25" fmla="*/ 4182 h 12980"/>
              <a:gd name="connsiteX26" fmla="*/ 5664 w 5664"/>
              <a:gd name="connsiteY26" fmla="*/ 4371 h 12980"/>
              <a:gd name="connsiteX27" fmla="*/ 5491 w 5664"/>
              <a:gd name="connsiteY27" fmla="*/ 4773 h 12980"/>
              <a:gd name="connsiteX28" fmla="*/ 5585 w 5664"/>
              <a:gd name="connsiteY28" fmla="*/ 5269 h 12980"/>
              <a:gd name="connsiteX29" fmla="*/ 5523 w 5664"/>
              <a:gd name="connsiteY29" fmla="*/ 5428 h 12980"/>
              <a:gd name="connsiteX30" fmla="*/ 5539 w 5664"/>
              <a:gd name="connsiteY30" fmla="*/ 5633 h 12980"/>
              <a:gd name="connsiteX31" fmla="*/ 5443 w 5664"/>
              <a:gd name="connsiteY31" fmla="*/ 6216 h 12980"/>
              <a:gd name="connsiteX32" fmla="*/ 5318 w 5664"/>
              <a:gd name="connsiteY32" fmla="*/ 7162 h 12980"/>
              <a:gd name="connsiteX33" fmla="*/ 5096 w 5664"/>
              <a:gd name="connsiteY33" fmla="*/ 7462 h 12980"/>
              <a:gd name="connsiteX34" fmla="*/ 4923 w 5664"/>
              <a:gd name="connsiteY34" fmla="*/ 7997 h 12980"/>
              <a:gd name="connsiteX35" fmla="*/ 4779 w 5664"/>
              <a:gd name="connsiteY35" fmla="*/ 8297 h 12980"/>
              <a:gd name="connsiteX36" fmla="*/ 4685 w 5664"/>
              <a:gd name="connsiteY36" fmla="*/ 8629 h 12980"/>
              <a:gd name="connsiteX37" fmla="*/ 4669 w 5664"/>
              <a:gd name="connsiteY37" fmla="*/ 8991 h 12980"/>
              <a:gd name="connsiteX38" fmla="*/ 4479 w 5664"/>
              <a:gd name="connsiteY38" fmla="*/ 9323 h 12980"/>
              <a:gd name="connsiteX39" fmla="*/ 4495 w 5664"/>
              <a:gd name="connsiteY39" fmla="*/ 9433 h 12980"/>
              <a:gd name="connsiteX40" fmla="*/ 4385 w 5664"/>
              <a:gd name="connsiteY40" fmla="*/ 9606 h 12980"/>
              <a:gd name="connsiteX41" fmla="*/ 4290 w 5664"/>
              <a:gd name="connsiteY41" fmla="*/ 9953 h 12980"/>
              <a:gd name="connsiteX42" fmla="*/ 4290 w 5664"/>
              <a:gd name="connsiteY42" fmla="*/ 10222 h 12980"/>
              <a:gd name="connsiteX43" fmla="*/ 4322 w 5664"/>
              <a:gd name="connsiteY43" fmla="*/ 10568 h 12980"/>
              <a:gd name="connsiteX44" fmla="*/ 4164 w 5664"/>
              <a:gd name="connsiteY44" fmla="*/ 10773 h 12980"/>
              <a:gd name="connsiteX45" fmla="*/ 4053 w 5664"/>
              <a:gd name="connsiteY45" fmla="*/ 11105 h 12980"/>
              <a:gd name="connsiteX46" fmla="*/ 3801 w 5664"/>
              <a:gd name="connsiteY46" fmla="*/ 11387 h 12980"/>
              <a:gd name="connsiteX47" fmla="*/ 3739 w 5664"/>
              <a:gd name="connsiteY47" fmla="*/ 11672 h 12980"/>
              <a:gd name="connsiteX48" fmla="*/ 3599 w 5664"/>
              <a:gd name="connsiteY48" fmla="*/ 11956 h 12980"/>
              <a:gd name="connsiteX49" fmla="*/ 3536 w 5664"/>
              <a:gd name="connsiteY49" fmla="*/ 12176 h 12980"/>
              <a:gd name="connsiteX50" fmla="*/ 3505 w 5664"/>
              <a:gd name="connsiteY50" fmla="*/ 12554 h 12980"/>
              <a:gd name="connsiteX51" fmla="*/ 3276 w 5664"/>
              <a:gd name="connsiteY51" fmla="*/ 12728 h 12980"/>
              <a:gd name="connsiteX52" fmla="*/ 3048 w 5664"/>
              <a:gd name="connsiteY52" fmla="*/ 12886 h 12980"/>
              <a:gd name="connsiteX53" fmla="*/ 2812 w 5664"/>
              <a:gd name="connsiteY53" fmla="*/ 12980 h 12980"/>
              <a:gd name="connsiteX54" fmla="*/ 2464 w 5664"/>
              <a:gd name="connsiteY54" fmla="*/ 12980 h 12980"/>
              <a:gd name="connsiteX55" fmla="*/ 2150 w 5664"/>
              <a:gd name="connsiteY55" fmla="*/ 12697 h 12980"/>
              <a:gd name="connsiteX56" fmla="*/ 1991 w 5664"/>
              <a:gd name="connsiteY56" fmla="*/ 12413 h 12980"/>
              <a:gd name="connsiteX57" fmla="*/ 1944 w 5664"/>
              <a:gd name="connsiteY57" fmla="*/ 12145 h 12980"/>
              <a:gd name="connsiteX58" fmla="*/ 1637 w 5664"/>
              <a:gd name="connsiteY58" fmla="*/ 11845 h 12980"/>
              <a:gd name="connsiteX59" fmla="*/ 1503 w 5664"/>
              <a:gd name="connsiteY59" fmla="*/ 11627 h 12980"/>
              <a:gd name="connsiteX60" fmla="*/ 1543 w 5664"/>
              <a:gd name="connsiteY60" fmla="*/ 11396 h 12980"/>
              <a:gd name="connsiteX61" fmla="*/ 1354 w 5664"/>
              <a:gd name="connsiteY61" fmla="*/ 10875 h 12980"/>
              <a:gd name="connsiteX62" fmla="*/ 1154 w 5664"/>
              <a:gd name="connsiteY62" fmla="*/ 10079 h 12980"/>
              <a:gd name="connsiteX63" fmla="*/ 1211 w 5664"/>
              <a:gd name="connsiteY63" fmla="*/ 9480 h 12980"/>
              <a:gd name="connsiteX64" fmla="*/ 933 w 5664"/>
              <a:gd name="connsiteY64" fmla="*/ 8912 h 12980"/>
              <a:gd name="connsiteX65" fmla="*/ 885 w 5664"/>
              <a:gd name="connsiteY65" fmla="*/ 8534 h 12980"/>
              <a:gd name="connsiteX66" fmla="*/ 857 w 5664"/>
              <a:gd name="connsiteY66" fmla="*/ 8227 h 12980"/>
              <a:gd name="connsiteX67" fmla="*/ 588 w 5664"/>
              <a:gd name="connsiteY67" fmla="*/ 7919 h 12980"/>
              <a:gd name="connsiteX68" fmla="*/ 526 w 5664"/>
              <a:gd name="connsiteY68" fmla="*/ 7588 h 12980"/>
              <a:gd name="connsiteX69" fmla="*/ 399 w 5664"/>
              <a:gd name="connsiteY69" fmla="*/ 6926 h 12980"/>
              <a:gd name="connsiteX70" fmla="*/ 337 w 5664"/>
              <a:gd name="connsiteY70" fmla="*/ 6452 h 12980"/>
              <a:gd name="connsiteX71" fmla="*/ 226 w 5664"/>
              <a:gd name="connsiteY71" fmla="*/ 6232 h 12980"/>
              <a:gd name="connsiteX72" fmla="*/ 226 w 5664"/>
              <a:gd name="connsiteY72" fmla="*/ 5790 h 12980"/>
              <a:gd name="connsiteX73" fmla="*/ 133 w 5664"/>
              <a:gd name="connsiteY73" fmla="*/ 5522 h 12980"/>
              <a:gd name="connsiteX74" fmla="*/ 133 w 5664"/>
              <a:gd name="connsiteY74" fmla="*/ 5160 h 12980"/>
              <a:gd name="connsiteX75" fmla="*/ 22 w 5664"/>
              <a:gd name="connsiteY75" fmla="*/ 4939 h 12980"/>
              <a:gd name="connsiteX76" fmla="*/ 22 w 5664"/>
              <a:gd name="connsiteY76" fmla="*/ 4577 h 12980"/>
              <a:gd name="connsiteX77" fmla="*/ 22 w 5664"/>
              <a:gd name="connsiteY77" fmla="*/ 4577 h 12980"/>
              <a:gd name="connsiteX78" fmla="*/ 29 w 5664"/>
              <a:gd name="connsiteY78" fmla="*/ 4548 h 12980"/>
              <a:gd name="connsiteX79" fmla="*/ 35 w 5664"/>
              <a:gd name="connsiteY79" fmla="*/ 4519 h 12980"/>
              <a:gd name="connsiteX80" fmla="*/ 39 w 5664"/>
              <a:gd name="connsiteY80" fmla="*/ 4483 h 12980"/>
              <a:gd name="connsiteX81" fmla="*/ 42 w 5664"/>
              <a:gd name="connsiteY81" fmla="*/ 4446 h 12980"/>
              <a:gd name="connsiteX82" fmla="*/ 43 w 5664"/>
              <a:gd name="connsiteY82" fmla="*/ 4428 h 12980"/>
              <a:gd name="connsiteX83" fmla="*/ 42 w 5664"/>
              <a:gd name="connsiteY83" fmla="*/ 4410 h 12980"/>
              <a:gd name="connsiteX84" fmla="*/ 39 w 5664"/>
              <a:gd name="connsiteY84" fmla="*/ 4394 h 12980"/>
              <a:gd name="connsiteX85" fmla="*/ 35 w 5664"/>
              <a:gd name="connsiteY85" fmla="*/ 4378 h 12980"/>
              <a:gd name="connsiteX86" fmla="*/ 29 w 5664"/>
              <a:gd name="connsiteY86" fmla="*/ 4366 h 12980"/>
              <a:gd name="connsiteX87" fmla="*/ 22 w 5664"/>
              <a:gd name="connsiteY87" fmla="*/ 4355 h 12980"/>
              <a:gd name="connsiteX88" fmla="*/ 22 w 5664"/>
              <a:gd name="connsiteY88" fmla="*/ 4355 h 12980"/>
              <a:gd name="connsiteX89" fmla="*/ 17 w 5664"/>
              <a:gd name="connsiteY89" fmla="*/ 4351 h 12980"/>
              <a:gd name="connsiteX90" fmla="*/ 14 w 5664"/>
              <a:gd name="connsiteY90" fmla="*/ 4345 h 12980"/>
              <a:gd name="connsiteX91" fmla="*/ 9 w 5664"/>
              <a:gd name="connsiteY91" fmla="*/ 4330 h 12980"/>
              <a:gd name="connsiteX92" fmla="*/ 4 w 5664"/>
              <a:gd name="connsiteY92" fmla="*/ 4313 h 12980"/>
              <a:gd name="connsiteX93" fmla="*/ 1 w 5664"/>
              <a:gd name="connsiteY93" fmla="*/ 4294 h 12980"/>
              <a:gd name="connsiteX94" fmla="*/ 0 w 5664"/>
              <a:gd name="connsiteY94" fmla="*/ 4273 h 12980"/>
              <a:gd name="connsiteX95" fmla="*/ 1 w 5664"/>
              <a:gd name="connsiteY95" fmla="*/ 4250 h 12980"/>
              <a:gd name="connsiteX96" fmla="*/ 4 w 5664"/>
              <a:gd name="connsiteY96" fmla="*/ 4203 h 12980"/>
              <a:gd name="connsiteX97" fmla="*/ 9 w 5664"/>
              <a:gd name="connsiteY97" fmla="*/ 4160 h 12980"/>
              <a:gd name="connsiteX98" fmla="*/ 14 w 5664"/>
              <a:gd name="connsiteY98" fmla="*/ 4123 h 12980"/>
              <a:gd name="connsiteX99" fmla="*/ 22 w 5664"/>
              <a:gd name="connsiteY99" fmla="*/ 4088 h 12980"/>
              <a:gd name="connsiteX100" fmla="*/ 0 w 5664"/>
              <a:gd name="connsiteY100" fmla="*/ 3945 h 12980"/>
              <a:gd name="connsiteX101" fmla="*/ 1755 w 5664"/>
              <a:gd name="connsiteY101" fmla="*/ 978 h 12980"/>
              <a:gd name="connsiteX102" fmla="*/ 1841 w 5664"/>
              <a:gd name="connsiteY102" fmla="*/ 760 h 12980"/>
              <a:gd name="connsiteX103" fmla="*/ 2046 w 5664"/>
              <a:gd name="connsiteY103" fmla="*/ 666 h 12980"/>
              <a:gd name="connsiteX104" fmla="*/ 2156 w 5664"/>
              <a:gd name="connsiteY104" fmla="*/ 509 h 12980"/>
              <a:gd name="connsiteX105" fmla="*/ 2362 w 5664"/>
              <a:gd name="connsiteY105" fmla="*/ 177 h 12980"/>
              <a:gd name="connsiteX106" fmla="*/ 2567 w 5664"/>
              <a:gd name="connsiteY106" fmla="*/ 20 h 12980"/>
              <a:gd name="connsiteX107" fmla="*/ 2708 w 5664"/>
              <a:gd name="connsiteY107" fmla="*/ 20 h 12980"/>
              <a:gd name="connsiteX108" fmla="*/ 2708 w 5664"/>
              <a:gd name="connsiteY108" fmla="*/ 20 h 12980"/>
              <a:gd name="connsiteX109" fmla="*/ 2949 w 5664"/>
              <a:gd name="connsiteY109" fmla="*/ 248 h 12980"/>
              <a:gd name="connsiteX0" fmla="*/ 1841 w 5664"/>
              <a:gd name="connsiteY0" fmla="*/ 760 h 12980"/>
              <a:gd name="connsiteX1" fmla="*/ 2046 w 5664"/>
              <a:gd name="connsiteY1" fmla="*/ 666 h 12980"/>
              <a:gd name="connsiteX2" fmla="*/ 2156 w 5664"/>
              <a:gd name="connsiteY2" fmla="*/ 509 h 12980"/>
              <a:gd name="connsiteX3" fmla="*/ 2362 w 5664"/>
              <a:gd name="connsiteY3" fmla="*/ 177 h 12980"/>
              <a:gd name="connsiteX4" fmla="*/ 2567 w 5664"/>
              <a:gd name="connsiteY4" fmla="*/ 20 h 12980"/>
              <a:gd name="connsiteX5" fmla="*/ 2708 w 5664"/>
              <a:gd name="connsiteY5" fmla="*/ 20 h 12980"/>
              <a:gd name="connsiteX6" fmla="*/ 2708 w 5664"/>
              <a:gd name="connsiteY6" fmla="*/ 20 h 12980"/>
              <a:gd name="connsiteX7" fmla="*/ 2949 w 5664"/>
              <a:gd name="connsiteY7" fmla="*/ 248 h 12980"/>
              <a:gd name="connsiteX8" fmla="*/ 3070 w 5664"/>
              <a:gd name="connsiteY8" fmla="*/ 378 h 12980"/>
              <a:gd name="connsiteX9" fmla="*/ 3103 w 5664"/>
              <a:gd name="connsiteY9" fmla="*/ 446 h 12980"/>
              <a:gd name="connsiteX10" fmla="*/ 3338 w 5664"/>
              <a:gd name="connsiteY10" fmla="*/ 650 h 12980"/>
              <a:gd name="connsiteX11" fmla="*/ 3622 w 5664"/>
              <a:gd name="connsiteY11" fmla="*/ 760 h 12980"/>
              <a:gd name="connsiteX12" fmla="*/ 3622 w 5664"/>
              <a:gd name="connsiteY12" fmla="*/ 855 h 12980"/>
              <a:gd name="connsiteX13" fmla="*/ 3748 w 5664"/>
              <a:gd name="connsiteY13" fmla="*/ 903 h 12980"/>
              <a:gd name="connsiteX14" fmla="*/ 3906 w 5664"/>
              <a:gd name="connsiteY14" fmla="*/ 1028 h 12980"/>
              <a:gd name="connsiteX15" fmla="*/ 4009 w 5664"/>
              <a:gd name="connsiteY15" fmla="*/ 1142 h 12980"/>
              <a:gd name="connsiteX16" fmla="*/ 4072 w 5664"/>
              <a:gd name="connsiteY16" fmla="*/ 1379 h 12980"/>
              <a:gd name="connsiteX17" fmla="*/ 4213 w 5664"/>
              <a:gd name="connsiteY17" fmla="*/ 1438 h 12980"/>
              <a:gd name="connsiteX18" fmla="*/ 4249 w 5664"/>
              <a:gd name="connsiteY18" fmla="*/ 1592 h 12980"/>
              <a:gd name="connsiteX19" fmla="*/ 4391 w 5664"/>
              <a:gd name="connsiteY19" fmla="*/ 1841 h 12980"/>
              <a:gd name="connsiteX20" fmla="*/ 4581 w 5664"/>
              <a:gd name="connsiteY20" fmla="*/ 2029 h 12980"/>
              <a:gd name="connsiteX21" fmla="*/ 4604 w 5664"/>
              <a:gd name="connsiteY21" fmla="*/ 2350 h 12980"/>
              <a:gd name="connsiteX22" fmla="*/ 4722 w 5664"/>
              <a:gd name="connsiteY22" fmla="*/ 2550 h 12980"/>
              <a:gd name="connsiteX23" fmla="*/ 5018 w 5664"/>
              <a:gd name="connsiteY23" fmla="*/ 2705 h 12980"/>
              <a:gd name="connsiteX24" fmla="*/ 5112 w 5664"/>
              <a:gd name="connsiteY24" fmla="*/ 2823 h 12980"/>
              <a:gd name="connsiteX25" fmla="*/ 5159 w 5664"/>
              <a:gd name="connsiteY25" fmla="*/ 2964 h 12980"/>
              <a:gd name="connsiteX26" fmla="*/ 5243 w 5664"/>
              <a:gd name="connsiteY26" fmla="*/ 3047 h 12980"/>
              <a:gd name="connsiteX27" fmla="*/ 5432 w 5664"/>
              <a:gd name="connsiteY27" fmla="*/ 3308 h 12980"/>
              <a:gd name="connsiteX28" fmla="*/ 5523 w 5664"/>
              <a:gd name="connsiteY28" fmla="*/ 3583 h 12980"/>
              <a:gd name="connsiteX29" fmla="*/ 5585 w 5664"/>
              <a:gd name="connsiteY29" fmla="*/ 3662 h 12980"/>
              <a:gd name="connsiteX30" fmla="*/ 5606 w 5664"/>
              <a:gd name="connsiteY30" fmla="*/ 3745 h 12980"/>
              <a:gd name="connsiteX31" fmla="*/ 5664 w 5664"/>
              <a:gd name="connsiteY31" fmla="*/ 3883 h 12980"/>
              <a:gd name="connsiteX32" fmla="*/ 5664 w 5664"/>
              <a:gd name="connsiteY32" fmla="*/ 4182 h 12980"/>
              <a:gd name="connsiteX33" fmla="*/ 5664 w 5664"/>
              <a:gd name="connsiteY33" fmla="*/ 4371 h 12980"/>
              <a:gd name="connsiteX34" fmla="*/ 5491 w 5664"/>
              <a:gd name="connsiteY34" fmla="*/ 4773 h 12980"/>
              <a:gd name="connsiteX35" fmla="*/ 5585 w 5664"/>
              <a:gd name="connsiteY35" fmla="*/ 5269 h 12980"/>
              <a:gd name="connsiteX36" fmla="*/ 5523 w 5664"/>
              <a:gd name="connsiteY36" fmla="*/ 5428 h 12980"/>
              <a:gd name="connsiteX37" fmla="*/ 5539 w 5664"/>
              <a:gd name="connsiteY37" fmla="*/ 5633 h 12980"/>
              <a:gd name="connsiteX38" fmla="*/ 5443 w 5664"/>
              <a:gd name="connsiteY38" fmla="*/ 6216 h 12980"/>
              <a:gd name="connsiteX39" fmla="*/ 5318 w 5664"/>
              <a:gd name="connsiteY39" fmla="*/ 7162 h 12980"/>
              <a:gd name="connsiteX40" fmla="*/ 5096 w 5664"/>
              <a:gd name="connsiteY40" fmla="*/ 7462 h 12980"/>
              <a:gd name="connsiteX41" fmla="*/ 4923 w 5664"/>
              <a:gd name="connsiteY41" fmla="*/ 7997 h 12980"/>
              <a:gd name="connsiteX42" fmla="*/ 4779 w 5664"/>
              <a:gd name="connsiteY42" fmla="*/ 8297 h 12980"/>
              <a:gd name="connsiteX43" fmla="*/ 4685 w 5664"/>
              <a:gd name="connsiteY43" fmla="*/ 8629 h 12980"/>
              <a:gd name="connsiteX44" fmla="*/ 4669 w 5664"/>
              <a:gd name="connsiteY44" fmla="*/ 8991 h 12980"/>
              <a:gd name="connsiteX45" fmla="*/ 4479 w 5664"/>
              <a:gd name="connsiteY45" fmla="*/ 9323 h 12980"/>
              <a:gd name="connsiteX46" fmla="*/ 4495 w 5664"/>
              <a:gd name="connsiteY46" fmla="*/ 9433 h 12980"/>
              <a:gd name="connsiteX47" fmla="*/ 4385 w 5664"/>
              <a:gd name="connsiteY47" fmla="*/ 9606 h 12980"/>
              <a:gd name="connsiteX48" fmla="*/ 4290 w 5664"/>
              <a:gd name="connsiteY48" fmla="*/ 9953 h 12980"/>
              <a:gd name="connsiteX49" fmla="*/ 4290 w 5664"/>
              <a:gd name="connsiteY49" fmla="*/ 10222 h 12980"/>
              <a:gd name="connsiteX50" fmla="*/ 4322 w 5664"/>
              <a:gd name="connsiteY50" fmla="*/ 10568 h 12980"/>
              <a:gd name="connsiteX51" fmla="*/ 4164 w 5664"/>
              <a:gd name="connsiteY51" fmla="*/ 10773 h 12980"/>
              <a:gd name="connsiteX52" fmla="*/ 4053 w 5664"/>
              <a:gd name="connsiteY52" fmla="*/ 11105 h 12980"/>
              <a:gd name="connsiteX53" fmla="*/ 3801 w 5664"/>
              <a:gd name="connsiteY53" fmla="*/ 11387 h 12980"/>
              <a:gd name="connsiteX54" fmla="*/ 3739 w 5664"/>
              <a:gd name="connsiteY54" fmla="*/ 11672 h 12980"/>
              <a:gd name="connsiteX55" fmla="*/ 3599 w 5664"/>
              <a:gd name="connsiteY55" fmla="*/ 11956 h 12980"/>
              <a:gd name="connsiteX56" fmla="*/ 3536 w 5664"/>
              <a:gd name="connsiteY56" fmla="*/ 12176 h 12980"/>
              <a:gd name="connsiteX57" fmla="*/ 3505 w 5664"/>
              <a:gd name="connsiteY57" fmla="*/ 12554 h 12980"/>
              <a:gd name="connsiteX58" fmla="*/ 3276 w 5664"/>
              <a:gd name="connsiteY58" fmla="*/ 12728 h 12980"/>
              <a:gd name="connsiteX59" fmla="*/ 3048 w 5664"/>
              <a:gd name="connsiteY59" fmla="*/ 12886 h 12980"/>
              <a:gd name="connsiteX60" fmla="*/ 2812 w 5664"/>
              <a:gd name="connsiteY60" fmla="*/ 12980 h 12980"/>
              <a:gd name="connsiteX61" fmla="*/ 2464 w 5664"/>
              <a:gd name="connsiteY61" fmla="*/ 12980 h 12980"/>
              <a:gd name="connsiteX62" fmla="*/ 2150 w 5664"/>
              <a:gd name="connsiteY62" fmla="*/ 12697 h 12980"/>
              <a:gd name="connsiteX63" fmla="*/ 1991 w 5664"/>
              <a:gd name="connsiteY63" fmla="*/ 12413 h 12980"/>
              <a:gd name="connsiteX64" fmla="*/ 1944 w 5664"/>
              <a:gd name="connsiteY64" fmla="*/ 12145 h 12980"/>
              <a:gd name="connsiteX65" fmla="*/ 1637 w 5664"/>
              <a:gd name="connsiteY65" fmla="*/ 11845 h 12980"/>
              <a:gd name="connsiteX66" fmla="*/ 1503 w 5664"/>
              <a:gd name="connsiteY66" fmla="*/ 11627 h 12980"/>
              <a:gd name="connsiteX67" fmla="*/ 1543 w 5664"/>
              <a:gd name="connsiteY67" fmla="*/ 11396 h 12980"/>
              <a:gd name="connsiteX68" fmla="*/ 1354 w 5664"/>
              <a:gd name="connsiteY68" fmla="*/ 10875 h 12980"/>
              <a:gd name="connsiteX69" fmla="*/ 1154 w 5664"/>
              <a:gd name="connsiteY69" fmla="*/ 10079 h 12980"/>
              <a:gd name="connsiteX70" fmla="*/ 1211 w 5664"/>
              <a:gd name="connsiteY70" fmla="*/ 9480 h 12980"/>
              <a:gd name="connsiteX71" fmla="*/ 933 w 5664"/>
              <a:gd name="connsiteY71" fmla="*/ 8912 h 12980"/>
              <a:gd name="connsiteX72" fmla="*/ 885 w 5664"/>
              <a:gd name="connsiteY72" fmla="*/ 8534 h 12980"/>
              <a:gd name="connsiteX73" fmla="*/ 857 w 5664"/>
              <a:gd name="connsiteY73" fmla="*/ 8227 h 12980"/>
              <a:gd name="connsiteX74" fmla="*/ 588 w 5664"/>
              <a:gd name="connsiteY74" fmla="*/ 7919 h 12980"/>
              <a:gd name="connsiteX75" fmla="*/ 526 w 5664"/>
              <a:gd name="connsiteY75" fmla="*/ 7588 h 12980"/>
              <a:gd name="connsiteX76" fmla="*/ 399 w 5664"/>
              <a:gd name="connsiteY76" fmla="*/ 6926 h 12980"/>
              <a:gd name="connsiteX77" fmla="*/ 337 w 5664"/>
              <a:gd name="connsiteY77" fmla="*/ 6452 h 12980"/>
              <a:gd name="connsiteX78" fmla="*/ 226 w 5664"/>
              <a:gd name="connsiteY78" fmla="*/ 6232 h 12980"/>
              <a:gd name="connsiteX79" fmla="*/ 226 w 5664"/>
              <a:gd name="connsiteY79" fmla="*/ 5790 h 12980"/>
              <a:gd name="connsiteX80" fmla="*/ 133 w 5664"/>
              <a:gd name="connsiteY80" fmla="*/ 5522 h 12980"/>
              <a:gd name="connsiteX81" fmla="*/ 133 w 5664"/>
              <a:gd name="connsiteY81" fmla="*/ 5160 h 12980"/>
              <a:gd name="connsiteX82" fmla="*/ 22 w 5664"/>
              <a:gd name="connsiteY82" fmla="*/ 4939 h 12980"/>
              <a:gd name="connsiteX83" fmla="*/ 22 w 5664"/>
              <a:gd name="connsiteY83" fmla="*/ 4577 h 12980"/>
              <a:gd name="connsiteX84" fmla="*/ 22 w 5664"/>
              <a:gd name="connsiteY84" fmla="*/ 4577 h 12980"/>
              <a:gd name="connsiteX85" fmla="*/ 29 w 5664"/>
              <a:gd name="connsiteY85" fmla="*/ 4548 h 12980"/>
              <a:gd name="connsiteX86" fmla="*/ 35 w 5664"/>
              <a:gd name="connsiteY86" fmla="*/ 4519 h 12980"/>
              <a:gd name="connsiteX87" fmla="*/ 39 w 5664"/>
              <a:gd name="connsiteY87" fmla="*/ 4483 h 12980"/>
              <a:gd name="connsiteX88" fmla="*/ 42 w 5664"/>
              <a:gd name="connsiteY88" fmla="*/ 4446 h 12980"/>
              <a:gd name="connsiteX89" fmla="*/ 43 w 5664"/>
              <a:gd name="connsiteY89" fmla="*/ 4428 h 12980"/>
              <a:gd name="connsiteX90" fmla="*/ 42 w 5664"/>
              <a:gd name="connsiteY90" fmla="*/ 4410 h 12980"/>
              <a:gd name="connsiteX91" fmla="*/ 39 w 5664"/>
              <a:gd name="connsiteY91" fmla="*/ 4394 h 12980"/>
              <a:gd name="connsiteX92" fmla="*/ 35 w 5664"/>
              <a:gd name="connsiteY92" fmla="*/ 4378 h 12980"/>
              <a:gd name="connsiteX93" fmla="*/ 29 w 5664"/>
              <a:gd name="connsiteY93" fmla="*/ 4366 h 12980"/>
              <a:gd name="connsiteX94" fmla="*/ 22 w 5664"/>
              <a:gd name="connsiteY94" fmla="*/ 4355 h 12980"/>
              <a:gd name="connsiteX95" fmla="*/ 22 w 5664"/>
              <a:gd name="connsiteY95" fmla="*/ 4355 h 12980"/>
              <a:gd name="connsiteX96" fmla="*/ 17 w 5664"/>
              <a:gd name="connsiteY96" fmla="*/ 4351 h 12980"/>
              <a:gd name="connsiteX97" fmla="*/ 14 w 5664"/>
              <a:gd name="connsiteY97" fmla="*/ 4345 h 12980"/>
              <a:gd name="connsiteX98" fmla="*/ 9 w 5664"/>
              <a:gd name="connsiteY98" fmla="*/ 4330 h 12980"/>
              <a:gd name="connsiteX99" fmla="*/ 4 w 5664"/>
              <a:gd name="connsiteY99" fmla="*/ 4313 h 12980"/>
              <a:gd name="connsiteX100" fmla="*/ 1 w 5664"/>
              <a:gd name="connsiteY100" fmla="*/ 4294 h 12980"/>
              <a:gd name="connsiteX101" fmla="*/ 0 w 5664"/>
              <a:gd name="connsiteY101" fmla="*/ 4273 h 12980"/>
              <a:gd name="connsiteX102" fmla="*/ 1 w 5664"/>
              <a:gd name="connsiteY102" fmla="*/ 4250 h 12980"/>
              <a:gd name="connsiteX103" fmla="*/ 4 w 5664"/>
              <a:gd name="connsiteY103" fmla="*/ 4203 h 12980"/>
              <a:gd name="connsiteX104" fmla="*/ 9 w 5664"/>
              <a:gd name="connsiteY104" fmla="*/ 4160 h 12980"/>
              <a:gd name="connsiteX105" fmla="*/ 14 w 5664"/>
              <a:gd name="connsiteY105" fmla="*/ 4123 h 12980"/>
              <a:gd name="connsiteX106" fmla="*/ 22 w 5664"/>
              <a:gd name="connsiteY106" fmla="*/ 4088 h 12980"/>
              <a:gd name="connsiteX107" fmla="*/ 0 w 5664"/>
              <a:gd name="connsiteY107" fmla="*/ 3945 h 12980"/>
              <a:gd name="connsiteX108" fmla="*/ 1954 w 5664"/>
              <a:gd name="connsiteY108" fmla="*/ 1177 h 12980"/>
              <a:gd name="connsiteX0" fmla="*/ 1841 w 5664"/>
              <a:gd name="connsiteY0" fmla="*/ 760 h 12980"/>
              <a:gd name="connsiteX1" fmla="*/ 2046 w 5664"/>
              <a:gd name="connsiteY1" fmla="*/ 666 h 12980"/>
              <a:gd name="connsiteX2" fmla="*/ 2156 w 5664"/>
              <a:gd name="connsiteY2" fmla="*/ 509 h 12980"/>
              <a:gd name="connsiteX3" fmla="*/ 2362 w 5664"/>
              <a:gd name="connsiteY3" fmla="*/ 177 h 12980"/>
              <a:gd name="connsiteX4" fmla="*/ 2567 w 5664"/>
              <a:gd name="connsiteY4" fmla="*/ 20 h 12980"/>
              <a:gd name="connsiteX5" fmla="*/ 2708 w 5664"/>
              <a:gd name="connsiteY5" fmla="*/ 20 h 12980"/>
              <a:gd name="connsiteX6" fmla="*/ 2708 w 5664"/>
              <a:gd name="connsiteY6" fmla="*/ 20 h 12980"/>
              <a:gd name="connsiteX7" fmla="*/ 2949 w 5664"/>
              <a:gd name="connsiteY7" fmla="*/ 248 h 12980"/>
              <a:gd name="connsiteX8" fmla="*/ 3070 w 5664"/>
              <a:gd name="connsiteY8" fmla="*/ 378 h 12980"/>
              <a:gd name="connsiteX9" fmla="*/ 3103 w 5664"/>
              <a:gd name="connsiteY9" fmla="*/ 446 h 12980"/>
              <a:gd name="connsiteX10" fmla="*/ 3338 w 5664"/>
              <a:gd name="connsiteY10" fmla="*/ 650 h 12980"/>
              <a:gd name="connsiteX11" fmla="*/ 3622 w 5664"/>
              <a:gd name="connsiteY11" fmla="*/ 760 h 12980"/>
              <a:gd name="connsiteX12" fmla="*/ 3622 w 5664"/>
              <a:gd name="connsiteY12" fmla="*/ 855 h 12980"/>
              <a:gd name="connsiteX13" fmla="*/ 3748 w 5664"/>
              <a:gd name="connsiteY13" fmla="*/ 903 h 12980"/>
              <a:gd name="connsiteX14" fmla="*/ 3906 w 5664"/>
              <a:gd name="connsiteY14" fmla="*/ 1028 h 12980"/>
              <a:gd name="connsiteX15" fmla="*/ 4009 w 5664"/>
              <a:gd name="connsiteY15" fmla="*/ 1142 h 12980"/>
              <a:gd name="connsiteX16" fmla="*/ 4072 w 5664"/>
              <a:gd name="connsiteY16" fmla="*/ 1379 h 12980"/>
              <a:gd name="connsiteX17" fmla="*/ 4213 w 5664"/>
              <a:gd name="connsiteY17" fmla="*/ 1438 h 12980"/>
              <a:gd name="connsiteX18" fmla="*/ 4249 w 5664"/>
              <a:gd name="connsiteY18" fmla="*/ 1592 h 12980"/>
              <a:gd name="connsiteX19" fmla="*/ 4391 w 5664"/>
              <a:gd name="connsiteY19" fmla="*/ 1841 h 12980"/>
              <a:gd name="connsiteX20" fmla="*/ 4581 w 5664"/>
              <a:gd name="connsiteY20" fmla="*/ 2029 h 12980"/>
              <a:gd name="connsiteX21" fmla="*/ 4604 w 5664"/>
              <a:gd name="connsiteY21" fmla="*/ 2350 h 12980"/>
              <a:gd name="connsiteX22" fmla="*/ 4722 w 5664"/>
              <a:gd name="connsiteY22" fmla="*/ 2550 h 12980"/>
              <a:gd name="connsiteX23" fmla="*/ 5018 w 5664"/>
              <a:gd name="connsiteY23" fmla="*/ 2705 h 12980"/>
              <a:gd name="connsiteX24" fmla="*/ 5112 w 5664"/>
              <a:gd name="connsiteY24" fmla="*/ 2823 h 12980"/>
              <a:gd name="connsiteX25" fmla="*/ 5159 w 5664"/>
              <a:gd name="connsiteY25" fmla="*/ 2964 h 12980"/>
              <a:gd name="connsiteX26" fmla="*/ 5243 w 5664"/>
              <a:gd name="connsiteY26" fmla="*/ 3047 h 12980"/>
              <a:gd name="connsiteX27" fmla="*/ 5432 w 5664"/>
              <a:gd name="connsiteY27" fmla="*/ 3308 h 12980"/>
              <a:gd name="connsiteX28" fmla="*/ 5523 w 5664"/>
              <a:gd name="connsiteY28" fmla="*/ 3583 h 12980"/>
              <a:gd name="connsiteX29" fmla="*/ 5585 w 5664"/>
              <a:gd name="connsiteY29" fmla="*/ 3662 h 12980"/>
              <a:gd name="connsiteX30" fmla="*/ 5606 w 5664"/>
              <a:gd name="connsiteY30" fmla="*/ 3745 h 12980"/>
              <a:gd name="connsiteX31" fmla="*/ 5664 w 5664"/>
              <a:gd name="connsiteY31" fmla="*/ 3883 h 12980"/>
              <a:gd name="connsiteX32" fmla="*/ 5664 w 5664"/>
              <a:gd name="connsiteY32" fmla="*/ 4182 h 12980"/>
              <a:gd name="connsiteX33" fmla="*/ 5664 w 5664"/>
              <a:gd name="connsiteY33" fmla="*/ 4371 h 12980"/>
              <a:gd name="connsiteX34" fmla="*/ 5491 w 5664"/>
              <a:gd name="connsiteY34" fmla="*/ 4773 h 12980"/>
              <a:gd name="connsiteX35" fmla="*/ 5585 w 5664"/>
              <a:gd name="connsiteY35" fmla="*/ 5269 h 12980"/>
              <a:gd name="connsiteX36" fmla="*/ 5523 w 5664"/>
              <a:gd name="connsiteY36" fmla="*/ 5428 h 12980"/>
              <a:gd name="connsiteX37" fmla="*/ 5539 w 5664"/>
              <a:gd name="connsiteY37" fmla="*/ 5633 h 12980"/>
              <a:gd name="connsiteX38" fmla="*/ 5443 w 5664"/>
              <a:gd name="connsiteY38" fmla="*/ 6216 h 12980"/>
              <a:gd name="connsiteX39" fmla="*/ 5318 w 5664"/>
              <a:gd name="connsiteY39" fmla="*/ 7162 h 12980"/>
              <a:gd name="connsiteX40" fmla="*/ 5096 w 5664"/>
              <a:gd name="connsiteY40" fmla="*/ 7462 h 12980"/>
              <a:gd name="connsiteX41" fmla="*/ 4923 w 5664"/>
              <a:gd name="connsiteY41" fmla="*/ 7997 h 12980"/>
              <a:gd name="connsiteX42" fmla="*/ 4779 w 5664"/>
              <a:gd name="connsiteY42" fmla="*/ 8297 h 12980"/>
              <a:gd name="connsiteX43" fmla="*/ 4685 w 5664"/>
              <a:gd name="connsiteY43" fmla="*/ 8629 h 12980"/>
              <a:gd name="connsiteX44" fmla="*/ 4669 w 5664"/>
              <a:gd name="connsiteY44" fmla="*/ 8991 h 12980"/>
              <a:gd name="connsiteX45" fmla="*/ 4479 w 5664"/>
              <a:gd name="connsiteY45" fmla="*/ 9323 h 12980"/>
              <a:gd name="connsiteX46" fmla="*/ 4495 w 5664"/>
              <a:gd name="connsiteY46" fmla="*/ 9433 h 12980"/>
              <a:gd name="connsiteX47" fmla="*/ 4385 w 5664"/>
              <a:gd name="connsiteY47" fmla="*/ 9606 h 12980"/>
              <a:gd name="connsiteX48" fmla="*/ 4290 w 5664"/>
              <a:gd name="connsiteY48" fmla="*/ 9953 h 12980"/>
              <a:gd name="connsiteX49" fmla="*/ 4290 w 5664"/>
              <a:gd name="connsiteY49" fmla="*/ 10222 h 12980"/>
              <a:gd name="connsiteX50" fmla="*/ 4322 w 5664"/>
              <a:gd name="connsiteY50" fmla="*/ 10568 h 12980"/>
              <a:gd name="connsiteX51" fmla="*/ 4164 w 5664"/>
              <a:gd name="connsiteY51" fmla="*/ 10773 h 12980"/>
              <a:gd name="connsiteX52" fmla="*/ 4053 w 5664"/>
              <a:gd name="connsiteY52" fmla="*/ 11105 h 12980"/>
              <a:gd name="connsiteX53" fmla="*/ 3801 w 5664"/>
              <a:gd name="connsiteY53" fmla="*/ 11387 h 12980"/>
              <a:gd name="connsiteX54" fmla="*/ 3739 w 5664"/>
              <a:gd name="connsiteY54" fmla="*/ 11672 h 12980"/>
              <a:gd name="connsiteX55" fmla="*/ 3599 w 5664"/>
              <a:gd name="connsiteY55" fmla="*/ 11956 h 12980"/>
              <a:gd name="connsiteX56" fmla="*/ 3536 w 5664"/>
              <a:gd name="connsiteY56" fmla="*/ 12176 h 12980"/>
              <a:gd name="connsiteX57" fmla="*/ 3505 w 5664"/>
              <a:gd name="connsiteY57" fmla="*/ 12554 h 12980"/>
              <a:gd name="connsiteX58" fmla="*/ 3276 w 5664"/>
              <a:gd name="connsiteY58" fmla="*/ 12728 h 12980"/>
              <a:gd name="connsiteX59" fmla="*/ 3048 w 5664"/>
              <a:gd name="connsiteY59" fmla="*/ 12886 h 12980"/>
              <a:gd name="connsiteX60" fmla="*/ 2812 w 5664"/>
              <a:gd name="connsiteY60" fmla="*/ 12980 h 12980"/>
              <a:gd name="connsiteX61" fmla="*/ 2464 w 5664"/>
              <a:gd name="connsiteY61" fmla="*/ 12980 h 12980"/>
              <a:gd name="connsiteX62" fmla="*/ 2150 w 5664"/>
              <a:gd name="connsiteY62" fmla="*/ 12697 h 12980"/>
              <a:gd name="connsiteX63" fmla="*/ 1991 w 5664"/>
              <a:gd name="connsiteY63" fmla="*/ 12413 h 12980"/>
              <a:gd name="connsiteX64" fmla="*/ 1944 w 5664"/>
              <a:gd name="connsiteY64" fmla="*/ 12145 h 12980"/>
              <a:gd name="connsiteX65" fmla="*/ 1637 w 5664"/>
              <a:gd name="connsiteY65" fmla="*/ 11845 h 12980"/>
              <a:gd name="connsiteX66" fmla="*/ 1503 w 5664"/>
              <a:gd name="connsiteY66" fmla="*/ 11627 h 12980"/>
              <a:gd name="connsiteX67" fmla="*/ 1543 w 5664"/>
              <a:gd name="connsiteY67" fmla="*/ 11396 h 12980"/>
              <a:gd name="connsiteX68" fmla="*/ 1354 w 5664"/>
              <a:gd name="connsiteY68" fmla="*/ 10875 h 12980"/>
              <a:gd name="connsiteX69" fmla="*/ 1154 w 5664"/>
              <a:gd name="connsiteY69" fmla="*/ 10079 h 12980"/>
              <a:gd name="connsiteX70" fmla="*/ 1211 w 5664"/>
              <a:gd name="connsiteY70" fmla="*/ 9480 h 12980"/>
              <a:gd name="connsiteX71" fmla="*/ 933 w 5664"/>
              <a:gd name="connsiteY71" fmla="*/ 8912 h 12980"/>
              <a:gd name="connsiteX72" fmla="*/ 885 w 5664"/>
              <a:gd name="connsiteY72" fmla="*/ 8534 h 12980"/>
              <a:gd name="connsiteX73" fmla="*/ 857 w 5664"/>
              <a:gd name="connsiteY73" fmla="*/ 8227 h 12980"/>
              <a:gd name="connsiteX74" fmla="*/ 588 w 5664"/>
              <a:gd name="connsiteY74" fmla="*/ 7919 h 12980"/>
              <a:gd name="connsiteX75" fmla="*/ 526 w 5664"/>
              <a:gd name="connsiteY75" fmla="*/ 7588 h 12980"/>
              <a:gd name="connsiteX76" fmla="*/ 399 w 5664"/>
              <a:gd name="connsiteY76" fmla="*/ 6926 h 12980"/>
              <a:gd name="connsiteX77" fmla="*/ 337 w 5664"/>
              <a:gd name="connsiteY77" fmla="*/ 6452 h 12980"/>
              <a:gd name="connsiteX78" fmla="*/ 226 w 5664"/>
              <a:gd name="connsiteY78" fmla="*/ 6232 h 12980"/>
              <a:gd name="connsiteX79" fmla="*/ 226 w 5664"/>
              <a:gd name="connsiteY79" fmla="*/ 5790 h 12980"/>
              <a:gd name="connsiteX80" fmla="*/ 133 w 5664"/>
              <a:gd name="connsiteY80" fmla="*/ 5522 h 12980"/>
              <a:gd name="connsiteX81" fmla="*/ 133 w 5664"/>
              <a:gd name="connsiteY81" fmla="*/ 5160 h 12980"/>
              <a:gd name="connsiteX82" fmla="*/ 22 w 5664"/>
              <a:gd name="connsiteY82" fmla="*/ 4939 h 12980"/>
              <a:gd name="connsiteX83" fmla="*/ 22 w 5664"/>
              <a:gd name="connsiteY83" fmla="*/ 4577 h 12980"/>
              <a:gd name="connsiteX84" fmla="*/ 22 w 5664"/>
              <a:gd name="connsiteY84" fmla="*/ 4577 h 12980"/>
              <a:gd name="connsiteX85" fmla="*/ 29 w 5664"/>
              <a:gd name="connsiteY85" fmla="*/ 4548 h 12980"/>
              <a:gd name="connsiteX86" fmla="*/ 35 w 5664"/>
              <a:gd name="connsiteY86" fmla="*/ 4519 h 12980"/>
              <a:gd name="connsiteX87" fmla="*/ 39 w 5664"/>
              <a:gd name="connsiteY87" fmla="*/ 4483 h 12980"/>
              <a:gd name="connsiteX88" fmla="*/ 42 w 5664"/>
              <a:gd name="connsiteY88" fmla="*/ 4446 h 12980"/>
              <a:gd name="connsiteX89" fmla="*/ 43 w 5664"/>
              <a:gd name="connsiteY89" fmla="*/ 4428 h 12980"/>
              <a:gd name="connsiteX90" fmla="*/ 42 w 5664"/>
              <a:gd name="connsiteY90" fmla="*/ 4410 h 12980"/>
              <a:gd name="connsiteX91" fmla="*/ 39 w 5664"/>
              <a:gd name="connsiteY91" fmla="*/ 4394 h 12980"/>
              <a:gd name="connsiteX92" fmla="*/ 35 w 5664"/>
              <a:gd name="connsiteY92" fmla="*/ 4378 h 12980"/>
              <a:gd name="connsiteX93" fmla="*/ 29 w 5664"/>
              <a:gd name="connsiteY93" fmla="*/ 4366 h 12980"/>
              <a:gd name="connsiteX94" fmla="*/ 22 w 5664"/>
              <a:gd name="connsiteY94" fmla="*/ 4355 h 12980"/>
              <a:gd name="connsiteX95" fmla="*/ 22 w 5664"/>
              <a:gd name="connsiteY95" fmla="*/ 4355 h 12980"/>
              <a:gd name="connsiteX96" fmla="*/ 17 w 5664"/>
              <a:gd name="connsiteY96" fmla="*/ 4351 h 12980"/>
              <a:gd name="connsiteX97" fmla="*/ 14 w 5664"/>
              <a:gd name="connsiteY97" fmla="*/ 4345 h 12980"/>
              <a:gd name="connsiteX98" fmla="*/ 9 w 5664"/>
              <a:gd name="connsiteY98" fmla="*/ 4330 h 12980"/>
              <a:gd name="connsiteX99" fmla="*/ 4 w 5664"/>
              <a:gd name="connsiteY99" fmla="*/ 4313 h 12980"/>
              <a:gd name="connsiteX100" fmla="*/ 1 w 5664"/>
              <a:gd name="connsiteY100" fmla="*/ 4294 h 12980"/>
              <a:gd name="connsiteX101" fmla="*/ 0 w 5664"/>
              <a:gd name="connsiteY101" fmla="*/ 4273 h 12980"/>
              <a:gd name="connsiteX102" fmla="*/ 1 w 5664"/>
              <a:gd name="connsiteY102" fmla="*/ 4250 h 12980"/>
              <a:gd name="connsiteX103" fmla="*/ 4 w 5664"/>
              <a:gd name="connsiteY103" fmla="*/ 4203 h 12980"/>
              <a:gd name="connsiteX104" fmla="*/ 9 w 5664"/>
              <a:gd name="connsiteY104" fmla="*/ 4160 h 12980"/>
              <a:gd name="connsiteX105" fmla="*/ 14 w 5664"/>
              <a:gd name="connsiteY105" fmla="*/ 4123 h 12980"/>
              <a:gd name="connsiteX106" fmla="*/ 22 w 5664"/>
              <a:gd name="connsiteY106" fmla="*/ 4088 h 12980"/>
              <a:gd name="connsiteX107" fmla="*/ 0 w 5664"/>
              <a:gd name="connsiteY107" fmla="*/ 3945 h 12980"/>
              <a:gd name="connsiteX108" fmla="*/ 1954 w 5664"/>
              <a:gd name="connsiteY108" fmla="*/ 1177 h 12980"/>
              <a:gd name="connsiteX109" fmla="*/ 1841 w 5664"/>
              <a:gd name="connsiteY109" fmla="*/ 760 h 12980"/>
              <a:gd name="connsiteX0" fmla="*/ 1841 w 5664"/>
              <a:gd name="connsiteY0" fmla="*/ 760 h 12980"/>
              <a:gd name="connsiteX1" fmla="*/ 2156 w 5664"/>
              <a:gd name="connsiteY1" fmla="*/ 509 h 12980"/>
              <a:gd name="connsiteX2" fmla="*/ 2362 w 5664"/>
              <a:gd name="connsiteY2" fmla="*/ 177 h 12980"/>
              <a:gd name="connsiteX3" fmla="*/ 2567 w 5664"/>
              <a:gd name="connsiteY3" fmla="*/ 20 h 12980"/>
              <a:gd name="connsiteX4" fmla="*/ 2708 w 5664"/>
              <a:gd name="connsiteY4" fmla="*/ 20 h 12980"/>
              <a:gd name="connsiteX5" fmla="*/ 2708 w 5664"/>
              <a:gd name="connsiteY5" fmla="*/ 20 h 12980"/>
              <a:gd name="connsiteX6" fmla="*/ 2949 w 5664"/>
              <a:gd name="connsiteY6" fmla="*/ 248 h 12980"/>
              <a:gd name="connsiteX7" fmla="*/ 3070 w 5664"/>
              <a:gd name="connsiteY7" fmla="*/ 378 h 12980"/>
              <a:gd name="connsiteX8" fmla="*/ 3103 w 5664"/>
              <a:gd name="connsiteY8" fmla="*/ 446 h 12980"/>
              <a:gd name="connsiteX9" fmla="*/ 3338 w 5664"/>
              <a:gd name="connsiteY9" fmla="*/ 650 h 12980"/>
              <a:gd name="connsiteX10" fmla="*/ 3622 w 5664"/>
              <a:gd name="connsiteY10" fmla="*/ 760 h 12980"/>
              <a:gd name="connsiteX11" fmla="*/ 3622 w 5664"/>
              <a:gd name="connsiteY11" fmla="*/ 855 h 12980"/>
              <a:gd name="connsiteX12" fmla="*/ 3748 w 5664"/>
              <a:gd name="connsiteY12" fmla="*/ 903 h 12980"/>
              <a:gd name="connsiteX13" fmla="*/ 3906 w 5664"/>
              <a:gd name="connsiteY13" fmla="*/ 1028 h 12980"/>
              <a:gd name="connsiteX14" fmla="*/ 4009 w 5664"/>
              <a:gd name="connsiteY14" fmla="*/ 1142 h 12980"/>
              <a:gd name="connsiteX15" fmla="*/ 4072 w 5664"/>
              <a:gd name="connsiteY15" fmla="*/ 1379 h 12980"/>
              <a:gd name="connsiteX16" fmla="*/ 4213 w 5664"/>
              <a:gd name="connsiteY16" fmla="*/ 1438 h 12980"/>
              <a:gd name="connsiteX17" fmla="*/ 4249 w 5664"/>
              <a:gd name="connsiteY17" fmla="*/ 1592 h 12980"/>
              <a:gd name="connsiteX18" fmla="*/ 4391 w 5664"/>
              <a:gd name="connsiteY18" fmla="*/ 1841 h 12980"/>
              <a:gd name="connsiteX19" fmla="*/ 4581 w 5664"/>
              <a:gd name="connsiteY19" fmla="*/ 2029 h 12980"/>
              <a:gd name="connsiteX20" fmla="*/ 4604 w 5664"/>
              <a:gd name="connsiteY20" fmla="*/ 2350 h 12980"/>
              <a:gd name="connsiteX21" fmla="*/ 4722 w 5664"/>
              <a:gd name="connsiteY21" fmla="*/ 2550 h 12980"/>
              <a:gd name="connsiteX22" fmla="*/ 5018 w 5664"/>
              <a:gd name="connsiteY22" fmla="*/ 2705 h 12980"/>
              <a:gd name="connsiteX23" fmla="*/ 5112 w 5664"/>
              <a:gd name="connsiteY23" fmla="*/ 2823 h 12980"/>
              <a:gd name="connsiteX24" fmla="*/ 5159 w 5664"/>
              <a:gd name="connsiteY24" fmla="*/ 2964 h 12980"/>
              <a:gd name="connsiteX25" fmla="*/ 5243 w 5664"/>
              <a:gd name="connsiteY25" fmla="*/ 3047 h 12980"/>
              <a:gd name="connsiteX26" fmla="*/ 5432 w 5664"/>
              <a:gd name="connsiteY26" fmla="*/ 3308 h 12980"/>
              <a:gd name="connsiteX27" fmla="*/ 5523 w 5664"/>
              <a:gd name="connsiteY27" fmla="*/ 3583 h 12980"/>
              <a:gd name="connsiteX28" fmla="*/ 5585 w 5664"/>
              <a:gd name="connsiteY28" fmla="*/ 3662 h 12980"/>
              <a:gd name="connsiteX29" fmla="*/ 5606 w 5664"/>
              <a:gd name="connsiteY29" fmla="*/ 3745 h 12980"/>
              <a:gd name="connsiteX30" fmla="*/ 5664 w 5664"/>
              <a:gd name="connsiteY30" fmla="*/ 3883 h 12980"/>
              <a:gd name="connsiteX31" fmla="*/ 5664 w 5664"/>
              <a:gd name="connsiteY31" fmla="*/ 4182 h 12980"/>
              <a:gd name="connsiteX32" fmla="*/ 5664 w 5664"/>
              <a:gd name="connsiteY32" fmla="*/ 4371 h 12980"/>
              <a:gd name="connsiteX33" fmla="*/ 5491 w 5664"/>
              <a:gd name="connsiteY33" fmla="*/ 4773 h 12980"/>
              <a:gd name="connsiteX34" fmla="*/ 5585 w 5664"/>
              <a:gd name="connsiteY34" fmla="*/ 5269 h 12980"/>
              <a:gd name="connsiteX35" fmla="*/ 5523 w 5664"/>
              <a:gd name="connsiteY35" fmla="*/ 5428 h 12980"/>
              <a:gd name="connsiteX36" fmla="*/ 5539 w 5664"/>
              <a:gd name="connsiteY36" fmla="*/ 5633 h 12980"/>
              <a:gd name="connsiteX37" fmla="*/ 5443 w 5664"/>
              <a:gd name="connsiteY37" fmla="*/ 6216 h 12980"/>
              <a:gd name="connsiteX38" fmla="*/ 5318 w 5664"/>
              <a:gd name="connsiteY38" fmla="*/ 7162 h 12980"/>
              <a:gd name="connsiteX39" fmla="*/ 5096 w 5664"/>
              <a:gd name="connsiteY39" fmla="*/ 7462 h 12980"/>
              <a:gd name="connsiteX40" fmla="*/ 4923 w 5664"/>
              <a:gd name="connsiteY40" fmla="*/ 7997 h 12980"/>
              <a:gd name="connsiteX41" fmla="*/ 4779 w 5664"/>
              <a:gd name="connsiteY41" fmla="*/ 8297 h 12980"/>
              <a:gd name="connsiteX42" fmla="*/ 4685 w 5664"/>
              <a:gd name="connsiteY42" fmla="*/ 8629 h 12980"/>
              <a:gd name="connsiteX43" fmla="*/ 4669 w 5664"/>
              <a:gd name="connsiteY43" fmla="*/ 8991 h 12980"/>
              <a:gd name="connsiteX44" fmla="*/ 4479 w 5664"/>
              <a:gd name="connsiteY44" fmla="*/ 9323 h 12980"/>
              <a:gd name="connsiteX45" fmla="*/ 4495 w 5664"/>
              <a:gd name="connsiteY45" fmla="*/ 9433 h 12980"/>
              <a:gd name="connsiteX46" fmla="*/ 4385 w 5664"/>
              <a:gd name="connsiteY46" fmla="*/ 9606 h 12980"/>
              <a:gd name="connsiteX47" fmla="*/ 4290 w 5664"/>
              <a:gd name="connsiteY47" fmla="*/ 9953 h 12980"/>
              <a:gd name="connsiteX48" fmla="*/ 4290 w 5664"/>
              <a:gd name="connsiteY48" fmla="*/ 10222 h 12980"/>
              <a:gd name="connsiteX49" fmla="*/ 4322 w 5664"/>
              <a:gd name="connsiteY49" fmla="*/ 10568 h 12980"/>
              <a:gd name="connsiteX50" fmla="*/ 4164 w 5664"/>
              <a:gd name="connsiteY50" fmla="*/ 10773 h 12980"/>
              <a:gd name="connsiteX51" fmla="*/ 4053 w 5664"/>
              <a:gd name="connsiteY51" fmla="*/ 11105 h 12980"/>
              <a:gd name="connsiteX52" fmla="*/ 3801 w 5664"/>
              <a:gd name="connsiteY52" fmla="*/ 11387 h 12980"/>
              <a:gd name="connsiteX53" fmla="*/ 3739 w 5664"/>
              <a:gd name="connsiteY53" fmla="*/ 11672 h 12980"/>
              <a:gd name="connsiteX54" fmla="*/ 3599 w 5664"/>
              <a:gd name="connsiteY54" fmla="*/ 11956 h 12980"/>
              <a:gd name="connsiteX55" fmla="*/ 3536 w 5664"/>
              <a:gd name="connsiteY55" fmla="*/ 12176 h 12980"/>
              <a:gd name="connsiteX56" fmla="*/ 3505 w 5664"/>
              <a:gd name="connsiteY56" fmla="*/ 12554 h 12980"/>
              <a:gd name="connsiteX57" fmla="*/ 3276 w 5664"/>
              <a:gd name="connsiteY57" fmla="*/ 12728 h 12980"/>
              <a:gd name="connsiteX58" fmla="*/ 3048 w 5664"/>
              <a:gd name="connsiteY58" fmla="*/ 12886 h 12980"/>
              <a:gd name="connsiteX59" fmla="*/ 2812 w 5664"/>
              <a:gd name="connsiteY59" fmla="*/ 12980 h 12980"/>
              <a:gd name="connsiteX60" fmla="*/ 2464 w 5664"/>
              <a:gd name="connsiteY60" fmla="*/ 12980 h 12980"/>
              <a:gd name="connsiteX61" fmla="*/ 2150 w 5664"/>
              <a:gd name="connsiteY61" fmla="*/ 12697 h 12980"/>
              <a:gd name="connsiteX62" fmla="*/ 1991 w 5664"/>
              <a:gd name="connsiteY62" fmla="*/ 12413 h 12980"/>
              <a:gd name="connsiteX63" fmla="*/ 1944 w 5664"/>
              <a:gd name="connsiteY63" fmla="*/ 12145 h 12980"/>
              <a:gd name="connsiteX64" fmla="*/ 1637 w 5664"/>
              <a:gd name="connsiteY64" fmla="*/ 11845 h 12980"/>
              <a:gd name="connsiteX65" fmla="*/ 1503 w 5664"/>
              <a:gd name="connsiteY65" fmla="*/ 11627 h 12980"/>
              <a:gd name="connsiteX66" fmla="*/ 1543 w 5664"/>
              <a:gd name="connsiteY66" fmla="*/ 11396 h 12980"/>
              <a:gd name="connsiteX67" fmla="*/ 1354 w 5664"/>
              <a:gd name="connsiteY67" fmla="*/ 10875 h 12980"/>
              <a:gd name="connsiteX68" fmla="*/ 1154 w 5664"/>
              <a:gd name="connsiteY68" fmla="*/ 10079 h 12980"/>
              <a:gd name="connsiteX69" fmla="*/ 1211 w 5664"/>
              <a:gd name="connsiteY69" fmla="*/ 9480 h 12980"/>
              <a:gd name="connsiteX70" fmla="*/ 933 w 5664"/>
              <a:gd name="connsiteY70" fmla="*/ 8912 h 12980"/>
              <a:gd name="connsiteX71" fmla="*/ 885 w 5664"/>
              <a:gd name="connsiteY71" fmla="*/ 8534 h 12980"/>
              <a:gd name="connsiteX72" fmla="*/ 857 w 5664"/>
              <a:gd name="connsiteY72" fmla="*/ 8227 h 12980"/>
              <a:gd name="connsiteX73" fmla="*/ 588 w 5664"/>
              <a:gd name="connsiteY73" fmla="*/ 7919 h 12980"/>
              <a:gd name="connsiteX74" fmla="*/ 526 w 5664"/>
              <a:gd name="connsiteY74" fmla="*/ 7588 h 12980"/>
              <a:gd name="connsiteX75" fmla="*/ 399 w 5664"/>
              <a:gd name="connsiteY75" fmla="*/ 6926 h 12980"/>
              <a:gd name="connsiteX76" fmla="*/ 337 w 5664"/>
              <a:gd name="connsiteY76" fmla="*/ 6452 h 12980"/>
              <a:gd name="connsiteX77" fmla="*/ 226 w 5664"/>
              <a:gd name="connsiteY77" fmla="*/ 6232 h 12980"/>
              <a:gd name="connsiteX78" fmla="*/ 226 w 5664"/>
              <a:gd name="connsiteY78" fmla="*/ 5790 h 12980"/>
              <a:gd name="connsiteX79" fmla="*/ 133 w 5664"/>
              <a:gd name="connsiteY79" fmla="*/ 5522 h 12980"/>
              <a:gd name="connsiteX80" fmla="*/ 133 w 5664"/>
              <a:gd name="connsiteY80" fmla="*/ 5160 h 12980"/>
              <a:gd name="connsiteX81" fmla="*/ 22 w 5664"/>
              <a:gd name="connsiteY81" fmla="*/ 4939 h 12980"/>
              <a:gd name="connsiteX82" fmla="*/ 22 w 5664"/>
              <a:gd name="connsiteY82" fmla="*/ 4577 h 12980"/>
              <a:gd name="connsiteX83" fmla="*/ 22 w 5664"/>
              <a:gd name="connsiteY83" fmla="*/ 4577 h 12980"/>
              <a:gd name="connsiteX84" fmla="*/ 29 w 5664"/>
              <a:gd name="connsiteY84" fmla="*/ 4548 h 12980"/>
              <a:gd name="connsiteX85" fmla="*/ 35 w 5664"/>
              <a:gd name="connsiteY85" fmla="*/ 4519 h 12980"/>
              <a:gd name="connsiteX86" fmla="*/ 39 w 5664"/>
              <a:gd name="connsiteY86" fmla="*/ 4483 h 12980"/>
              <a:gd name="connsiteX87" fmla="*/ 42 w 5664"/>
              <a:gd name="connsiteY87" fmla="*/ 4446 h 12980"/>
              <a:gd name="connsiteX88" fmla="*/ 43 w 5664"/>
              <a:gd name="connsiteY88" fmla="*/ 4428 h 12980"/>
              <a:gd name="connsiteX89" fmla="*/ 42 w 5664"/>
              <a:gd name="connsiteY89" fmla="*/ 4410 h 12980"/>
              <a:gd name="connsiteX90" fmla="*/ 39 w 5664"/>
              <a:gd name="connsiteY90" fmla="*/ 4394 h 12980"/>
              <a:gd name="connsiteX91" fmla="*/ 35 w 5664"/>
              <a:gd name="connsiteY91" fmla="*/ 4378 h 12980"/>
              <a:gd name="connsiteX92" fmla="*/ 29 w 5664"/>
              <a:gd name="connsiteY92" fmla="*/ 4366 h 12980"/>
              <a:gd name="connsiteX93" fmla="*/ 22 w 5664"/>
              <a:gd name="connsiteY93" fmla="*/ 4355 h 12980"/>
              <a:gd name="connsiteX94" fmla="*/ 22 w 5664"/>
              <a:gd name="connsiteY94" fmla="*/ 4355 h 12980"/>
              <a:gd name="connsiteX95" fmla="*/ 17 w 5664"/>
              <a:gd name="connsiteY95" fmla="*/ 4351 h 12980"/>
              <a:gd name="connsiteX96" fmla="*/ 14 w 5664"/>
              <a:gd name="connsiteY96" fmla="*/ 4345 h 12980"/>
              <a:gd name="connsiteX97" fmla="*/ 9 w 5664"/>
              <a:gd name="connsiteY97" fmla="*/ 4330 h 12980"/>
              <a:gd name="connsiteX98" fmla="*/ 4 w 5664"/>
              <a:gd name="connsiteY98" fmla="*/ 4313 h 12980"/>
              <a:gd name="connsiteX99" fmla="*/ 1 w 5664"/>
              <a:gd name="connsiteY99" fmla="*/ 4294 h 12980"/>
              <a:gd name="connsiteX100" fmla="*/ 0 w 5664"/>
              <a:gd name="connsiteY100" fmla="*/ 4273 h 12980"/>
              <a:gd name="connsiteX101" fmla="*/ 1 w 5664"/>
              <a:gd name="connsiteY101" fmla="*/ 4250 h 12980"/>
              <a:gd name="connsiteX102" fmla="*/ 4 w 5664"/>
              <a:gd name="connsiteY102" fmla="*/ 4203 h 12980"/>
              <a:gd name="connsiteX103" fmla="*/ 9 w 5664"/>
              <a:gd name="connsiteY103" fmla="*/ 4160 h 12980"/>
              <a:gd name="connsiteX104" fmla="*/ 14 w 5664"/>
              <a:gd name="connsiteY104" fmla="*/ 4123 h 12980"/>
              <a:gd name="connsiteX105" fmla="*/ 22 w 5664"/>
              <a:gd name="connsiteY105" fmla="*/ 4088 h 12980"/>
              <a:gd name="connsiteX106" fmla="*/ 0 w 5664"/>
              <a:gd name="connsiteY106" fmla="*/ 3945 h 12980"/>
              <a:gd name="connsiteX107" fmla="*/ 1954 w 5664"/>
              <a:gd name="connsiteY107" fmla="*/ 1177 h 12980"/>
              <a:gd name="connsiteX108" fmla="*/ 1841 w 5664"/>
              <a:gd name="connsiteY108" fmla="*/ 760 h 12980"/>
              <a:gd name="connsiteX0" fmla="*/ 1954 w 5664"/>
              <a:gd name="connsiteY0" fmla="*/ 1177 h 12980"/>
              <a:gd name="connsiteX1" fmla="*/ 2156 w 5664"/>
              <a:gd name="connsiteY1" fmla="*/ 509 h 12980"/>
              <a:gd name="connsiteX2" fmla="*/ 2362 w 5664"/>
              <a:gd name="connsiteY2" fmla="*/ 177 h 12980"/>
              <a:gd name="connsiteX3" fmla="*/ 2567 w 5664"/>
              <a:gd name="connsiteY3" fmla="*/ 20 h 12980"/>
              <a:gd name="connsiteX4" fmla="*/ 2708 w 5664"/>
              <a:gd name="connsiteY4" fmla="*/ 20 h 12980"/>
              <a:gd name="connsiteX5" fmla="*/ 2708 w 5664"/>
              <a:gd name="connsiteY5" fmla="*/ 20 h 12980"/>
              <a:gd name="connsiteX6" fmla="*/ 2949 w 5664"/>
              <a:gd name="connsiteY6" fmla="*/ 248 h 12980"/>
              <a:gd name="connsiteX7" fmla="*/ 3070 w 5664"/>
              <a:gd name="connsiteY7" fmla="*/ 378 h 12980"/>
              <a:gd name="connsiteX8" fmla="*/ 3103 w 5664"/>
              <a:gd name="connsiteY8" fmla="*/ 446 h 12980"/>
              <a:gd name="connsiteX9" fmla="*/ 3338 w 5664"/>
              <a:gd name="connsiteY9" fmla="*/ 650 h 12980"/>
              <a:gd name="connsiteX10" fmla="*/ 3622 w 5664"/>
              <a:gd name="connsiteY10" fmla="*/ 760 h 12980"/>
              <a:gd name="connsiteX11" fmla="*/ 3622 w 5664"/>
              <a:gd name="connsiteY11" fmla="*/ 855 h 12980"/>
              <a:gd name="connsiteX12" fmla="*/ 3748 w 5664"/>
              <a:gd name="connsiteY12" fmla="*/ 903 h 12980"/>
              <a:gd name="connsiteX13" fmla="*/ 3906 w 5664"/>
              <a:gd name="connsiteY13" fmla="*/ 1028 h 12980"/>
              <a:gd name="connsiteX14" fmla="*/ 4009 w 5664"/>
              <a:gd name="connsiteY14" fmla="*/ 1142 h 12980"/>
              <a:gd name="connsiteX15" fmla="*/ 4072 w 5664"/>
              <a:gd name="connsiteY15" fmla="*/ 1379 h 12980"/>
              <a:gd name="connsiteX16" fmla="*/ 4213 w 5664"/>
              <a:gd name="connsiteY16" fmla="*/ 1438 h 12980"/>
              <a:gd name="connsiteX17" fmla="*/ 4249 w 5664"/>
              <a:gd name="connsiteY17" fmla="*/ 1592 h 12980"/>
              <a:gd name="connsiteX18" fmla="*/ 4391 w 5664"/>
              <a:gd name="connsiteY18" fmla="*/ 1841 h 12980"/>
              <a:gd name="connsiteX19" fmla="*/ 4581 w 5664"/>
              <a:gd name="connsiteY19" fmla="*/ 2029 h 12980"/>
              <a:gd name="connsiteX20" fmla="*/ 4604 w 5664"/>
              <a:gd name="connsiteY20" fmla="*/ 2350 h 12980"/>
              <a:gd name="connsiteX21" fmla="*/ 4722 w 5664"/>
              <a:gd name="connsiteY21" fmla="*/ 2550 h 12980"/>
              <a:gd name="connsiteX22" fmla="*/ 5018 w 5664"/>
              <a:gd name="connsiteY22" fmla="*/ 2705 h 12980"/>
              <a:gd name="connsiteX23" fmla="*/ 5112 w 5664"/>
              <a:gd name="connsiteY23" fmla="*/ 2823 h 12980"/>
              <a:gd name="connsiteX24" fmla="*/ 5159 w 5664"/>
              <a:gd name="connsiteY24" fmla="*/ 2964 h 12980"/>
              <a:gd name="connsiteX25" fmla="*/ 5243 w 5664"/>
              <a:gd name="connsiteY25" fmla="*/ 3047 h 12980"/>
              <a:gd name="connsiteX26" fmla="*/ 5432 w 5664"/>
              <a:gd name="connsiteY26" fmla="*/ 3308 h 12980"/>
              <a:gd name="connsiteX27" fmla="*/ 5523 w 5664"/>
              <a:gd name="connsiteY27" fmla="*/ 3583 h 12980"/>
              <a:gd name="connsiteX28" fmla="*/ 5585 w 5664"/>
              <a:gd name="connsiteY28" fmla="*/ 3662 h 12980"/>
              <a:gd name="connsiteX29" fmla="*/ 5606 w 5664"/>
              <a:gd name="connsiteY29" fmla="*/ 3745 h 12980"/>
              <a:gd name="connsiteX30" fmla="*/ 5664 w 5664"/>
              <a:gd name="connsiteY30" fmla="*/ 3883 h 12980"/>
              <a:gd name="connsiteX31" fmla="*/ 5664 w 5664"/>
              <a:gd name="connsiteY31" fmla="*/ 4182 h 12980"/>
              <a:gd name="connsiteX32" fmla="*/ 5664 w 5664"/>
              <a:gd name="connsiteY32" fmla="*/ 4371 h 12980"/>
              <a:gd name="connsiteX33" fmla="*/ 5491 w 5664"/>
              <a:gd name="connsiteY33" fmla="*/ 4773 h 12980"/>
              <a:gd name="connsiteX34" fmla="*/ 5585 w 5664"/>
              <a:gd name="connsiteY34" fmla="*/ 5269 h 12980"/>
              <a:gd name="connsiteX35" fmla="*/ 5523 w 5664"/>
              <a:gd name="connsiteY35" fmla="*/ 5428 h 12980"/>
              <a:gd name="connsiteX36" fmla="*/ 5539 w 5664"/>
              <a:gd name="connsiteY36" fmla="*/ 5633 h 12980"/>
              <a:gd name="connsiteX37" fmla="*/ 5443 w 5664"/>
              <a:gd name="connsiteY37" fmla="*/ 6216 h 12980"/>
              <a:gd name="connsiteX38" fmla="*/ 5318 w 5664"/>
              <a:gd name="connsiteY38" fmla="*/ 7162 h 12980"/>
              <a:gd name="connsiteX39" fmla="*/ 5096 w 5664"/>
              <a:gd name="connsiteY39" fmla="*/ 7462 h 12980"/>
              <a:gd name="connsiteX40" fmla="*/ 4923 w 5664"/>
              <a:gd name="connsiteY40" fmla="*/ 7997 h 12980"/>
              <a:gd name="connsiteX41" fmla="*/ 4779 w 5664"/>
              <a:gd name="connsiteY41" fmla="*/ 8297 h 12980"/>
              <a:gd name="connsiteX42" fmla="*/ 4685 w 5664"/>
              <a:gd name="connsiteY42" fmla="*/ 8629 h 12980"/>
              <a:gd name="connsiteX43" fmla="*/ 4669 w 5664"/>
              <a:gd name="connsiteY43" fmla="*/ 8991 h 12980"/>
              <a:gd name="connsiteX44" fmla="*/ 4479 w 5664"/>
              <a:gd name="connsiteY44" fmla="*/ 9323 h 12980"/>
              <a:gd name="connsiteX45" fmla="*/ 4495 w 5664"/>
              <a:gd name="connsiteY45" fmla="*/ 9433 h 12980"/>
              <a:gd name="connsiteX46" fmla="*/ 4385 w 5664"/>
              <a:gd name="connsiteY46" fmla="*/ 9606 h 12980"/>
              <a:gd name="connsiteX47" fmla="*/ 4290 w 5664"/>
              <a:gd name="connsiteY47" fmla="*/ 9953 h 12980"/>
              <a:gd name="connsiteX48" fmla="*/ 4290 w 5664"/>
              <a:gd name="connsiteY48" fmla="*/ 10222 h 12980"/>
              <a:gd name="connsiteX49" fmla="*/ 4322 w 5664"/>
              <a:gd name="connsiteY49" fmla="*/ 10568 h 12980"/>
              <a:gd name="connsiteX50" fmla="*/ 4164 w 5664"/>
              <a:gd name="connsiteY50" fmla="*/ 10773 h 12980"/>
              <a:gd name="connsiteX51" fmla="*/ 4053 w 5664"/>
              <a:gd name="connsiteY51" fmla="*/ 11105 h 12980"/>
              <a:gd name="connsiteX52" fmla="*/ 3801 w 5664"/>
              <a:gd name="connsiteY52" fmla="*/ 11387 h 12980"/>
              <a:gd name="connsiteX53" fmla="*/ 3739 w 5664"/>
              <a:gd name="connsiteY53" fmla="*/ 11672 h 12980"/>
              <a:gd name="connsiteX54" fmla="*/ 3599 w 5664"/>
              <a:gd name="connsiteY54" fmla="*/ 11956 h 12980"/>
              <a:gd name="connsiteX55" fmla="*/ 3536 w 5664"/>
              <a:gd name="connsiteY55" fmla="*/ 12176 h 12980"/>
              <a:gd name="connsiteX56" fmla="*/ 3505 w 5664"/>
              <a:gd name="connsiteY56" fmla="*/ 12554 h 12980"/>
              <a:gd name="connsiteX57" fmla="*/ 3276 w 5664"/>
              <a:gd name="connsiteY57" fmla="*/ 12728 h 12980"/>
              <a:gd name="connsiteX58" fmla="*/ 3048 w 5664"/>
              <a:gd name="connsiteY58" fmla="*/ 12886 h 12980"/>
              <a:gd name="connsiteX59" fmla="*/ 2812 w 5664"/>
              <a:gd name="connsiteY59" fmla="*/ 12980 h 12980"/>
              <a:gd name="connsiteX60" fmla="*/ 2464 w 5664"/>
              <a:gd name="connsiteY60" fmla="*/ 12980 h 12980"/>
              <a:gd name="connsiteX61" fmla="*/ 2150 w 5664"/>
              <a:gd name="connsiteY61" fmla="*/ 12697 h 12980"/>
              <a:gd name="connsiteX62" fmla="*/ 1991 w 5664"/>
              <a:gd name="connsiteY62" fmla="*/ 12413 h 12980"/>
              <a:gd name="connsiteX63" fmla="*/ 1944 w 5664"/>
              <a:gd name="connsiteY63" fmla="*/ 12145 h 12980"/>
              <a:gd name="connsiteX64" fmla="*/ 1637 w 5664"/>
              <a:gd name="connsiteY64" fmla="*/ 11845 h 12980"/>
              <a:gd name="connsiteX65" fmla="*/ 1503 w 5664"/>
              <a:gd name="connsiteY65" fmla="*/ 11627 h 12980"/>
              <a:gd name="connsiteX66" fmla="*/ 1543 w 5664"/>
              <a:gd name="connsiteY66" fmla="*/ 11396 h 12980"/>
              <a:gd name="connsiteX67" fmla="*/ 1354 w 5664"/>
              <a:gd name="connsiteY67" fmla="*/ 10875 h 12980"/>
              <a:gd name="connsiteX68" fmla="*/ 1154 w 5664"/>
              <a:gd name="connsiteY68" fmla="*/ 10079 h 12980"/>
              <a:gd name="connsiteX69" fmla="*/ 1211 w 5664"/>
              <a:gd name="connsiteY69" fmla="*/ 9480 h 12980"/>
              <a:gd name="connsiteX70" fmla="*/ 933 w 5664"/>
              <a:gd name="connsiteY70" fmla="*/ 8912 h 12980"/>
              <a:gd name="connsiteX71" fmla="*/ 885 w 5664"/>
              <a:gd name="connsiteY71" fmla="*/ 8534 h 12980"/>
              <a:gd name="connsiteX72" fmla="*/ 857 w 5664"/>
              <a:gd name="connsiteY72" fmla="*/ 8227 h 12980"/>
              <a:gd name="connsiteX73" fmla="*/ 588 w 5664"/>
              <a:gd name="connsiteY73" fmla="*/ 7919 h 12980"/>
              <a:gd name="connsiteX74" fmla="*/ 526 w 5664"/>
              <a:gd name="connsiteY74" fmla="*/ 7588 h 12980"/>
              <a:gd name="connsiteX75" fmla="*/ 399 w 5664"/>
              <a:gd name="connsiteY75" fmla="*/ 6926 h 12980"/>
              <a:gd name="connsiteX76" fmla="*/ 337 w 5664"/>
              <a:gd name="connsiteY76" fmla="*/ 6452 h 12980"/>
              <a:gd name="connsiteX77" fmla="*/ 226 w 5664"/>
              <a:gd name="connsiteY77" fmla="*/ 6232 h 12980"/>
              <a:gd name="connsiteX78" fmla="*/ 226 w 5664"/>
              <a:gd name="connsiteY78" fmla="*/ 5790 h 12980"/>
              <a:gd name="connsiteX79" fmla="*/ 133 w 5664"/>
              <a:gd name="connsiteY79" fmla="*/ 5522 h 12980"/>
              <a:gd name="connsiteX80" fmla="*/ 133 w 5664"/>
              <a:gd name="connsiteY80" fmla="*/ 5160 h 12980"/>
              <a:gd name="connsiteX81" fmla="*/ 22 w 5664"/>
              <a:gd name="connsiteY81" fmla="*/ 4939 h 12980"/>
              <a:gd name="connsiteX82" fmla="*/ 22 w 5664"/>
              <a:gd name="connsiteY82" fmla="*/ 4577 h 12980"/>
              <a:gd name="connsiteX83" fmla="*/ 22 w 5664"/>
              <a:gd name="connsiteY83" fmla="*/ 4577 h 12980"/>
              <a:gd name="connsiteX84" fmla="*/ 29 w 5664"/>
              <a:gd name="connsiteY84" fmla="*/ 4548 h 12980"/>
              <a:gd name="connsiteX85" fmla="*/ 35 w 5664"/>
              <a:gd name="connsiteY85" fmla="*/ 4519 h 12980"/>
              <a:gd name="connsiteX86" fmla="*/ 39 w 5664"/>
              <a:gd name="connsiteY86" fmla="*/ 4483 h 12980"/>
              <a:gd name="connsiteX87" fmla="*/ 42 w 5664"/>
              <a:gd name="connsiteY87" fmla="*/ 4446 h 12980"/>
              <a:gd name="connsiteX88" fmla="*/ 43 w 5664"/>
              <a:gd name="connsiteY88" fmla="*/ 4428 h 12980"/>
              <a:gd name="connsiteX89" fmla="*/ 42 w 5664"/>
              <a:gd name="connsiteY89" fmla="*/ 4410 h 12980"/>
              <a:gd name="connsiteX90" fmla="*/ 39 w 5664"/>
              <a:gd name="connsiteY90" fmla="*/ 4394 h 12980"/>
              <a:gd name="connsiteX91" fmla="*/ 35 w 5664"/>
              <a:gd name="connsiteY91" fmla="*/ 4378 h 12980"/>
              <a:gd name="connsiteX92" fmla="*/ 29 w 5664"/>
              <a:gd name="connsiteY92" fmla="*/ 4366 h 12980"/>
              <a:gd name="connsiteX93" fmla="*/ 22 w 5664"/>
              <a:gd name="connsiteY93" fmla="*/ 4355 h 12980"/>
              <a:gd name="connsiteX94" fmla="*/ 22 w 5664"/>
              <a:gd name="connsiteY94" fmla="*/ 4355 h 12980"/>
              <a:gd name="connsiteX95" fmla="*/ 17 w 5664"/>
              <a:gd name="connsiteY95" fmla="*/ 4351 h 12980"/>
              <a:gd name="connsiteX96" fmla="*/ 14 w 5664"/>
              <a:gd name="connsiteY96" fmla="*/ 4345 h 12980"/>
              <a:gd name="connsiteX97" fmla="*/ 9 w 5664"/>
              <a:gd name="connsiteY97" fmla="*/ 4330 h 12980"/>
              <a:gd name="connsiteX98" fmla="*/ 4 w 5664"/>
              <a:gd name="connsiteY98" fmla="*/ 4313 h 12980"/>
              <a:gd name="connsiteX99" fmla="*/ 1 w 5664"/>
              <a:gd name="connsiteY99" fmla="*/ 4294 h 12980"/>
              <a:gd name="connsiteX100" fmla="*/ 0 w 5664"/>
              <a:gd name="connsiteY100" fmla="*/ 4273 h 12980"/>
              <a:gd name="connsiteX101" fmla="*/ 1 w 5664"/>
              <a:gd name="connsiteY101" fmla="*/ 4250 h 12980"/>
              <a:gd name="connsiteX102" fmla="*/ 4 w 5664"/>
              <a:gd name="connsiteY102" fmla="*/ 4203 h 12980"/>
              <a:gd name="connsiteX103" fmla="*/ 9 w 5664"/>
              <a:gd name="connsiteY103" fmla="*/ 4160 h 12980"/>
              <a:gd name="connsiteX104" fmla="*/ 14 w 5664"/>
              <a:gd name="connsiteY104" fmla="*/ 4123 h 12980"/>
              <a:gd name="connsiteX105" fmla="*/ 22 w 5664"/>
              <a:gd name="connsiteY105" fmla="*/ 4088 h 12980"/>
              <a:gd name="connsiteX106" fmla="*/ 0 w 5664"/>
              <a:gd name="connsiteY106" fmla="*/ 3945 h 12980"/>
              <a:gd name="connsiteX107" fmla="*/ 1954 w 5664"/>
              <a:gd name="connsiteY107" fmla="*/ 1177 h 12980"/>
              <a:gd name="connsiteX0" fmla="*/ 1954 w 5664"/>
              <a:gd name="connsiteY0" fmla="*/ 1177 h 12980"/>
              <a:gd name="connsiteX1" fmla="*/ 2362 w 5664"/>
              <a:gd name="connsiteY1" fmla="*/ 177 h 12980"/>
              <a:gd name="connsiteX2" fmla="*/ 2567 w 5664"/>
              <a:gd name="connsiteY2" fmla="*/ 20 h 12980"/>
              <a:gd name="connsiteX3" fmla="*/ 2708 w 5664"/>
              <a:gd name="connsiteY3" fmla="*/ 20 h 12980"/>
              <a:gd name="connsiteX4" fmla="*/ 2708 w 5664"/>
              <a:gd name="connsiteY4" fmla="*/ 20 h 12980"/>
              <a:gd name="connsiteX5" fmla="*/ 2949 w 5664"/>
              <a:gd name="connsiteY5" fmla="*/ 248 h 12980"/>
              <a:gd name="connsiteX6" fmla="*/ 3070 w 5664"/>
              <a:gd name="connsiteY6" fmla="*/ 378 h 12980"/>
              <a:gd name="connsiteX7" fmla="*/ 3103 w 5664"/>
              <a:gd name="connsiteY7" fmla="*/ 446 h 12980"/>
              <a:gd name="connsiteX8" fmla="*/ 3338 w 5664"/>
              <a:gd name="connsiteY8" fmla="*/ 650 h 12980"/>
              <a:gd name="connsiteX9" fmla="*/ 3622 w 5664"/>
              <a:gd name="connsiteY9" fmla="*/ 760 h 12980"/>
              <a:gd name="connsiteX10" fmla="*/ 3622 w 5664"/>
              <a:gd name="connsiteY10" fmla="*/ 855 h 12980"/>
              <a:gd name="connsiteX11" fmla="*/ 3748 w 5664"/>
              <a:gd name="connsiteY11" fmla="*/ 903 h 12980"/>
              <a:gd name="connsiteX12" fmla="*/ 3906 w 5664"/>
              <a:gd name="connsiteY12" fmla="*/ 1028 h 12980"/>
              <a:gd name="connsiteX13" fmla="*/ 4009 w 5664"/>
              <a:gd name="connsiteY13" fmla="*/ 1142 h 12980"/>
              <a:gd name="connsiteX14" fmla="*/ 4072 w 5664"/>
              <a:gd name="connsiteY14" fmla="*/ 1379 h 12980"/>
              <a:gd name="connsiteX15" fmla="*/ 4213 w 5664"/>
              <a:gd name="connsiteY15" fmla="*/ 1438 h 12980"/>
              <a:gd name="connsiteX16" fmla="*/ 4249 w 5664"/>
              <a:gd name="connsiteY16" fmla="*/ 1592 h 12980"/>
              <a:gd name="connsiteX17" fmla="*/ 4391 w 5664"/>
              <a:gd name="connsiteY17" fmla="*/ 1841 h 12980"/>
              <a:gd name="connsiteX18" fmla="*/ 4581 w 5664"/>
              <a:gd name="connsiteY18" fmla="*/ 2029 h 12980"/>
              <a:gd name="connsiteX19" fmla="*/ 4604 w 5664"/>
              <a:gd name="connsiteY19" fmla="*/ 2350 h 12980"/>
              <a:gd name="connsiteX20" fmla="*/ 4722 w 5664"/>
              <a:gd name="connsiteY20" fmla="*/ 2550 h 12980"/>
              <a:gd name="connsiteX21" fmla="*/ 5018 w 5664"/>
              <a:gd name="connsiteY21" fmla="*/ 2705 h 12980"/>
              <a:gd name="connsiteX22" fmla="*/ 5112 w 5664"/>
              <a:gd name="connsiteY22" fmla="*/ 2823 h 12980"/>
              <a:gd name="connsiteX23" fmla="*/ 5159 w 5664"/>
              <a:gd name="connsiteY23" fmla="*/ 2964 h 12980"/>
              <a:gd name="connsiteX24" fmla="*/ 5243 w 5664"/>
              <a:gd name="connsiteY24" fmla="*/ 3047 h 12980"/>
              <a:gd name="connsiteX25" fmla="*/ 5432 w 5664"/>
              <a:gd name="connsiteY25" fmla="*/ 3308 h 12980"/>
              <a:gd name="connsiteX26" fmla="*/ 5523 w 5664"/>
              <a:gd name="connsiteY26" fmla="*/ 3583 h 12980"/>
              <a:gd name="connsiteX27" fmla="*/ 5585 w 5664"/>
              <a:gd name="connsiteY27" fmla="*/ 3662 h 12980"/>
              <a:gd name="connsiteX28" fmla="*/ 5606 w 5664"/>
              <a:gd name="connsiteY28" fmla="*/ 3745 h 12980"/>
              <a:gd name="connsiteX29" fmla="*/ 5664 w 5664"/>
              <a:gd name="connsiteY29" fmla="*/ 3883 h 12980"/>
              <a:gd name="connsiteX30" fmla="*/ 5664 w 5664"/>
              <a:gd name="connsiteY30" fmla="*/ 4182 h 12980"/>
              <a:gd name="connsiteX31" fmla="*/ 5664 w 5664"/>
              <a:gd name="connsiteY31" fmla="*/ 4371 h 12980"/>
              <a:gd name="connsiteX32" fmla="*/ 5491 w 5664"/>
              <a:gd name="connsiteY32" fmla="*/ 4773 h 12980"/>
              <a:gd name="connsiteX33" fmla="*/ 5585 w 5664"/>
              <a:gd name="connsiteY33" fmla="*/ 5269 h 12980"/>
              <a:gd name="connsiteX34" fmla="*/ 5523 w 5664"/>
              <a:gd name="connsiteY34" fmla="*/ 5428 h 12980"/>
              <a:gd name="connsiteX35" fmla="*/ 5539 w 5664"/>
              <a:gd name="connsiteY35" fmla="*/ 5633 h 12980"/>
              <a:gd name="connsiteX36" fmla="*/ 5443 w 5664"/>
              <a:gd name="connsiteY36" fmla="*/ 6216 h 12980"/>
              <a:gd name="connsiteX37" fmla="*/ 5318 w 5664"/>
              <a:gd name="connsiteY37" fmla="*/ 7162 h 12980"/>
              <a:gd name="connsiteX38" fmla="*/ 5096 w 5664"/>
              <a:gd name="connsiteY38" fmla="*/ 7462 h 12980"/>
              <a:gd name="connsiteX39" fmla="*/ 4923 w 5664"/>
              <a:gd name="connsiteY39" fmla="*/ 7997 h 12980"/>
              <a:gd name="connsiteX40" fmla="*/ 4779 w 5664"/>
              <a:gd name="connsiteY40" fmla="*/ 8297 h 12980"/>
              <a:gd name="connsiteX41" fmla="*/ 4685 w 5664"/>
              <a:gd name="connsiteY41" fmla="*/ 8629 h 12980"/>
              <a:gd name="connsiteX42" fmla="*/ 4669 w 5664"/>
              <a:gd name="connsiteY42" fmla="*/ 8991 h 12980"/>
              <a:gd name="connsiteX43" fmla="*/ 4479 w 5664"/>
              <a:gd name="connsiteY43" fmla="*/ 9323 h 12980"/>
              <a:gd name="connsiteX44" fmla="*/ 4495 w 5664"/>
              <a:gd name="connsiteY44" fmla="*/ 9433 h 12980"/>
              <a:gd name="connsiteX45" fmla="*/ 4385 w 5664"/>
              <a:gd name="connsiteY45" fmla="*/ 9606 h 12980"/>
              <a:gd name="connsiteX46" fmla="*/ 4290 w 5664"/>
              <a:gd name="connsiteY46" fmla="*/ 9953 h 12980"/>
              <a:gd name="connsiteX47" fmla="*/ 4290 w 5664"/>
              <a:gd name="connsiteY47" fmla="*/ 10222 h 12980"/>
              <a:gd name="connsiteX48" fmla="*/ 4322 w 5664"/>
              <a:gd name="connsiteY48" fmla="*/ 10568 h 12980"/>
              <a:gd name="connsiteX49" fmla="*/ 4164 w 5664"/>
              <a:gd name="connsiteY49" fmla="*/ 10773 h 12980"/>
              <a:gd name="connsiteX50" fmla="*/ 4053 w 5664"/>
              <a:gd name="connsiteY50" fmla="*/ 11105 h 12980"/>
              <a:gd name="connsiteX51" fmla="*/ 3801 w 5664"/>
              <a:gd name="connsiteY51" fmla="*/ 11387 h 12980"/>
              <a:gd name="connsiteX52" fmla="*/ 3739 w 5664"/>
              <a:gd name="connsiteY52" fmla="*/ 11672 h 12980"/>
              <a:gd name="connsiteX53" fmla="*/ 3599 w 5664"/>
              <a:gd name="connsiteY53" fmla="*/ 11956 h 12980"/>
              <a:gd name="connsiteX54" fmla="*/ 3536 w 5664"/>
              <a:gd name="connsiteY54" fmla="*/ 12176 h 12980"/>
              <a:gd name="connsiteX55" fmla="*/ 3505 w 5664"/>
              <a:gd name="connsiteY55" fmla="*/ 12554 h 12980"/>
              <a:gd name="connsiteX56" fmla="*/ 3276 w 5664"/>
              <a:gd name="connsiteY56" fmla="*/ 12728 h 12980"/>
              <a:gd name="connsiteX57" fmla="*/ 3048 w 5664"/>
              <a:gd name="connsiteY57" fmla="*/ 12886 h 12980"/>
              <a:gd name="connsiteX58" fmla="*/ 2812 w 5664"/>
              <a:gd name="connsiteY58" fmla="*/ 12980 h 12980"/>
              <a:gd name="connsiteX59" fmla="*/ 2464 w 5664"/>
              <a:gd name="connsiteY59" fmla="*/ 12980 h 12980"/>
              <a:gd name="connsiteX60" fmla="*/ 2150 w 5664"/>
              <a:gd name="connsiteY60" fmla="*/ 12697 h 12980"/>
              <a:gd name="connsiteX61" fmla="*/ 1991 w 5664"/>
              <a:gd name="connsiteY61" fmla="*/ 12413 h 12980"/>
              <a:gd name="connsiteX62" fmla="*/ 1944 w 5664"/>
              <a:gd name="connsiteY62" fmla="*/ 12145 h 12980"/>
              <a:gd name="connsiteX63" fmla="*/ 1637 w 5664"/>
              <a:gd name="connsiteY63" fmla="*/ 11845 h 12980"/>
              <a:gd name="connsiteX64" fmla="*/ 1503 w 5664"/>
              <a:gd name="connsiteY64" fmla="*/ 11627 h 12980"/>
              <a:gd name="connsiteX65" fmla="*/ 1543 w 5664"/>
              <a:gd name="connsiteY65" fmla="*/ 11396 h 12980"/>
              <a:gd name="connsiteX66" fmla="*/ 1354 w 5664"/>
              <a:gd name="connsiteY66" fmla="*/ 10875 h 12980"/>
              <a:gd name="connsiteX67" fmla="*/ 1154 w 5664"/>
              <a:gd name="connsiteY67" fmla="*/ 10079 h 12980"/>
              <a:gd name="connsiteX68" fmla="*/ 1211 w 5664"/>
              <a:gd name="connsiteY68" fmla="*/ 9480 h 12980"/>
              <a:gd name="connsiteX69" fmla="*/ 933 w 5664"/>
              <a:gd name="connsiteY69" fmla="*/ 8912 h 12980"/>
              <a:gd name="connsiteX70" fmla="*/ 885 w 5664"/>
              <a:gd name="connsiteY70" fmla="*/ 8534 h 12980"/>
              <a:gd name="connsiteX71" fmla="*/ 857 w 5664"/>
              <a:gd name="connsiteY71" fmla="*/ 8227 h 12980"/>
              <a:gd name="connsiteX72" fmla="*/ 588 w 5664"/>
              <a:gd name="connsiteY72" fmla="*/ 7919 h 12980"/>
              <a:gd name="connsiteX73" fmla="*/ 526 w 5664"/>
              <a:gd name="connsiteY73" fmla="*/ 7588 h 12980"/>
              <a:gd name="connsiteX74" fmla="*/ 399 w 5664"/>
              <a:gd name="connsiteY74" fmla="*/ 6926 h 12980"/>
              <a:gd name="connsiteX75" fmla="*/ 337 w 5664"/>
              <a:gd name="connsiteY75" fmla="*/ 6452 h 12980"/>
              <a:gd name="connsiteX76" fmla="*/ 226 w 5664"/>
              <a:gd name="connsiteY76" fmla="*/ 6232 h 12980"/>
              <a:gd name="connsiteX77" fmla="*/ 226 w 5664"/>
              <a:gd name="connsiteY77" fmla="*/ 5790 h 12980"/>
              <a:gd name="connsiteX78" fmla="*/ 133 w 5664"/>
              <a:gd name="connsiteY78" fmla="*/ 5522 h 12980"/>
              <a:gd name="connsiteX79" fmla="*/ 133 w 5664"/>
              <a:gd name="connsiteY79" fmla="*/ 5160 h 12980"/>
              <a:gd name="connsiteX80" fmla="*/ 22 w 5664"/>
              <a:gd name="connsiteY80" fmla="*/ 4939 h 12980"/>
              <a:gd name="connsiteX81" fmla="*/ 22 w 5664"/>
              <a:gd name="connsiteY81" fmla="*/ 4577 h 12980"/>
              <a:gd name="connsiteX82" fmla="*/ 22 w 5664"/>
              <a:gd name="connsiteY82" fmla="*/ 4577 h 12980"/>
              <a:gd name="connsiteX83" fmla="*/ 29 w 5664"/>
              <a:gd name="connsiteY83" fmla="*/ 4548 h 12980"/>
              <a:gd name="connsiteX84" fmla="*/ 35 w 5664"/>
              <a:gd name="connsiteY84" fmla="*/ 4519 h 12980"/>
              <a:gd name="connsiteX85" fmla="*/ 39 w 5664"/>
              <a:gd name="connsiteY85" fmla="*/ 4483 h 12980"/>
              <a:gd name="connsiteX86" fmla="*/ 42 w 5664"/>
              <a:gd name="connsiteY86" fmla="*/ 4446 h 12980"/>
              <a:gd name="connsiteX87" fmla="*/ 43 w 5664"/>
              <a:gd name="connsiteY87" fmla="*/ 4428 h 12980"/>
              <a:gd name="connsiteX88" fmla="*/ 42 w 5664"/>
              <a:gd name="connsiteY88" fmla="*/ 4410 h 12980"/>
              <a:gd name="connsiteX89" fmla="*/ 39 w 5664"/>
              <a:gd name="connsiteY89" fmla="*/ 4394 h 12980"/>
              <a:gd name="connsiteX90" fmla="*/ 35 w 5664"/>
              <a:gd name="connsiteY90" fmla="*/ 4378 h 12980"/>
              <a:gd name="connsiteX91" fmla="*/ 29 w 5664"/>
              <a:gd name="connsiteY91" fmla="*/ 4366 h 12980"/>
              <a:gd name="connsiteX92" fmla="*/ 22 w 5664"/>
              <a:gd name="connsiteY92" fmla="*/ 4355 h 12980"/>
              <a:gd name="connsiteX93" fmla="*/ 22 w 5664"/>
              <a:gd name="connsiteY93" fmla="*/ 4355 h 12980"/>
              <a:gd name="connsiteX94" fmla="*/ 17 w 5664"/>
              <a:gd name="connsiteY94" fmla="*/ 4351 h 12980"/>
              <a:gd name="connsiteX95" fmla="*/ 14 w 5664"/>
              <a:gd name="connsiteY95" fmla="*/ 4345 h 12980"/>
              <a:gd name="connsiteX96" fmla="*/ 9 w 5664"/>
              <a:gd name="connsiteY96" fmla="*/ 4330 h 12980"/>
              <a:gd name="connsiteX97" fmla="*/ 4 w 5664"/>
              <a:gd name="connsiteY97" fmla="*/ 4313 h 12980"/>
              <a:gd name="connsiteX98" fmla="*/ 1 w 5664"/>
              <a:gd name="connsiteY98" fmla="*/ 4294 h 12980"/>
              <a:gd name="connsiteX99" fmla="*/ 0 w 5664"/>
              <a:gd name="connsiteY99" fmla="*/ 4273 h 12980"/>
              <a:gd name="connsiteX100" fmla="*/ 1 w 5664"/>
              <a:gd name="connsiteY100" fmla="*/ 4250 h 12980"/>
              <a:gd name="connsiteX101" fmla="*/ 4 w 5664"/>
              <a:gd name="connsiteY101" fmla="*/ 4203 h 12980"/>
              <a:gd name="connsiteX102" fmla="*/ 9 w 5664"/>
              <a:gd name="connsiteY102" fmla="*/ 4160 h 12980"/>
              <a:gd name="connsiteX103" fmla="*/ 14 w 5664"/>
              <a:gd name="connsiteY103" fmla="*/ 4123 h 12980"/>
              <a:gd name="connsiteX104" fmla="*/ 22 w 5664"/>
              <a:gd name="connsiteY104" fmla="*/ 4088 h 12980"/>
              <a:gd name="connsiteX105" fmla="*/ 0 w 5664"/>
              <a:gd name="connsiteY105" fmla="*/ 3945 h 12980"/>
              <a:gd name="connsiteX106" fmla="*/ 1954 w 5664"/>
              <a:gd name="connsiteY106" fmla="*/ 1177 h 12980"/>
              <a:gd name="connsiteX0" fmla="*/ 2567 w 5664"/>
              <a:gd name="connsiteY0" fmla="*/ 20 h 12980"/>
              <a:gd name="connsiteX1" fmla="*/ 2708 w 5664"/>
              <a:gd name="connsiteY1" fmla="*/ 20 h 12980"/>
              <a:gd name="connsiteX2" fmla="*/ 2708 w 5664"/>
              <a:gd name="connsiteY2" fmla="*/ 20 h 12980"/>
              <a:gd name="connsiteX3" fmla="*/ 2949 w 5664"/>
              <a:gd name="connsiteY3" fmla="*/ 248 h 12980"/>
              <a:gd name="connsiteX4" fmla="*/ 3070 w 5664"/>
              <a:gd name="connsiteY4" fmla="*/ 378 h 12980"/>
              <a:gd name="connsiteX5" fmla="*/ 3103 w 5664"/>
              <a:gd name="connsiteY5" fmla="*/ 446 h 12980"/>
              <a:gd name="connsiteX6" fmla="*/ 3338 w 5664"/>
              <a:gd name="connsiteY6" fmla="*/ 650 h 12980"/>
              <a:gd name="connsiteX7" fmla="*/ 3622 w 5664"/>
              <a:gd name="connsiteY7" fmla="*/ 760 h 12980"/>
              <a:gd name="connsiteX8" fmla="*/ 3622 w 5664"/>
              <a:gd name="connsiteY8" fmla="*/ 855 h 12980"/>
              <a:gd name="connsiteX9" fmla="*/ 3748 w 5664"/>
              <a:gd name="connsiteY9" fmla="*/ 903 h 12980"/>
              <a:gd name="connsiteX10" fmla="*/ 3906 w 5664"/>
              <a:gd name="connsiteY10" fmla="*/ 1028 h 12980"/>
              <a:gd name="connsiteX11" fmla="*/ 4009 w 5664"/>
              <a:gd name="connsiteY11" fmla="*/ 1142 h 12980"/>
              <a:gd name="connsiteX12" fmla="*/ 4072 w 5664"/>
              <a:gd name="connsiteY12" fmla="*/ 1379 h 12980"/>
              <a:gd name="connsiteX13" fmla="*/ 4213 w 5664"/>
              <a:gd name="connsiteY13" fmla="*/ 1438 h 12980"/>
              <a:gd name="connsiteX14" fmla="*/ 4249 w 5664"/>
              <a:gd name="connsiteY14" fmla="*/ 1592 h 12980"/>
              <a:gd name="connsiteX15" fmla="*/ 4391 w 5664"/>
              <a:gd name="connsiteY15" fmla="*/ 1841 h 12980"/>
              <a:gd name="connsiteX16" fmla="*/ 4581 w 5664"/>
              <a:gd name="connsiteY16" fmla="*/ 2029 h 12980"/>
              <a:gd name="connsiteX17" fmla="*/ 4604 w 5664"/>
              <a:gd name="connsiteY17" fmla="*/ 2350 h 12980"/>
              <a:gd name="connsiteX18" fmla="*/ 4722 w 5664"/>
              <a:gd name="connsiteY18" fmla="*/ 2550 h 12980"/>
              <a:gd name="connsiteX19" fmla="*/ 5018 w 5664"/>
              <a:gd name="connsiteY19" fmla="*/ 2705 h 12980"/>
              <a:gd name="connsiteX20" fmla="*/ 5112 w 5664"/>
              <a:gd name="connsiteY20" fmla="*/ 2823 h 12980"/>
              <a:gd name="connsiteX21" fmla="*/ 5159 w 5664"/>
              <a:gd name="connsiteY21" fmla="*/ 2964 h 12980"/>
              <a:gd name="connsiteX22" fmla="*/ 5243 w 5664"/>
              <a:gd name="connsiteY22" fmla="*/ 3047 h 12980"/>
              <a:gd name="connsiteX23" fmla="*/ 5432 w 5664"/>
              <a:gd name="connsiteY23" fmla="*/ 3308 h 12980"/>
              <a:gd name="connsiteX24" fmla="*/ 5523 w 5664"/>
              <a:gd name="connsiteY24" fmla="*/ 3583 h 12980"/>
              <a:gd name="connsiteX25" fmla="*/ 5585 w 5664"/>
              <a:gd name="connsiteY25" fmla="*/ 3662 h 12980"/>
              <a:gd name="connsiteX26" fmla="*/ 5606 w 5664"/>
              <a:gd name="connsiteY26" fmla="*/ 3745 h 12980"/>
              <a:gd name="connsiteX27" fmla="*/ 5664 w 5664"/>
              <a:gd name="connsiteY27" fmla="*/ 3883 h 12980"/>
              <a:gd name="connsiteX28" fmla="*/ 5664 w 5664"/>
              <a:gd name="connsiteY28" fmla="*/ 4182 h 12980"/>
              <a:gd name="connsiteX29" fmla="*/ 5664 w 5664"/>
              <a:gd name="connsiteY29" fmla="*/ 4371 h 12980"/>
              <a:gd name="connsiteX30" fmla="*/ 5491 w 5664"/>
              <a:gd name="connsiteY30" fmla="*/ 4773 h 12980"/>
              <a:gd name="connsiteX31" fmla="*/ 5585 w 5664"/>
              <a:gd name="connsiteY31" fmla="*/ 5269 h 12980"/>
              <a:gd name="connsiteX32" fmla="*/ 5523 w 5664"/>
              <a:gd name="connsiteY32" fmla="*/ 5428 h 12980"/>
              <a:gd name="connsiteX33" fmla="*/ 5539 w 5664"/>
              <a:gd name="connsiteY33" fmla="*/ 5633 h 12980"/>
              <a:gd name="connsiteX34" fmla="*/ 5443 w 5664"/>
              <a:gd name="connsiteY34" fmla="*/ 6216 h 12980"/>
              <a:gd name="connsiteX35" fmla="*/ 5318 w 5664"/>
              <a:gd name="connsiteY35" fmla="*/ 7162 h 12980"/>
              <a:gd name="connsiteX36" fmla="*/ 5096 w 5664"/>
              <a:gd name="connsiteY36" fmla="*/ 7462 h 12980"/>
              <a:gd name="connsiteX37" fmla="*/ 4923 w 5664"/>
              <a:gd name="connsiteY37" fmla="*/ 7997 h 12980"/>
              <a:gd name="connsiteX38" fmla="*/ 4779 w 5664"/>
              <a:gd name="connsiteY38" fmla="*/ 8297 h 12980"/>
              <a:gd name="connsiteX39" fmla="*/ 4685 w 5664"/>
              <a:gd name="connsiteY39" fmla="*/ 8629 h 12980"/>
              <a:gd name="connsiteX40" fmla="*/ 4669 w 5664"/>
              <a:gd name="connsiteY40" fmla="*/ 8991 h 12980"/>
              <a:gd name="connsiteX41" fmla="*/ 4479 w 5664"/>
              <a:gd name="connsiteY41" fmla="*/ 9323 h 12980"/>
              <a:gd name="connsiteX42" fmla="*/ 4495 w 5664"/>
              <a:gd name="connsiteY42" fmla="*/ 9433 h 12980"/>
              <a:gd name="connsiteX43" fmla="*/ 4385 w 5664"/>
              <a:gd name="connsiteY43" fmla="*/ 9606 h 12980"/>
              <a:gd name="connsiteX44" fmla="*/ 4290 w 5664"/>
              <a:gd name="connsiteY44" fmla="*/ 9953 h 12980"/>
              <a:gd name="connsiteX45" fmla="*/ 4290 w 5664"/>
              <a:gd name="connsiteY45" fmla="*/ 10222 h 12980"/>
              <a:gd name="connsiteX46" fmla="*/ 4322 w 5664"/>
              <a:gd name="connsiteY46" fmla="*/ 10568 h 12980"/>
              <a:gd name="connsiteX47" fmla="*/ 4164 w 5664"/>
              <a:gd name="connsiteY47" fmla="*/ 10773 h 12980"/>
              <a:gd name="connsiteX48" fmla="*/ 4053 w 5664"/>
              <a:gd name="connsiteY48" fmla="*/ 11105 h 12980"/>
              <a:gd name="connsiteX49" fmla="*/ 3801 w 5664"/>
              <a:gd name="connsiteY49" fmla="*/ 11387 h 12980"/>
              <a:gd name="connsiteX50" fmla="*/ 3739 w 5664"/>
              <a:gd name="connsiteY50" fmla="*/ 11672 h 12980"/>
              <a:gd name="connsiteX51" fmla="*/ 3599 w 5664"/>
              <a:gd name="connsiteY51" fmla="*/ 11956 h 12980"/>
              <a:gd name="connsiteX52" fmla="*/ 3536 w 5664"/>
              <a:gd name="connsiteY52" fmla="*/ 12176 h 12980"/>
              <a:gd name="connsiteX53" fmla="*/ 3505 w 5664"/>
              <a:gd name="connsiteY53" fmla="*/ 12554 h 12980"/>
              <a:gd name="connsiteX54" fmla="*/ 3276 w 5664"/>
              <a:gd name="connsiteY54" fmla="*/ 12728 h 12980"/>
              <a:gd name="connsiteX55" fmla="*/ 3048 w 5664"/>
              <a:gd name="connsiteY55" fmla="*/ 12886 h 12980"/>
              <a:gd name="connsiteX56" fmla="*/ 2812 w 5664"/>
              <a:gd name="connsiteY56" fmla="*/ 12980 h 12980"/>
              <a:gd name="connsiteX57" fmla="*/ 2464 w 5664"/>
              <a:gd name="connsiteY57" fmla="*/ 12980 h 12980"/>
              <a:gd name="connsiteX58" fmla="*/ 2150 w 5664"/>
              <a:gd name="connsiteY58" fmla="*/ 12697 h 12980"/>
              <a:gd name="connsiteX59" fmla="*/ 1991 w 5664"/>
              <a:gd name="connsiteY59" fmla="*/ 12413 h 12980"/>
              <a:gd name="connsiteX60" fmla="*/ 1944 w 5664"/>
              <a:gd name="connsiteY60" fmla="*/ 12145 h 12980"/>
              <a:gd name="connsiteX61" fmla="*/ 1637 w 5664"/>
              <a:gd name="connsiteY61" fmla="*/ 11845 h 12980"/>
              <a:gd name="connsiteX62" fmla="*/ 1503 w 5664"/>
              <a:gd name="connsiteY62" fmla="*/ 11627 h 12980"/>
              <a:gd name="connsiteX63" fmla="*/ 1543 w 5664"/>
              <a:gd name="connsiteY63" fmla="*/ 11396 h 12980"/>
              <a:gd name="connsiteX64" fmla="*/ 1354 w 5664"/>
              <a:gd name="connsiteY64" fmla="*/ 10875 h 12980"/>
              <a:gd name="connsiteX65" fmla="*/ 1154 w 5664"/>
              <a:gd name="connsiteY65" fmla="*/ 10079 h 12980"/>
              <a:gd name="connsiteX66" fmla="*/ 1211 w 5664"/>
              <a:gd name="connsiteY66" fmla="*/ 9480 h 12980"/>
              <a:gd name="connsiteX67" fmla="*/ 933 w 5664"/>
              <a:gd name="connsiteY67" fmla="*/ 8912 h 12980"/>
              <a:gd name="connsiteX68" fmla="*/ 885 w 5664"/>
              <a:gd name="connsiteY68" fmla="*/ 8534 h 12980"/>
              <a:gd name="connsiteX69" fmla="*/ 857 w 5664"/>
              <a:gd name="connsiteY69" fmla="*/ 8227 h 12980"/>
              <a:gd name="connsiteX70" fmla="*/ 588 w 5664"/>
              <a:gd name="connsiteY70" fmla="*/ 7919 h 12980"/>
              <a:gd name="connsiteX71" fmla="*/ 526 w 5664"/>
              <a:gd name="connsiteY71" fmla="*/ 7588 h 12980"/>
              <a:gd name="connsiteX72" fmla="*/ 399 w 5664"/>
              <a:gd name="connsiteY72" fmla="*/ 6926 h 12980"/>
              <a:gd name="connsiteX73" fmla="*/ 337 w 5664"/>
              <a:gd name="connsiteY73" fmla="*/ 6452 h 12980"/>
              <a:gd name="connsiteX74" fmla="*/ 226 w 5664"/>
              <a:gd name="connsiteY74" fmla="*/ 6232 h 12980"/>
              <a:gd name="connsiteX75" fmla="*/ 226 w 5664"/>
              <a:gd name="connsiteY75" fmla="*/ 5790 h 12980"/>
              <a:gd name="connsiteX76" fmla="*/ 133 w 5664"/>
              <a:gd name="connsiteY76" fmla="*/ 5522 h 12980"/>
              <a:gd name="connsiteX77" fmla="*/ 133 w 5664"/>
              <a:gd name="connsiteY77" fmla="*/ 5160 h 12980"/>
              <a:gd name="connsiteX78" fmla="*/ 22 w 5664"/>
              <a:gd name="connsiteY78" fmla="*/ 4939 h 12980"/>
              <a:gd name="connsiteX79" fmla="*/ 22 w 5664"/>
              <a:gd name="connsiteY79" fmla="*/ 4577 h 12980"/>
              <a:gd name="connsiteX80" fmla="*/ 22 w 5664"/>
              <a:gd name="connsiteY80" fmla="*/ 4577 h 12980"/>
              <a:gd name="connsiteX81" fmla="*/ 29 w 5664"/>
              <a:gd name="connsiteY81" fmla="*/ 4548 h 12980"/>
              <a:gd name="connsiteX82" fmla="*/ 35 w 5664"/>
              <a:gd name="connsiteY82" fmla="*/ 4519 h 12980"/>
              <a:gd name="connsiteX83" fmla="*/ 39 w 5664"/>
              <a:gd name="connsiteY83" fmla="*/ 4483 h 12980"/>
              <a:gd name="connsiteX84" fmla="*/ 42 w 5664"/>
              <a:gd name="connsiteY84" fmla="*/ 4446 h 12980"/>
              <a:gd name="connsiteX85" fmla="*/ 43 w 5664"/>
              <a:gd name="connsiteY85" fmla="*/ 4428 h 12980"/>
              <a:gd name="connsiteX86" fmla="*/ 42 w 5664"/>
              <a:gd name="connsiteY86" fmla="*/ 4410 h 12980"/>
              <a:gd name="connsiteX87" fmla="*/ 39 w 5664"/>
              <a:gd name="connsiteY87" fmla="*/ 4394 h 12980"/>
              <a:gd name="connsiteX88" fmla="*/ 35 w 5664"/>
              <a:gd name="connsiteY88" fmla="*/ 4378 h 12980"/>
              <a:gd name="connsiteX89" fmla="*/ 29 w 5664"/>
              <a:gd name="connsiteY89" fmla="*/ 4366 h 12980"/>
              <a:gd name="connsiteX90" fmla="*/ 22 w 5664"/>
              <a:gd name="connsiteY90" fmla="*/ 4355 h 12980"/>
              <a:gd name="connsiteX91" fmla="*/ 22 w 5664"/>
              <a:gd name="connsiteY91" fmla="*/ 4355 h 12980"/>
              <a:gd name="connsiteX92" fmla="*/ 17 w 5664"/>
              <a:gd name="connsiteY92" fmla="*/ 4351 h 12980"/>
              <a:gd name="connsiteX93" fmla="*/ 14 w 5664"/>
              <a:gd name="connsiteY93" fmla="*/ 4345 h 12980"/>
              <a:gd name="connsiteX94" fmla="*/ 9 w 5664"/>
              <a:gd name="connsiteY94" fmla="*/ 4330 h 12980"/>
              <a:gd name="connsiteX95" fmla="*/ 4 w 5664"/>
              <a:gd name="connsiteY95" fmla="*/ 4313 h 12980"/>
              <a:gd name="connsiteX96" fmla="*/ 1 w 5664"/>
              <a:gd name="connsiteY96" fmla="*/ 4294 h 12980"/>
              <a:gd name="connsiteX97" fmla="*/ 0 w 5664"/>
              <a:gd name="connsiteY97" fmla="*/ 4273 h 12980"/>
              <a:gd name="connsiteX98" fmla="*/ 1 w 5664"/>
              <a:gd name="connsiteY98" fmla="*/ 4250 h 12980"/>
              <a:gd name="connsiteX99" fmla="*/ 4 w 5664"/>
              <a:gd name="connsiteY99" fmla="*/ 4203 h 12980"/>
              <a:gd name="connsiteX100" fmla="*/ 9 w 5664"/>
              <a:gd name="connsiteY100" fmla="*/ 4160 h 12980"/>
              <a:gd name="connsiteX101" fmla="*/ 14 w 5664"/>
              <a:gd name="connsiteY101" fmla="*/ 4123 h 12980"/>
              <a:gd name="connsiteX102" fmla="*/ 22 w 5664"/>
              <a:gd name="connsiteY102" fmla="*/ 4088 h 12980"/>
              <a:gd name="connsiteX103" fmla="*/ 0 w 5664"/>
              <a:gd name="connsiteY103" fmla="*/ 3945 h 12980"/>
              <a:gd name="connsiteX104" fmla="*/ 1954 w 5664"/>
              <a:gd name="connsiteY104" fmla="*/ 1177 h 12980"/>
              <a:gd name="connsiteX105" fmla="*/ 2561 w 5664"/>
              <a:gd name="connsiteY105" fmla="*/ 376 h 12980"/>
              <a:gd name="connsiteX0" fmla="*/ 2567 w 5664"/>
              <a:gd name="connsiteY0" fmla="*/ 20 h 12980"/>
              <a:gd name="connsiteX1" fmla="*/ 2708 w 5664"/>
              <a:gd name="connsiteY1" fmla="*/ 20 h 12980"/>
              <a:gd name="connsiteX2" fmla="*/ 2708 w 5664"/>
              <a:gd name="connsiteY2" fmla="*/ 20 h 12980"/>
              <a:gd name="connsiteX3" fmla="*/ 2949 w 5664"/>
              <a:gd name="connsiteY3" fmla="*/ 248 h 12980"/>
              <a:gd name="connsiteX4" fmla="*/ 3070 w 5664"/>
              <a:gd name="connsiteY4" fmla="*/ 378 h 12980"/>
              <a:gd name="connsiteX5" fmla="*/ 3103 w 5664"/>
              <a:gd name="connsiteY5" fmla="*/ 446 h 12980"/>
              <a:gd name="connsiteX6" fmla="*/ 3338 w 5664"/>
              <a:gd name="connsiteY6" fmla="*/ 650 h 12980"/>
              <a:gd name="connsiteX7" fmla="*/ 3622 w 5664"/>
              <a:gd name="connsiteY7" fmla="*/ 760 h 12980"/>
              <a:gd name="connsiteX8" fmla="*/ 3622 w 5664"/>
              <a:gd name="connsiteY8" fmla="*/ 855 h 12980"/>
              <a:gd name="connsiteX9" fmla="*/ 3748 w 5664"/>
              <a:gd name="connsiteY9" fmla="*/ 903 h 12980"/>
              <a:gd name="connsiteX10" fmla="*/ 3906 w 5664"/>
              <a:gd name="connsiteY10" fmla="*/ 1028 h 12980"/>
              <a:gd name="connsiteX11" fmla="*/ 4009 w 5664"/>
              <a:gd name="connsiteY11" fmla="*/ 1142 h 12980"/>
              <a:gd name="connsiteX12" fmla="*/ 4072 w 5664"/>
              <a:gd name="connsiteY12" fmla="*/ 1379 h 12980"/>
              <a:gd name="connsiteX13" fmla="*/ 4213 w 5664"/>
              <a:gd name="connsiteY13" fmla="*/ 1438 h 12980"/>
              <a:gd name="connsiteX14" fmla="*/ 4249 w 5664"/>
              <a:gd name="connsiteY14" fmla="*/ 1592 h 12980"/>
              <a:gd name="connsiteX15" fmla="*/ 4391 w 5664"/>
              <a:gd name="connsiteY15" fmla="*/ 1841 h 12980"/>
              <a:gd name="connsiteX16" fmla="*/ 4581 w 5664"/>
              <a:gd name="connsiteY16" fmla="*/ 2029 h 12980"/>
              <a:gd name="connsiteX17" fmla="*/ 4604 w 5664"/>
              <a:gd name="connsiteY17" fmla="*/ 2350 h 12980"/>
              <a:gd name="connsiteX18" fmla="*/ 4722 w 5664"/>
              <a:gd name="connsiteY18" fmla="*/ 2550 h 12980"/>
              <a:gd name="connsiteX19" fmla="*/ 5018 w 5664"/>
              <a:gd name="connsiteY19" fmla="*/ 2705 h 12980"/>
              <a:gd name="connsiteX20" fmla="*/ 5112 w 5664"/>
              <a:gd name="connsiteY20" fmla="*/ 2823 h 12980"/>
              <a:gd name="connsiteX21" fmla="*/ 5159 w 5664"/>
              <a:gd name="connsiteY21" fmla="*/ 2964 h 12980"/>
              <a:gd name="connsiteX22" fmla="*/ 5243 w 5664"/>
              <a:gd name="connsiteY22" fmla="*/ 3047 h 12980"/>
              <a:gd name="connsiteX23" fmla="*/ 5432 w 5664"/>
              <a:gd name="connsiteY23" fmla="*/ 3308 h 12980"/>
              <a:gd name="connsiteX24" fmla="*/ 5523 w 5664"/>
              <a:gd name="connsiteY24" fmla="*/ 3583 h 12980"/>
              <a:gd name="connsiteX25" fmla="*/ 5585 w 5664"/>
              <a:gd name="connsiteY25" fmla="*/ 3662 h 12980"/>
              <a:gd name="connsiteX26" fmla="*/ 5606 w 5664"/>
              <a:gd name="connsiteY26" fmla="*/ 3745 h 12980"/>
              <a:gd name="connsiteX27" fmla="*/ 5664 w 5664"/>
              <a:gd name="connsiteY27" fmla="*/ 3883 h 12980"/>
              <a:gd name="connsiteX28" fmla="*/ 5664 w 5664"/>
              <a:gd name="connsiteY28" fmla="*/ 4182 h 12980"/>
              <a:gd name="connsiteX29" fmla="*/ 5664 w 5664"/>
              <a:gd name="connsiteY29" fmla="*/ 4371 h 12980"/>
              <a:gd name="connsiteX30" fmla="*/ 5491 w 5664"/>
              <a:gd name="connsiteY30" fmla="*/ 4773 h 12980"/>
              <a:gd name="connsiteX31" fmla="*/ 5585 w 5664"/>
              <a:gd name="connsiteY31" fmla="*/ 5269 h 12980"/>
              <a:gd name="connsiteX32" fmla="*/ 5523 w 5664"/>
              <a:gd name="connsiteY32" fmla="*/ 5428 h 12980"/>
              <a:gd name="connsiteX33" fmla="*/ 5539 w 5664"/>
              <a:gd name="connsiteY33" fmla="*/ 5633 h 12980"/>
              <a:gd name="connsiteX34" fmla="*/ 5443 w 5664"/>
              <a:gd name="connsiteY34" fmla="*/ 6216 h 12980"/>
              <a:gd name="connsiteX35" fmla="*/ 5318 w 5664"/>
              <a:gd name="connsiteY35" fmla="*/ 7162 h 12980"/>
              <a:gd name="connsiteX36" fmla="*/ 5096 w 5664"/>
              <a:gd name="connsiteY36" fmla="*/ 7462 h 12980"/>
              <a:gd name="connsiteX37" fmla="*/ 4923 w 5664"/>
              <a:gd name="connsiteY37" fmla="*/ 7997 h 12980"/>
              <a:gd name="connsiteX38" fmla="*/ 4779 w 5664"/>
              <a:gd name="connsiteY38" fmla="*/ 8297 h 12980"/>
              <a:gd name="connsiteX39" fmla="*/ 4685 w 5664"/>
              <a:gd name="connsiteY39" fmla="*/ 8629 h 12980"/>
              <a:gd name="connsiteX40" fmla="*/ 4669 w 5664"/>
              <a:gd name="connsiteY40" fmla="*/ 8991 h 12980"/>
              <a:gd name="connsiteX41" fmla="*/ 4479 w 5664"/>
              <a:gd name="connsiteY41" fmla="*/ 9323 h 12980"/>
              <a:gd name="connsiteX42" fmla="*/ 4495 w 5664"/>
              <a:gd name="connsiteY42" fmla="*/ 9433 h 12980"/>
              <a:gd name="connsiteX43" fmla="*/ 4385 w 5664"/>
              <a:gd name="connsiteY43" fmla="*/ 9606 h 12980"/>
              <a:gd name="connsiteX44" fmla="*/ 4290 w 5664"/>
              <a:gd name="connsiteY44" fmla="*/ 9953 h 12980"/>
              <a:gd name="connsiteX45" fmla="*/ 4290 w 5664"/>
              <a:gd name="connsiteY45" fmla="*/ 10222 h 12980"/>
              <a:gd name="connsiteX46" fmla="*/ 4322 w 5664"/>
              <a:gd name="connsiteY46" fmla="*/ 10568 h 12980"/>
              <a:gd name="connsiteX47" fmla="*/ 4164 w 5664"/>
              <a:gd name="connsiteY47" fmla="*/ 10773 h 12980"/>
              <a:gd name="connsiteX48" fmla="*/ 4053 w 5664"/>
              <a:gd name="connsiteY48" fmla="*/ 11105 h 12980"/>
              <a:gd name="connsiteX49" fmla="*/ 3801 w 5664"/>
              <a:gd name="connsiteY49" fmla="*/ 11387 h 12980"/>
              <a:gd name="connsiteX50" fmla="*/ 3739 w 5664"/>
              <a:gd name="connsiteY50" fmla="*/ 11672 h 12980"/>
              <a:gd name="connsiteX51" fmla="*/ 3599 w 5664"/>
              <a:gd name="connsiteY51" fmla="*/ 11956 h 12980"/>
              <a:gd name="connsiteX52" fmla="*/ 3536 w 5664"/>
              <a:gd name="connsiteY52" fmla="*/ 12176 h 12980"/>
              <a:gd name="connsiteX53" fmla="*/ 3505 w 5664"/>
              <a:gd name="connsiteY53" fmla="*/ 12554 h 12980"/>
              <a:gd name="connsiteX54" fmla="*/ 3276 w 5664"/>
              <a:gd name="connsiteY54" fmla="*/ 12728 h 12980"/>
              <a:gd name="connsiteX55" fmla="*/ 3048 w 5664"/>
              <a:gd name="connsiteY55" fmla="*/ 12886 h 12980"/>
              <a:gd name="connsiteX56" fmla="*/ 2812 w 5664"/>
              <a:gd name="connsiteY56" fmla="*/ 12980 h 12980"/>
              <a:gd name="connsiteX57" fmla="*/ 2464 w 5664"/>
              <a:gd name="connsiteY57" fmla="*/ 12980 h 12980"/>
              <a:gd name="connsiteX58" fmla="*/ 2150 w 5664"/>
              <a:gd name="connsiteY58" fmla="*/ 12697 h 12980"/>
              <a:gd name="connsiteX59" fmla="*/ 1991 w 5664"/>
              <a:gd name="connsiteY59" fmla="*/ 12413 h 12980"/>
              <a:gd name="connsiteX60" fmla="*/ 1944 w 5664"/>
              <a:gd name="connsiteY60" fmla="*/ 12145 h 12980"/>
              <a:gd name="connsiteX61" fmla="*/ 1637 w 5664"/>
              <a:gd name="connsiteY61" fmla="*/ 11845 h 12980"/>
              <a:gd name="connsiteX62" fmla="*/ 1503 w 5664"/>
              <a:gd name="connsiteY62" fmla="*/ 11627 h 12980"/>
              <a:gd name="connsiteX63" fmla="*/ 1543 w 5664"/>
              <a:gd name="connsiteY63" fmla="*/ 11396 h 12980"/>
              <a:gd name="connsiteX64" fmla="*/ 1354 w 5664"/>
              <a:gd name="connsiteY64" fmla="*/ 10875 h 12980"/>
              <a:gd name="connsiteX65" fmla="*/ 1154 w 5664"/>
              <a:gd name="connsiteY65" fmla="*/ 10079 h 12980"/>
              <a:gd name="connsiteX66" fmla="*/ 1211 w 5664"/>
              <a:gd name="connsiteY66" fmla="*/ 9480 h 12980"/>
              <a:gd name="connsiteX67" fmla="*/ 933 w 5664"/>
              <a:gd name="connsiteY67" fmla="*/ 8912 h 12980"/>
              <a:gd name="connsiteX68" fmla="*/ 885 w 5664"/>
              <a:gd name="connsiteY68" fmla="*/ 8534 h 12980"/>
              <a:gd name="connsiteX69" fmla="*/ 857 w 5664"/>
              <a:gd name="connsiteY69" fmla="*/ 8227 h 12980"/>
              <a:gd name="connsiteX70" fmla="*/ 588 w 5664"/>
              <a:gd name="connsiteY70" fmla="*/ 7919 h 12980"/>
              <a:gd name="connsiteX71" fmla="*/ 526 w 5664"/>
              <a:gd name="connsiteY71" fmla="*/ 7588 h 12980"/>
              <a:gd name="connsiteX72" fmla="*/ 399 w 5664"/>
              <a:gd name="connsiteY72" fmla="*/ 6926 h 12980"/>
              <a:gd name="connsiteX73" fmla="*/ 337 w 5664"/>
              <a:gd name="connsiteY73" fmla="*/ 6452 h 12980"/>
              <a:gd name="connsiteX74" fmla="*/ 226 w 5664"/>
              <a:gd name="connsiteY74" fmla="*/ 6232 h 12980"/>
              <a:gd name="connsiteX75" fmla="*/ 226 w 5664"/>
              <a:gd name="connsiteY75" fmla="*/ 5790 h 12980"/>
              <a:gd name="connsiteX76" fmla="*/ 133 w 5664"/>
              <a:gd name="connsiteY76" fmla="*/ 5522 h 12980"/>
              <a:gd name="connsiteX77" fmla="*/ 133 w 5664"/>
              <a:gd name="connsiteY77" fmla="*/ 5160 h 12980"/>
              <a:gd name="connsiteX78" fmla="*/ 22 w 5664"/>
              <a:gd name="connsiteY78" fmla="*/ 4939 h 12980"/>
              <a:gd name="connsiteX79" fmla="*/ 22 w 5664"/>
              <a:gd name="connsiteY79" fmla="*/ 4577 h 12980"/>
              <a:gd name="connsiteX80" fmla="*/ 22 w 5664"/>
              <a:gd name="connsiteY80" fmla="*/ 4577 h 12980"/>
              <a:gd name="connsiteX81" fmla="*/ 29 w 5664"/>
              <a:gd name="connsiteY81" fmla="*/ 4548 h 12980"/>
              <a:gd name="connsiteX82" fmla="*/ 35 w 5664"/>
              <a:gd name="connsiteY82" fmla="*/ 4519 h 12980"/>
              <a:gd name="connsiteX83" fmla="*/ 39 w 5664"/>
              <a:gd name="connsiteY83" fmla="*/ 4483 h 12980"/>
              <a:gd name="connsiteX84" fmla="*/ 42 w 5664"/>
              <a:gd name="connsiteY84" fmla="*/ 4446 h 12980"/>
              <a:gd name="connsiteX85" fmla="*/ 43 w 5664"/>
              <a:gd name="connsiteY85" fmla="*/ 4428 h 12980"/>
              <a:gd name="connsiteX86" fmla="*/ 42 w 5664"/>
              <a:gd name="connsiteY86" fmla="*/ 4410 h 12980"/>
              <a:gd name="connsiteX87" fmla="*/ 39 w 5664"/>
              <a:gd name="connsiteY87" fmla="*/ 4394 h 12980"/>
              <a:gd name="connsiteX88" fmla="*/ 35 w 5664"/>
              <a:gd name="connsiteY88" fmla="*/ 4378 h 12980"/>
              <a:gd name="connsiteX89" fmla="*/ 29 w 5664"/>
              <a:gd name="connsiteY89" fmla="*/ 4366 h 12980"/>
              <a:gd name="connsiteX90" fmla="*/ 22 w 5664"/>
              <a:gd name="connsiteY90" fmla="*/ 4355 h 12980"/>
              <a:gd name="connsiteX91" fmla="*/ 22 w 5664"/>
              <a:gd name="connsiteY91" fmla="*/ 4355 h 12980"/>
              <a:gd name="connsiteX92" fmla="*/ 17 w 5664"/>
              <a:gd name="connsiteY92" fmla="*/ 4351 h 12980"/>
              <a:gd name="connsiteX93" fmla="*/ 14 w 5664"/>
              <a:gd name="connsiteY93" fmla="*/ 4345 h 12980"/>
              <a:gd name="connsiteX94" fmla="*/ 9 w 5664"/>
              <a:gd name="connsiteY94" fmla="*/ 4330 h 12980"/>
              <a:gd name="connsiteX95" fmla="*/ 4 w 5664"/>
              <a:gd name="connsiteY95" fmla="*/ 4313 h 12980"/>
              <a:gd name="connsiteX96" fmla="*/ 1 w 5664"/>
              <a:gd name="connsiteY96" fmla="*/ 4294 h 12980"/>
              <a:gd name="connsiteX97" fmla="*/ 0 w 5664"/>
              <a:gd name="connsiteY97" fmla="*/ 4273 h 12980"/>
              <a:gd name="connsiteX98" fmla="*/ 1 w 5664"/>
              <a:gd name="connsiteY98" fmla="*/ 4250 h 12980"/>
              <a:gd name="connsiteX99" fmla="*/ 4 w 5664"/>
              <a:gd name="connsiteY99" fmla="*/ 4203 h 12980"/>
              <a:gd name="connsiteX100" fmla="*/ 9 w 5664"/>
              <a:gd name="connsiteY100" fmla="*/ 4160 h 12980"/>
              <a:gd name="connsiteX101" fmla="*/ 14 w 5664"/>
              <a:gd name="connsiteY101" fmla="*/ 4123 h 12980"/>
              <a:gd name="connsiteX102" fmla="*/ 22 w 5664"/>
              <a:gd name="connsiteY102" fmla="*/ 4088 h 12980"/>
              <a:gd name="connsiteX103" fmla="*/ 0 w 5664"/>
              <a:gd name="connsiteY103" fmla="*/ 3945 h 12980"/>
              <a:gd name="connsiteX104" fmla="*/ 2561 w 5664"/>
              <a:gd name="connsiteY104" fmla="*/ 376 h 12980"/>
              <a:gd name="connsiteX0" fmla="*/ 2567 w 5664"/>
              <a:gd name="connsiteY0" fmla="*/ 20 h 12980"/>
              <a:gd name="connsiteX1" fmla="*/ 2708 w 5664"/>
              <a:gd name="connsiteY1" fmla="*/ 20 h 12980"/>
              <a:gd name="connsiteX2" fmla="*/ 2708 w 5664"/>
              <a:gd name="connsiteY2" fmla="*/ 20 h 12980"/>
              <a:gd name="connsiteX3" fmla="*/ 2949 w 5664"/>
              <a:gd name="connsiteY3" fmla="*/ 248 h 12980"/>
              <a:gd name="connsiteX4" fmla="*/ 3070 w 5664"/>
              <a:gd name="connsiteY4" fmla="*/ 378 h 12980"/>
              <a:gd name="connsiteX5" fmla="*/ 3103 w 5664"/>
              <a:gd name="connsiteY5" fmla="*/ 446 h 12980"/>
              <a:gd name="connsiteX6" fmla="*/ 3338 w 5664"/>
              <a:gd name="connsiteY6" fmla="*/ 650 h 12980"/>
              <a:gd name="connsiteX7" fmla="*/ 3622 w 5664"/>
              <a:gd name="connsiteY7" fmla="*/ 760 h 12980"/>
              <a:gd name="connsiteX8" fmla="*/ 3622 w 5664"/>
              <a:gd name="connsiteY8" fmla="*/ 855 h 12980"/>
              <a:gd name="connsiteX9" fmla="*/ 3748 w 5664"/>
              <a:gd name="connsiteY9" fmla="*/ 903 h 12980"/>
              <a:gd name="connsiteX10" fmla="*/ 3906 w 5664"/>
              <a:gd name="connsiteY10" fmla="*/ 1028 h 12980"/>
              <a:gd name="connsiteX11" fmla="*/ 4009 w 5664"/>
              <a:gd name="connsiteY11" fmla="*/ 1142 h 12980"/>
              <a:gd name="connsiteX12" fmla="*/ 4072 w 5664"/>
              <a:gd name="connsiteY12" fmla="*/ 1379 h 12980"/>
              <a:gd name="connsiteX13" fmla="*/ 4213 w 5664"/>
              <a:gd name="connsiteY13" fmla="*/ 1438 h 12980"/>
              <a:gd name="connsiteX14" fmla="*/ 4249 w 5664"/>
              <a:gd name="connsiteY14" fmla="*/ 1592 h 12980"/>
              <a:gd name="connsiteX15" fmla="*/ 4391 w 5664"/>
              <a:gd name="connsiteY15" fmla="*/ 1841 h 12980"/>
              <a:gd name="connsiteX16" fmla="*/ 4581 w 5664"/>
              <a:gd name="connsiteY16" fmla="*/ 2029 h 12980"/>
              <a:gd name="connsiteX17" fmla="*/ 4604 w 5664"/>
              <a:gd name="connsiteY17" fmla="*/ 2350 h 12980"/>
              <a:gd name="connsiteX18" fmla="*/ 4722 w 5664"/>
              <a:gd name="connsiteY18" fmla="*/ 2550 h 12980"/>
              <a:gd name="connsiteX19" fmla="*/ 5018 w 5664"/>
              <a:gd name="connsiteY19" fmla="*/ 2705 h 12980"/>
              <a:gd name="connsiteX20" fmla="*/ 5112 w 5664"/>
              <a:gd name="connsiteY20" fmla="*/ 2823 h 12980"/>
              <a:gd name="connsiteX21" fmla="*/ 5159 w 5664"/>
              <a:gd name="connsiteY21" fmla="*/ 2964 h 12980"/>
              <a:gd name="connsiteX22" fmla="*/ 5243 w 5664"/>
              <a:gd name="connsiteY22" fmla="*/ 3047 h 12980"/>
              <a:gd name="connsiteX23" fmla="*/ 5432 w 5664"/>
              <a:gd name="connsiteY23" fmla="*/ 3308 h 12980"/>
              <a:gd name="connsiteX24" fmla="*/ 5523 w 5664"/>
              <a:gd name="connsiteY24" fmla="*/ 3583 h 12980"/>
              <a:gd name="connsiteX25" fmla="*/ 5585 w 5664"/>
              <a:gd name="connsiteY25" fmla="*/ 3662 h 12980"/>
              <a:gd name="connsiteX26" fmla="*/ 5606 w 5664"/>
              <a:gd name="connsiteY26" fmla="*/ 3745 h 12980"/>
              <a:gd name="connsiteX27" fmla="*/ 5664 w 5664"/>
              <a:gd name="connsiteY27" fmla="*/ 3883 h 12980"/>
              <a:gd name="connsiteX28" fmla="*/ 5664 w 5664"/>
              <a:gd name="connsiteY28" fmla="*/ 4182 h 12980"/>
              <a:gd name="connsiteX29" fmla="*/ 5664 w 5664"/>
              <a:gd name="connsiteY29" fmla="*/ 4371 h 12980"/>
              <a:gd name="connsiteX30" fmla="*/ 5491 w 5664"/>
              <a:gd name="connsiteY30" fmla="*/ 4773 h 12980"/>
              <a:gd name="connsiteX31" fmla="*/ 5585 w 5664"/>
              <a:gd name="connsiteY31" fmla="*/ 5269 h 12980"/>
              <a:gd name="connsiteX32" fmla="*/ 5523 w 5664"/>
              <a:gd name="connsiteY32" fmla="*/ 5428 h 12980"/>
              <a:gd name="connsiteX33" fmla="*/ 5539 w 5664"/>
              <a:gd name="connsiteY33" fmla="*/ 5633 h 12980"/>
              <a:gd name="connsiteX34" fmla="*/ 5443 w 5664"/>
              <a:gd name="connsiteY34" fmla="*/ 6216 h 12980"/>
              <a:gd name="connsiteX35" fmla="*/ 5318 w 5664"/>
              <a:gd name="connsiteY35" fmla="*/ 7162 h 12980"/>
              <a:gd name="connsiteX36" fmla="*/ 5096 w 5664"/>
              <a:gd name="connsiteY36" fmla="*/ 7462 h 12980"/>
              <a:gd name="connsiteX37" fmla="*/ 4923 w 5664"/>
              <a:gd name="connsiteY37" fmla="*/ 7997 h 12980"/>
              <a:gd name="connsiteX38" fmla="*/ 4779 w 5664"/>
              <a:gd name="connsiteY38" fmla="*/ 8297 h 12980"/>
              <a:gd name="connsiteX39" fmla="*/ 4685 w 5664"/>
              <a:gd name="connsiteY39" fmla="*/ 8629 h 12980"/>
              <a:gd name="connsiteX40" fmla="*/ 4669 w 5664"/>
              <a:gd name="connsiteY40" fmla="*/ 8991 h 12980"/>
              <a:gd name="connsiteX41" fmla="*/ 4479 w 5664"/>
              <a:gd name="connsiteY41" fmla="*/ 9323 h 12980"/>
              <a:gd name="connsiteX42" fmla="*/ 4495 w 5664"/>
              <a:gd name="connsiteY42" fmla="*/ 9433 h 12980"/>
              <a:gd name="connsiteX43" fmla="*/ 4385 w 5664"/>
              <a:gd name="connsiteY43" fmla="*/ 9606 h 12980"/>
              <a:gd name="connsiteX44" fmla="*/ 4290 w 5664"/>
              <a:gd name="connsiteY44" fmla="*/ 9953 h 12980"/>
              <a:gd name="connsiteX45" fmla="*/ 4290 w 5664"/>
              <a:gd name="connsiteY45" fmla="*/ 10222 h 12980"/>
              <a:gd name="connsiteX46" fmla="*/ 4322 w 5664"/>
              <a:gd name="connsiteY46" fmla="*/ 10568 h 12980"/>
              <a:gd name="connsiteX47" fmla="*/ 4164 w 5664"/>
              <a:gd name="connsiteY47" fmla="*/ 10773 h 12980"/>
              <a:gd name="connsiteX48" fmla="*/ 4053 w 5664"/>
              <a:gd name="connsiteY48" fmla="*/ 11105 h 12980"/>
              <a:gd name="connsiteX49" fmla="*/ 3801 w 5664"/>
              <a:gd name="connsiteY49" fmla="*/ 11387 h 12980"/>
              <a:gd name="connsiteX50" fmla="*/ 3739 w 5664"/>
              <a:gd name="connsiteY50" fmla="*/ 11672 h 12980"/>
              <a:gd name="connsiteX51" fmla="*/ 3599 w 5664"/>
              <a:gd name="connsiteY51" fmla="*/ 11956 h 12980"/>
              <a:gd name="connsiteX52" fmla="*/ 3536 w 5664"/>
              <a:gd name="connsiteY52" fmla="*/ 12176 h 12980"/>
              <a:gd name="connsiteX53" fmla="*/ 3505 w 5664"/>
              <a:gd name="connsiteY53" fmla="*/ 12554 h 12980"/>
              <a:gd name="connsiteX54" fmla="*/ 3276 w 5664"/>
              <a:gd name="connsiteY54" fmla="*/ 12728 h 12980"/>
              <a:gd name="connsiteX55" fmla="*/ 3048 w 5664"/>
              <a:gd name="connsiteY55" fmla="*/ 12886 h 12980"/>
              <a:gd name="connsiteX56" fmla="*/ 2812 w 5664"/>
              <a:gd name="connsiteY56" fmla="*/ 12980 h 12980"/>
              <a:gd name="connsiteX57" fmla="*/ 2464 w 5664"/>
              <a:gd name="connsiteY57" fmla="*/ 12980 h 12980"/>
              <a:gd name="connsiteX58" fmla="*/ 2150 w 5664"/>
              <a:gd name="connsiteY58" fmla="*/ 12697 h 12980"/>
              <a:gd name="connsiteX59" fmla="*/ 1991 w 5664"/>
              <a:gd name="connsiteY59" fmla="*/ 12413 h 12980"/>
              <a:gd name="connsiteX60" fmla="*/ 1944 w 5664"/>
              <a:gd name="connsiteY60" fmla="*/ 12145 h 12980"/>
              <a:gd name="connsiteX61" fmla="*/ 1637 w 5664"/>
              <a:gd name="connsiteY61" fmla="*/ 11845 h 12980"/>
              <a:gd name="connsiteX62" fmla="*/ 1503 w 5664"/>
              <a:gd name="connsiteY62" fmla="*/ 11627 h 12980"/>
              <a:gd name="connsiteX63" fmla="*/ 1543 w 5664"/>
              <a:gd name="connsiteY63" fmla="*/ 11396 h 12980"/>
              <a:gd name="connsiteX64" fmla="*/ 1354 w 5664"/>
              <a:gd name="connsiteY64" fmla="*/ 10875 h 12980"/>
              <a:gd name="connsiteX65" fmla="*/ 1154 w 5664"/>
              <a:gd name="connsiteY65" fmla="*/ 10079 h 12980"/>
              <a:gd name="connsiteX66" fmla="*/ 1211 w 5664"/>
              <a:gd name="connsiteY66" fmla="*/ 9480 h 12980"/>
              <a:gd name="connsiteX67" fmla="*/ 933 w 5664"/>
              <a:gd name="connsiteY67" fmla="*/ 8912 h 12980"/>
              <a:gd name="connsiteX68" fmla="*/ 885 w 5664"/>
              <a:gd name="connsiteY68" fmla="*/ 8534 h 12980"/>
              <a:gd name="connsiteX69" fmla="*/ 857 w 5664"/>
              <a:gd name="connsiteY69" fmla="*/ 8227 h 12980"/>
              <a:gd name="connsiteX70" fmla="*/ 588 w 5664"/>
              <a:gd name="connsiteY70" fmla="*/ 7919 h 12980"/>
              <a:gd name="connsiteX71" fmla="*/ 526 w 5664"/>
              <a:gd name="connsiteY71" fmla="*/ 7588 h 12980"/>
              <a:gd name="connsiteX72" fmla="*/ 399 w 5664"/>
              <a:gd name="connsiteY72" fmla="*/ 6926 h 12980"/>
              <a:gd name="connsiteX73" fmla="*/ 337 w 5664"/>
              <a:gd name="connsiteY73" fmla="*/ 6452 h 12980"/>
              <a:gd name="connsiteX74" fmla="*/ 226 w 5664"/>
              <a:gd name="connsiteY74" fmla="*/ 6232 h 12980"/>
              <a:gd name="connsiteX75" fmla="*/ 226 w 5664"/>
              <a:gd name="connsiteY75" fmla="*/ 5790 h 12980"/>
              <a:gd name="connsiteX76" fmla="*/ 133 w 5664"/>
              <a:gd name="connsiteY76" fmla="*/ 5522 h 12980"/>
              <a:gd name="connsiteX77" fmla="*/ 133 w 5664"/>
              <a:gd name="connsiteY77" fmla="*/ 5160 h 12980"/>
              <a:gd name="connsiteX78" fmla="*/ 22 w 5664"/>
              <a:gd name="connsiteY78" fmla="*/ 4939 h 12980"/>
              <a:gd name="connsiteX79" fmla="*/ 22 w 5664"/>
              <a:gd name="connsiteY79" fmla="*/ 4577 h 12980"/>
              <a:gd name="connsiteX80" fmla="*/ 22 w 5664"/>
              <a:gd name="connsiteY80" fmla="*/ 4577 h 12980"/>
              <a:gd name="connsiteX81" fmla="*/ 29 w 5664"/>
              <a:gd name="connsiteY81" fmla="*/ 4548 h 12980"/>
              <a:gd name="connsiteX82" fmla="*/ 35 w 5664"/>
              <a:gd name="connsiteY82" fmla="*/ 4519 h 12980"/>
              <a:gd name="connsiteX83" fmla="*/ 39 w 5664"/>
              <a:gd name="connsiteY83" fmla="*/ 4483 h 12980"/>
              <a:gd name="connsiteX84" fmla="*/ 42 w 5664"/>
              <a:gd name="connsiteY84" fmla="*/ 4446 h 12980"/>
              <a:gd name="connsiteX85" fmla="*/ 43 w 5664"/>
              <a:gd name="connsiteY85" fmla="*/ 4428 h 12980"/>
              <a:gd name="connsiteX86" fmla="*/ 42 w 5664"/>
              <a:gd name="connsiteY86" fmla="*/ 4410 h 12980"/>
              <a:gd name="connsiteX87" fmla="*/ 39 w 5664"/>
              <a:gd name="connsiteY87" fmla="*/ 4394 h 12980"/>
              <a:gd name="connsiteX88" fmla="*/ 35 w 5664"/>
              <a:gd name="connsiteY88" fmla="*/ 4378 h 12980"/>
              <a:gd name="connsiteX89" fmla="*/ 29 w 5664"/>
              <a:gd name="connsiteY89" fmla="*/ 4366 h 12980"/>
              <a:gd name="connsiteX90" fmla="*/ 22 w 5664"/>
              <a:gd name="connsiteY90" fmla="*/ 4355 h 12980"/>
              <a:gd name="connsiteX91" fmla="*/ 22 w 5664"/>
              <a:gd name="connsiteY91" fmla="*/ 4355 h 12980"/>
              <a:gd name="connsiteX92" fmla="*/ 17 w 5664"/>
              <a:gd name="connsiteY92" fmla="*/ 4351 h 12980"/>
              <a:gd name="connsiteX93" fmla="*/ 14 w 5664"/>
              <a:gd name="connsiteY93" fmla="*/ 4345 h 12980"/>
              <a:gd name="connsiteX94" fmla="*/ 9 w 5664"/>
              <a:gd name="connsiteY94" fmla="*/ 4330 h 12980"/>
              <a:gd name="connsiteX95" fmla="*/ 4 w 5664"/>
              <a:gd name="connsiteY95" fmla="*/ 4313 h 12980"/>
              <a:gd name="connsiteX96" fmla="*/ 1 w 5664"/>
              <a:gd name="connsiteY96" fmla="*/ 4294 h 12980"/>
              <a:gd name="connsiteX97" fmla="*/ 0 w 5664"/>
              <a:gd name="connsiteY97" fmla="*/ 4273 h 12980"/>
              <a:gd name="connsiteX98" fmla="*/ 1 w 5664"/>
              <a:gd name="connsiteY98" fmla="*/ 4250 h 12980"/>
              <a:gd name="connsiteX99" fmla="*/ 4 w 5664"/>
              <a:gd name="connsiteY99" fmla="*/ 4203 h 12980"/>
              <a:gd name="connsiteX100" fmla="*/ 9 w 5664"/>
              <a:gd name="connsiteY100" fmla="*/ 4160 h 12980"/>
              <a:gd name="connsiteX101" fmla="*/ 14 w 5664"/>
              <a:gd name="connsiteY101" fmla="*/ 4123 h 12980"/>
              <a:gd name="connsiteX102" fmla="*/ 22 w 5664"/>
              <a:gd name="connsiteY102" fmla="*/ 4088 h 12980"/>
              <a:gd name="connsiteX103" fmla="*/ 0 w 5664"/>
              <a:gd name="connsiteY103" fmla="*/ 3945 h 12980"/>
              <a:gd name="connsiteX0" fmla="*/ 2708 w 5664"/>
              <a:gd name="connsiteY0" fmla="*/ 20 h 12980"/>
              <a:gd name="connsiteX1" fmla="*/ 2708 w 5664"/>
              <a:gd name="connsiteY1" fmla="*/ 20 h 12980"/>
              <a:gd name="connsiteX2" fmla="*/ 2949 w 5664"/>
              <a:gd name="connsiteY2" fmla="*/ 248 h 12980"/>
              <a:gd name="connsiteX3" fmla="*/ 3070 w 5664"/>
              <a:gd name="connsiteY3" fmla="*/ 378 h 12980"/>
              <a:gd name="connsiteX4" fmla="*/ 3103 w 5664"/>
              <a:gd name="connsiteY4" fmla="*/ 446 h 12980"/>
              <a:gd name="connsiteX5" fmla="*/ 3338 w 5664"/>
              <a:gd name="connsiteY5" fmla="*/ 650 h 12980"/>
              <a:gd name="connsiteX6" fmla="*/ 3622 w 5664"/>
              <a:gd name="connsiteY6" fmla="*/ 760 h 12980"/>
              <a:gd name="connsiteX7" fmla="*/ 3622 w 5664"/>
              <a:gd name="connsiteY7" fmla="*/ 855 h 12980"/>
              <a:gd name="connsiteX8" fmla="*/ 3748 w 5664"/>
              <a:gd name="connsiteY8" fmla="*/ 903 h 12980"/>
              <a:gd name="connsiteX9" fmla="*/ 3906 w 5664"/>
              <a:gd name="connsiteY9" fmla="*/ 1028 h 12980"/>
              <a:gd name="connsiteX10" fmla="*/ 4009 w 5664"/>
              <a:gd name="connsiteY10" fmla="*/ 1142 h 12980"/>
              <a:gd name="connsiteX11" fmla="*/ 4072 w 5664"/>
              <a:gd name="connsiteY11" fmla="*/ 1379 h 12980"/>
              <a:gd name="connsiteX12" fmla="*/ 4213 w 5664"/>
              <a:gd name="connsiteY12" fmla="*/ 1438 h 12980"/>
              <a:gd name="connsiteX13" fmla="*/ 4249 w 5664"/>
              <a:gd name="connsiteY13" fmla="*/ 1592 h 12980"/>
              <a:gd name="connsiteX14" fmla="*/ 4391 w 5664"/>
              <a:gd name="connsiteY14" fmla="*/ 1841 h 12980"/>
              <a:gd name="connsiteX15" fmla="*/ 4581 w 5664"/>
              <a:gd name="connsiteY15" fmla="*/ 2029 h 12980"/>
              <a:gd name="connsiteX16" fmla="*/ 4604 w 5664"/>
              <a:gd name="connsiteY16" fmla="*/ 2350 h 12980"/>
              <a:gd name="connsiteX17" fmla="*/ 4722 w 5664"/>
              <a:gd name="connsiteY17" fmla="*/ 2550 h 12980"/>
              <a:gd name="connsiteX18" fmla="*/ 5018 w 5664"/>
              <a:gd name="connsiteY18" fmla="*/ 2705 h 12980"/>
              <a:gd name="connsiteX19" fmla="*/ 5112 w 5664"/>
              <a:gd name="connsiteY19" fmla="*/ 2823 h 12980"/>
              <a:gd name="connsiteX20" fmla="*/ 5159 w 5664"/>
              <a:gd name="connsiteY20" fmla="*/ 2964 h 12980"/>
              <a:gd name="connsiteX21" fmla="*/ 5243 w 5664"/>
              <a:gd name="connsiteY21" fmla="*/ 3047 h 12980"/>
              <a:gd name="connsiteX22" fmla="*/ 5432 w 5664"/>
              <a:gd name="connsiteY22" fmla="*/ 3308 h 12980"/>
              <a:gd name="connsiteX23" fmla="*/ 5523 w 5664"/>
              <a:gd name="connsiteY23" fmla="*/ 3583 h 12980"/>
              <a:gd name="connsiteX24" fmla="*/ 5585 w 5664"/>
              <a:gd name="connsiteY24" fmla="*/ 3662 h 12980"/>
              <a:gd name="connsiteX25" fmla="*/ 5606 w 5664"/>
              <a:gd name="connsiteY25" fmla="*/ 3745 h 12980"/>
              <a:gd name="connsiteX26" fmla="*/ 5664 w 5664"/>
              <a:gd name="connsiteY26" fmla="*/ 3883 h 12980"/>
              <a:gd name="connsiteX27" fmla="*/ 5664 w 5664"/>
              <a:gd name="connsiteY27" fmla="*/ 4182 h 12980"/>
              <a:gd name="connsiteX28" fmla="*/ 5664 w 5664"/>
              <a:gd name="connsiteY28" fmla="*/ 4371 h 12980"/>
              <a:gd name="connsiteX29" fmla="*/ 5491 w 5664"/>
              <a:gd name="connsiteY29" fmla="*/ 4773 h 12980"/>
              <a:gd name="connsiteX30" fmla="*/ 5585 w 5664"/>
              <a:gd name="connsiteY30" fmla="*/ 5269 h 12980"/>
              <a:gd name="connsiteX31" fmla="*/ 5523 w 5664"/>
              <a:gd name="connsiteY31" fmla="*/ 5428 h 12980"/>
              <a:gd name="connsiteX32" fmla="*/ 5539 w 5664"/>
              <a:gd name="connsiteY32" fmla="*/ 5633 h 12980"/>
              <a:gd name="connsiteX33" fmla="*/ 5443 w 5664"/>
              <a:gd name="connsiteY33" fmla="*/ 6216 h 12980"/>
              <a:gd name="connsiteX34" fmla="*/ 5318 w 5664"/>
              <a:gd name="connsiteY34" fmla="*/ 7162 h 12980"/>
              <a:gd name="connsiteX35" fmla="*/ 5096 w 5664"/>
              <a:gd name="connsiteY35" fmla="*/ 7462 h 12980"/>
              <a:gd name="connsiteX36" fmla="*/ 4923 w 5664"/>
              <a:gd name="connsiteY36" fmla="*/ 7997 h 12980"/>
              <a:gd name="connsiteX37" fmla="*/ 4779 w 5664"/>
              <a:gd name="connsiteY37" fmla="*/ 8297 h 12980"/>
              <a:gd name="connsiteX38" fmla="*/ 4685 w 5664"/>
              <a:gd name="connsiteY38" fmla="*/ 8629 h 12980"/>
              <a:gd name="connsiteX39" fmla="*/ 4669 w 5664"/>
              <a:gd name="connsiteY39" fmla="*/ 8991 h 12980"/>
              <a:gd name="connsiteX40" fmla="*/ 4479 w 5664"/>
              <a:gd name="connsiteY40" fmla="*/ 9323 h 12980"/>
              <a:gd name="connsiteX41" fmla="*/ 4495 w 5664"/>
              <a:gd name="connsiteY41" fmla="*/ 9433 h 12980"/>
              <a:gd name="connsiteX42" fmla="*/ 4385 w 5664"/>
              <a:gd name="connsiteY42" fmla="*/ 9606 h 12980"/>
              <a:gd name="connsiteX43" fmla="*/ 4290 w 5664"/>
              <a:gd name="connsiteY43" fmla="*/ 9953 h 12980"/>
              <a:gd name="connsiteX44" fmla="*/ 4290 w 5664"/>
              <a:gd name="connsiteY44" fmla="*/ 10222 h 12980"/>
              <a:gd name="connsiteX45" fmla="*/ 4322 w 5664"/>
              <a:gd name="connsiteY45" fmla="*/ 10568 h 12980"/>
              <a:gd name="connsiteX46" fmla="*/ 4164 w 5664"/>
              <a:gd name="connsiteY46" fmla="*/ 10773 h 12980"/>
              <a:gd name="connsiteX47" fmla="*/ 4053 w 5664"/>
              <a:gd name="connsiteY47" fmla="*/ 11105 h 12980"/>
              <a:gd name="connsiteX48" fmla="*/ 3801 w 5664"/>
              <a:gd name="connsiteY48" fmla="*/ 11387 h 12980"/>
              <a:gd name="connsiteX49" fmla="*/ 3739 w 5664"/>
              <a:gd name="connsiteY49" fmla="*/ 11672 h 12980"/>
              <a:gd name="connsiteX50" fmla="*/ 3599 w 5664"/>
              <a:gd name="connsiteY50" fmla="*/ 11956 h 12980"/>
              <a:gd name="connsiteX51" fmla="*/ 3536 w 5664"/>
              <a:gd name="connsiteY51" fmla="*/ 12176 h 12980"/>
              <a:gd name="connsiteX52" fmla="*/ 3505 w 5664"/>
              <a:gd name="connsiteY52" fmla="*/ 12554 h 12980"/>
              <a:gd name="connsiteX53" fmla="*/ 3276 w 5664"/>
              <a:gd name="connsiteY53" fmla="*/ 12728 h 12980"/>
              <a:gd name="connsiteX54" fmla="*/ 3048 w 5664"/>
              <a:gd name="connsiteY54" fmla="*/ 12886 h 12980"/>
              <a:gd name="connsiteX55" fmla="*/ 2812 w 5664"/>
              <a:gd name="connsiteY55" fmla="*/ 12980 h 12980"/>
              <a:gd name="connsiteX56" fmla="*/ 2464 w 5664"/>
              <a:gd name="connsiteY56" fmla="*/ 12980 h 12980"/>
              <a:gd name="connsiteX57" fmla="*/ 2150 w 5664"/>
              <a:gd name="connsiteY57" fmla="*/ 12697 h 12980"/>
              <a:gd name="connsiteX58" fmla="*/ 1991 w 5664"/>
              <a:gd name="connsiteY58" fmla="*/ 12413 h 12980"/>
              <a:gd name="connsiteX59" fmla="*/ 1944 w 5664"/>
              <a:gd name="connsiteY59" fmla="*/ 12145 h 12980"/>
              <a:gd name="connsiteX60" fmla="*/ 1637 w 5664"/>
              <a:gd name="connsiteY60" fmla="*/ 11845 h 12980"/>
              <a:gd name="connsiteX61" fmla="*/ 1503 w 5664"/>
              <a:gd name="connsiteY61" fmla="*/ 11627 h 12980"/>
              <a:gd name="connsiteX62" fmla="*/ 1543 w 5664"/>
              <a:gd name="connsiteY62" fmla="*/ 11396 h 12980"/>
              <a:gd name="connsiteX63" fmla="*/ 1354 w 5664"/>
              <a:gd name="connsiteY63" fmla="*/ 10875 h 12980"/>
              <a:gd name="connsiteX64" fmla="*/ 1154 w 5664"/>
              <a:gd name="connsiteY64" fmla="*/ 10079 h 12980"/>
              <a:gd name="connsiteX65" fmla="*/ 1211 w 5664"/>
              <a:gd name="connsiteY65" fmla="*/ 9480 h 12980"/>
              <a:gd name="connsiteX66" fmla="*/ 933 w 5664"/>
              <a:gd name="connsiteY66" fmla="*/ 8912 h 12980"/>
              <a:gd name="connsiteX67" fmla="*/ 885 w 5664"/>
              <a:gd name="connsiteY67" fmla="*/ 8534 h 12980"/>
              <a:gd name="connsiteX68" fmla="*/ 857 w 5664"/>
              <a:gd name="connsiteY68" fmla="*/ 8227 h 12980"/>
              <a:gd name="connsiteX69" fmla="*/ 588 w 5664"/>
              <a:gd name="connsiteY69" fmla="*/ 7919 h 12980"/>
              <a:gd name="connsiteX70" fmla="*/ 526 w 5664"/>
              <a:gd name="connsiteY70" fmla="*/ 7588 h 12980"/>
              <a:gd name="connsiteX71" fmla="*/ 399 w 5664"/>
              <a:gd name="connsiteY71" fmla="*/ 6926 h 12980"/>
              <a:gd name="connsiteX72" fmla="*/ 337 w 5664"/>
              <a:gd name="connsiteY72" fmla="*/ 6452 h 12980"/>
              <a:gd name="connsiteX73" fmla="*/ 226 w 5664"/>
              <a:gd name="connsiteY73" fmla="*/ 6232 h 12980"/>
              <a:gd name="connsiteX74" fmla="*/ 226 w 5664"/>
              <a:gd name="connsiteY74" fmla="*/ 5790 h 12980"/>
              <a:gd name="connsiteX75" fmla="*/ 133 w 5664"/>
              <a:gd name="connsiteY75" fmla="*/ 5522 h 12980"/>
              <a:gd name="connsiteX76" fmla="*/ 133 w 5664"/>
              <a:gd name="connsiteY76" fmla="*/ 5160 h 12980"/>
              <a:gd name="connsiteX77" fmla="*/ 22 w 5664"/>
              <a:gd name="connsiteY77" fmla="*/ 4939 h 12980"/>
              <a:gd name="connsiteX78" fmla="*/ 22 w 5664"/>
              <a:gd name="connsiteY78" fmla="*/ 4577 h 12980"/>
              <a:gd name="connsiteX79" fmla="*/ 22 w 5664"/>
              <a:gd name="connsiteY79" fmla="*/ 4577 h 12980"/>
              <a:gd name="connsiteX80" fmla="*/ 29 w 5664"/>
              <a:gd name="connsiteY80" fmla="*/ 4548 h 12980"/>
              <a:gd name="connsiteX81" fmla="*/ 35 w 5664"/>
              <a:gd name="connsiteY81" fmla="*/ 4519 h 12980"/>
              <a:gd name="connsiteX82" fmla="*/ 39 w 5664"/>
              <a:gd name="connsiteY82" fmla="*/ 4483 h 12980"/>
              <a:gd name="connsiteX83" fmla="*/ 42 w 5664"/>
              <a:gd name="connsiteY83" fmla="*/ 4446 h 12980"/>
              <a:gd name="connsiteX84" fmla="*/ 43 w 5664"/>
              <a:gd name="connsiteY84" fmla="*/ 4428 h 12980"/>
              <a:gd name="connsiteX85" fmla="*/ 42 w 5664"/>
              <a:gd name="connsiteY85" fmla="*/ 4410 h 12980"/>
              <a:gd name="connsiteX86" fmla="*/ 39 w 5664"/>
              <a:gd name="connsiteY86" fmla="*/ 4394 h 12980"/>
              <a:gd name="connsiteX87" fmla="*/ 35 w 5664"/>
              <a:gd name="connsiteY87" fmla="*/ 4378 h 12980"/>
              <a:gd name="connsiteX88" fmla="*/ 29 w 5664"/>
              <a:gd name="connsiteY88" fmla="*/ 4366 h 12980"/>
              <a:gd name="connsiteX89" fmla="*/ 22 w 5664"/>
              <a:gd name="connsiteY89" fmla="*/ 4355 h 12980"/>
              <a:gd name="connsiteX90" fmla="*/ 22 w 5664"/>
              <a:gd name="connsiteY90" fmla="*/ 4355 h 12980"/>
              <a:gd name="connsiteX91" fmla="*/ 17 w 5664"/>
              <a:gd name="connsiteY91" fmla="*/ 4351 h 12980"/>
              <a:gd name="connsiteX92" fmla="*/ 14 w 5664"/>
              <a:gd name="connsiteY92" fmla="*/ 4345 h 12980"/>
              <a:gd name="connsiteX93" fmla="*/ 9 w 5664"/>
              <a:gd name="connsiteY93" fmla="*/ 4330 h 12980"/>
              <a:gd name="connsiteX94" fmla="*/ 4 w 5664"/>
              <a:gd name="connsiteY94" fmla="*/ 4313 h 12980"/>
              <a:gd name="connsiteX95" fmla="*/ 1 w 5664"/>
              <a:gd name="connsiteY95" fmla="*/ 4294 h 12980"/>
              <a:gd name="connsiteX96" fmla="*/ 0 w 5664"/>
              <a:gd name="connsiteY96" fmla="*/ 4273 h 12980"/>
              <a:gd name="connsiteX97" fmla="*/ 1 w 5664"/>
              <a:gd name="connsiteY97" fmla="*/ 4250 h 12980"/>
              <a:gd name="connsiteX98" fmla="*/ 4 w 5664"/>
              <a:gd name="connsiteY98" fmla="*/ 4203 h 12980"/>
              <a:gd name="connsiteX99" fmla="*/ 9 w 5664"/>
              <a:gd name="connsiteY99" fmla="*/ 4160 h 12980"/>
              <a:gd name="connsiteX100" fmla="*/ 14 w 5664"/>
              <a:gd name="connsiteY100" fmla="*/ 4123 h 12980"/>
              <a:gd name="connsiteX101" fmla="*/ 22 w 5664"/>
              <a:gd name="connsiteY101" fmla="*/ 4088 h 12980"/>
              <a:gd name="connsiteX102" fmla="*/ 0 w 5664"/>
              <a:gd name="connsiteY102" fmla="*/ 3945 h 12980"/>
              <a:gd name="connsiteX0" fmla="*/ 2708 w 5664"/>
              <a:gd name="connsiteY0" fmla="*/ 20 h 12980"/>
              <a:gd name="connsiteX1" fmla="*/ 2708 w 5664"/>
              <a:gd name="connsiteY1" fmla="*/ 20 h 12980"/>
              <a:gd name="connsiteX2" fmla="*/ 2949 w 5664"/>
              <a:gd name="connsiteY2" fmla="*/ 248 h 12980"/>
              <a:gd name="connsiteX3" fmla="*/ 3070 w 5664"/>
              <a:gd name="connsiteY3" fmla="*/ 378 h 12980"/>
              <a:gd name="connsiteX4" fmla="*/ 3103 w 5664"/>
              <a:gd name="connsiteY4" fmla="*/ 446 h 12980"/>
              <a:gd name="connsiteX5" fmla="*/ 3338 w 5664"/>
              <a:gd name="connsiteY5" fmla="*/ 650 h 12980"/>
              <a:gd name="connsiteX6" fmla="*/ 3622 w 5664"/>
              <a:gd name="connsiteY6" fmla="*/ 760 h 12980"/>
              <a:gd name="connsiteX7" fmla="*/ 3622 w 5664"/>
              <a:gd name="connsiteY7" fmla="*/ 855 h 12980"/>
              <a:gd name="connsiteX8" fmla="*/ 3748 w 5664"/>
              <a:gd name="connsiteY8" fmla="*/ 903 h 12980"/>
              <a:gd name="connsiteX9" fmla="*/ 3906 w 5664"/>
              <a:gd name="connsiteY9" fmla="*/ 1028 h 12980"/>
              <a:gd name="connsiteX10" fmla="*/ 4009 w 5664"/>
              <a:gd name="connsiteY10" fmla="*/ 1142 h 12980"/>
              <a:gd name="connsiteX11" fmla="*/ 4072 w 5664"/>
              <a:gd name="connsiteY11" fmla="*/ 1379 h 12980"/>
              <a:gd name="connsiteX12" fmla="*/ 4213 w 5664"/>
              <a:gd name="connsiteY12" fmla="*/ 1438 h 12980"/>
              <a:gd name="connsiteX13" fmla="*/ 4249 w 5664"/>
              <a:gd name="connsiteY13" fmla="*/ 1592 h 12980"/>
              <a:gd name="connsiteX14" fmla="*/ 4391 w 5664"/>
              <a:gd name="connsiteY14" fmla="*/ 1841 h 12980"/>
              <a:gd name="connsiteX15" fmla="*/ 4581 w 5664"/>
              <a:gd name="connsiteY15" fmla="*/ 2029 h 12980"/>
              <a:gd name="connsiteX16" fmla="*/ 4604 w 5664"/>
              <a:gd name="connsiteY16" fmla="*/ 2350 h 12980"/>
              <a:gd name="connsiteX17" fmla="*/ 4722 w 5664"/>
              <a:gd name="connsiteY17" fmla="*/ 2550 h 12980"/>
              <a:gd name="connsiteX18" fmla="*/ 5018 w 5664"/>
              <a:gd name="connsiteY18" fmla="*/ 2705 h 12980"/>
              <a:gd name="connsiteX19" fmla="*/ 5112 w 5664"/>
              <a:gd name="connsiteY19" fmla="*/ 2823 h 12980"/>
              <a:gd name="connsiteX20" fmla="*/ 5159 w 5664"/>
              <a:gd name="connsiteY20" fmla="*/ 2964 h 12980"/>
              <a:gd name="connsiteX21" fmla="*/ 5243 w 5664"/>
              <a:gd name="connsiteY21" fmla="*/ 3047 h 12980"/>
              <a:gd name="connsiteX22" fmla="*/ 5432 w 5664"/>
              <a:gd name="connsiteY22" fmla="*/ 3308 h 12980"/>
              <a:gd name="connsiteX23" fmla="*/ 5523 w 5664"/>
              <a:gd name="connsiteY23" fmla="*/ 3583 h 12980"/>
              <a:gd name="connsiteX24" fmla="*/ 5585 w 5664"/>
              <a:gd name="connsiteY24" fmla="*/ 3662 h 12980"/>
              <a:gd name="connsiteX25" fmla="*/ 5606 w 5664"/>
              <a:gd name="connsiteY25" fmla="*/ 3745 h 12980"/>
              <a:gd name="connsiteX26" fmla="*/ 5664 w 5664"/>
              <a:gd name="connsiteY26" fmla="*/ 3883 h 12980"/>
              <a:gd name="connsiteX27" fmla="*/ 5664 w 5664"/>
              <a:gd name="connsiteY27" fmla="*/ 4182 h 12980"/>
              <a:gd name="connsiteX28" fmla="*/ 5664 w 5664"/>
              <a:gd name="connsiteY28" fmla="*/ 4371 h 12980"/>
              <a:gd name="connsiteX29" fmla="*/ 5491 w 5664"/>
              <a:gd name="connsiteY29" fmla="*/ 4773 h 12980"/>
              <a:gd name="connsiteX30" fmla="*/ 5585 w 5664"/>
              <a:gd name="connsiteY30" fmla="*/ 5269 h 12980"/>
              <a:gd name="connsiteX31" fmla="*/ 5523 w 5664"/>
              <a:gd name="connsiteY31" fmla="*/ 5428 h 12980"/>
              <a:gd name="connsiteX32" fmla="*/ 5539 w 5664"/>
              <a:gd name="connsiteY32" fmla="*/ 5633 h 12980"/>
              <a:gd name="connsiteX33" fmla="*/ 5443 w 5664"/>
              <a:gd name="connsiteY33" fmla="*/ 6216 h 12980"/>
              <a:gd name="connsiteX34" fmla="*/ 5318 w 5664"/>
              <a:gd name="connsiteY34" fmla="*/ 7162 h 12980"/>
              <a:gd name="connsiteX35" fmla="*/ 5096 w 5664"/>
              <a:gd name="connsiteY35" fmla="*/ 7462 h 12980"/>
              <a:gd name="connsiteX36" fmla="*/ 4923 w 5664"/>
              <a:gd name="connsiteY36" fmla="*/ 7997 h 12980"/>
              <a:gd name="connsiteX37" fmla="*/ 4779 w 5664"/>
              <a:gd name="connsiteY37" fmla="*/ 8297 h 12980"/>
              <a:gd name="connsiteX38" fmla="*/ 4685 w 5664"/>
              <a:gd name="connsiteY38" fmla="*/ 8629 h 12980"/>
              <a:gd name="connsiteX39" fmla="*/ 4669 w 5664"/>
              <a:gd name="connsiteY39" fmla="*/ 8991 h 12980"/>
              <a:gd name="connsiteX40" fmla="*/ 4479 w 5664"/>
              <a:gd name="connsiteY40" fmla="*/ 9323 h 12980"/>
              <a:gd name="connsiteX41" fmla="*/ 4495 w 5664"/>
              <a:gd name="connsiteY41" fmla="*/ 9433 h 12980"/>
              <a:gd name="connsiteX42" fmla="*/ 4385 w 5664"/>
              <a:gd name="connsiteY42" fmla="*/ 9606 h 12980"/>
              <a:gd name="connsiteX43" fmla="*/ 4290 w 5664"/>
              <a:gd name="connsiteY43" fmla="*/ 9953 h 12980"/>
              <a:gd name="connsiteX44" fmla="*/ 4290 w 5664"/>
              <a:gd name="connsiteY44" fmla="*/ 10222 h 12980"/>
              <a:gd name="connsiteX45" fmla="*/ 4322 w 5664"/>
              <a:gd name="connsiteY45" fmla="*/ 10568 h 12980"/>
              <a:gd name="connsiteX46" fmla="*/ 4164 w 5664"/>
              <a:gd name="connsiteY46" fmla="*/ 10773 h 12980"/>
              <a:gd name="connsiteX47" fmla="*/ 4053 w 5664"/>
              <a:gd name="connsiteY47" fmla="*/ 11105 h 12980"/>
              <a:gd name="connsiteX48" fmla="*/ 3801 w 5664"/>
              <a:gd name="connsiteY48" fmla="*/ 11387 h 12980"/>
              <a:gd name="connsiteX49" fmla="*/ 3739 w 5664"/>
              <a:gd name="connsiteY49" fmla="*/ 11672 h 12980"/>
              <a:gd name="connsiteX50" fmla="*/ 3599 w 5664"/>
              <a:gd name="connsiteY50" fmla="*/ 11956 h 12980"/>
              <a:gd name="connsiteX51" fmla="*/ 3536 w 5664"/>
              <a:gd name="connsiteY51" fmla="*/ 12176 h 12980"/>
              <a:gd name="connsiteX52" fmla="*/ 3505 w 5664"/>
              <a:gd name="connsiteY52" fmla="*/ 12554 h 12980"/>
              <a:gd name="connsiteX53" fmla="*/ 3276 w 5664"/>
              <a:gd name="connsiteY53" fmla="*/ 12728 h 12980"/>
              <a:gd name="connsiteX54" fmla="*/ 3048 w 5664"/>
              <a:gd name="connsiteY54" fmla="*/ 12886 h 12980"/>
              <a:gd name="connsiteX55" fmla="*/ 2812 w 5664"/>
              <a:gd name="connsiteY55" fmla="*/ 12980 h 12980"/>
              <a:gd name="connsiteX56" fmla="*/ 2464 w 5664"/>
              <a:gd name="connsiteY56" fmla="*/ 12980 h 12980"/>
              <a:gd name="connsiteX57" fmla="*/ 2150 w 5664"/>
              <a:gd name="connsiteY57" fmla="*/ 12697 h 12980"/>
              <a:gd name="connsiteX58" fmla="*/ 1991 w 5664"/>
              <a:gd name="connsiteY58" fmla="*/ 12413 h 12980"/>
              <a:gd name="connsiteX59" fmla="*/ 1944 w 5664"/>
              <a:gd name="connsiteY59" fmla="*/ 12145 h 12980"/>
              <a:gd name="connsiteX60" fmla="*/ 1637 w 5664"/>
              <a:gd name="connsiteY60" fmla="*/ 11845 h 12980"/>
              <a:gd name="connsiteX61" fmla="*/ 1503 w 5664"/>
              <a:gd name="connsiteY61" fmla="*/ 11627 h 12980"/>
              <a:gd name="connsiteX62" fmla="*/ 1543 w 5664"/>
              <a:gd name="connsiteY62" fmla="*/ 11396 h 12980"/>
              <a:gd name="connsiteX63" fmla="*/ 1354 w 5664"/>
              <a:gd name="connsiteY63" fmla="*/ 10875 h 12980"/>
              <a:gd name="connsiteX64" fmla="*/ 1154 w 5664"/>
              <a:gd name="connsiteY64" fmla="*/ 10079 h 12980"/>
              <a:gd name="connsiteX65" fmla="*/ 1211 w 5664"/>
              <a:gd name="connsiteY65" fmla="*/ 9480 h 12980"/>
              <a:gd name="connsiteX66" fmla="*/ 933 w 5664"/>
              <a:gd name="connsiteY66" fmla="*/ 8912 h 12980"/>
              <a:gd name="connsiteX67" fmla="*/ 885 w 5664"/>
              <a:gd name="connsiteY67" fmla="*/ 8534 h 12980"/>
              <a:gd name="connsiteX68" fmla="*/ 857 w 5664"/>
              <a:gd name="connsiteY68" fmla="*/ 8227 h 12980"/>
              <a:gd name="connsiteX69" fmla="*/ 588 w 5664"/>
              <a:gd name="connsiteY69" fmla="*/ 7919 h 12980"/>
              <a:gd name="connsiteX70" fmla="*/ 526 w 5664"/>
              <a:gd name="connsiteY70" fmla="*/ 7588 h 12980"/>
              <a:gd name="connsiteX71" fmla="*/ 399 w 5664"/>
              <a:gd name="connsiteY71" fmla="*/ 6926 h 12980"/>
              <a:gd name="connsiteX72" fmla="*/ 337 w 5664"/>
              <a:gd name="connsiteY72" fmla="*/ 6452 h 12980"/>
              <a:gd name="connsiteX73" fmla="*/ 226 w 5664"/>
              <a:gd name="connsiteY73" fmla="*/ 6232 h 12980"/>
              <a:gd name="connsiteX74" fmla="*/ 226 w 5664"/>
              <a:gd name="connsiteY74" fmla="*/ 5790 h 12980"/>
              <a:gd name="connsiteX75" fmla="*/ 133 w 5664"/>
              <a:gd name="connsiteY75" fmla="*/ 5522 h 12980"/>
              <a:gd name="connsiteX76" fmla="*/ 133 w 5664"/>
              <a:gd name="connsiteY76" fmla="*/ 5160 h 12980"/>
              <a:gd name="connsiteX77" fmla="*/ 22 w 5664"/>
              <a:gd name="connsiteY77" fmla="*/ 4939 h 12980"/>
              <a:gd name="connsiteX78" fmla="*/ 22 w 5664"/>
              <a:gd name="connsiteY78" fmla="*/ 4577 h 12980"/>
              <a:gd name="connsiteX79" fmla="*/ 22 w 5664"/>
              <a:gd name="connsiteY79" fmla="*/ 4577 h 12980"/>
              <a:gd name="connsiteX80" fmla="*/ 29 w 5664"/>
              <a:gd name="connsiteY80" fmla="*/ 4548 h 12980"/>
              <a:gd name="connsiteX81" fmla="*/ 35 w 5664"/>
              <a:gd name="connsiteY81" fmla="*/ 4519 h 12980"/>
              <a:gd name="connsiteX82" fmla="*/ 39 w 5664"/>
              <a:gd name="connsiteY82" fmla="*/ 4483 h 12980"/>
              <a:gd name="connsiteX83" fmla="*/ 42 w 5664"/>
              <a:gd name="connsiteY83" fmla="*/ 4446 h 12980"/>
              <a:gd name="connsiteX84" fmla="*/ 43 w 5664"/>
              <a:gd name="connsiteY84" fmla="*/ 4428 h 12980"/>
              <a:gd name="connsiteX85" fmla="*/ 42 w 5664"/>
              <a:gd name="connsiteY85" fmla="*/ 4410 h 12980"/>
              <a:gd name="connsiteX86" fmla="*/ 39 w 5664"/>
              <a:gd name="connsiteY86" fmla="*/ 4394 h 12980"/>
              <a:gd name="connsiteX87" fmla="*/ 35 w 5664"/>
              <a:gd name="connsiteY87" fmla="*/ 4378 h 12980"/>
              <a:gd name="connsiteX88" fmla="*/ 29 w 5664"/>
              <a:gd name="connsiteY88" fmla="*/ 4366 h 12980"/>
              <a:gd name="connsiteX89" fmla="*/ 22 w 5664"/>
              <a:gd name="connsiteY89" fmla="*/ 4355 h 12980"/>
              <a:gd name="connsiteX90" fmla="*/ 22 w 5664"/>
              <a:gd name="connsiteY90" fmla="*/ 4355 h 12980"/>
              <a:gd name="connsiteX91" fmla="*/ 17 w 5664"/>
              <a:gd name="connsiteY91" fmla="*/ 4351 h 12980"/>
              <a:gd name="connsiteX92" fmla="*/ 14 w 5664"/>
              <a:gd name="connsiteY92" fmla="*/ 4345 h 12980"/>
              <a:gd name="connsiteX93" fmla="*/ 9 w 5664"/>
              <a:gd name="connsiteY93" fmla="*/ 4330 h 12980"/>
              <a:gd name="connsiteX94" fmla="*/ 4 w 5664"/>
              <a:gd name="connsiteY94" fmla="*/ 4313 h 12980"/>
              <a:gd name="connsiteX95" fmla="*/ 1 w 5664"/>
              <a:gd name="connsiteY95" fmla="*/ 4294 h 12980"/>
              <a:gd name="connsiteX96" fmla="*/ 0 w 5664"/>
              <a:gd name="connsiteY96" fmla="*/ 4273 h 12980"/>
              <a:gd name="connsiteX97" fmla="*/ 1 w 5664"/>
              <a:gd name="connsiteY97" fmla="*/ 4250 h 12980"/>
              <a:gd name="connsiteX98" fmla="*/ 4 w 5664"/>
              <a:gd name="connsiteY98" fmla="*/ 4203 h 12980"/>
              <a:gd name="connsiteX99" fmla="*/ 9 w 5664"/>
              <a:gd name="connsiteY99" fmla="*/ 4160 h 12980"/>
              <a:gd name="connsiteX100" fmla="*/ 14 w 5664"/>
              <a:gd name="connsiteY100" fmla="*/ 4123 h 12980"/>
              <a:gd name="connsiteX101" fmla="*/ 22 w 5664"/>
              <a:gd name="connsiteY101" fmla="*/ 4088 h 12980"/>
              <a:gd name="connsiteX102" fmla="*/ 0 w 5664"/>
              <a:gd name="connsiteY102" fmla="*/ 3945 h 12980"/>
              <a:gd name="connsiteX103" fmla="*/ 2708 w 5664"/>
              <a:gd name="connsiteY103" fmla="*/ 20 h 12980"/>
              <a:gd name="connsiteX0" fmla="*/ 0 w 5664"/>
              <a:gd name="connsiteY0" fmla="*/ 3945 h 12980"/>
              <a:gd name="connsiteX1" fmla="*/ 2708 w 5664"/>
              <a:gd name="connsiteY1" fmla="*/ 20 h 12980"/>
              <a:gd name="connsiteX2" fmla="*/ 2949 w 5664"/>
              <a:gd name="connsiteY2" fmla="*/ 248 h 12980"/>
              <a:gd name="connsiteX3" fmla="*/ 3070 w 5664"/>
              <a:gd name="connsiteY3" fmla="*/ 378 h 12980"/>
              <a:gd name="connsiteX4" fmla="*/ 3103 w 5664"/>
              <a:gd name="connsiteY4" fmla="*/ 446 h 12980"/>
              <a:gd name="connsiteX5" fmla="*/ 3338 w 5664"/>
              <a:gd name="connsiteY5" fmla="*/ 650 h 12980"/>
              <a:gd name="connsiteX6" fmla="*/ 3622 w 5664"/>
              <a:gd name="connsiteY6" fmla="*/ 760 h 12980"/>
              <a:gd name="connsiteX7" fmla="*/ 3622 w 5664"/>
              <a:gd name="connsiteY7" fmla="*/ 855 h 12980"/>
              <a:gd name="connsiteX8" fmla="*/ 3748 w 5664"/>
              <a:gd name="connsiteY8" fmla="*/ 903 h 12980"/>
              <a:gd name="connsiteX9" fmla="*/ 3906 w 5664"/>
              <a:gd name="connsiteY9" fmla="*/ 1028 h 12980"/>
              <a:gd name="connsiteX10" fmla="*/ 4009 w 5664"/>
              <a:gd name="connsiteY10" fmla="*/ 1142 h 12980"/>
              <a:gd name="connsiteX11" fmla="*/ 4072 w 5664"/>
              <a:gd name="connsiteY11" fmla="*/ 1379 h 12980"/>
              <a:gd name="connsiteX12" fmla="*/ 4213 w 5664"/>
              <a:gd name="connsiteY12" fmla="*/ 1438 h 12980"/>
              <a:gd name="connsiteX13" fmla="*/ 4249 w 5664"/>
              <a:gd name="connsiteY13" fmla="*/ 1592 h 12980"/>
              <a:gd name="connsiteX14" fmla="*/ 4391 w 5664"/>
              <a:gd name="connsiteY14" fmla="*/ 1841 h 12980"/>
              <a:gd name="connsiteX15" fmla="*/ 4581 w 5664"/>
              <a:gd name="connsiteY15" fmla="*/ 2029 h 12980"/>
              <a:gd name="connsiteX16" fmla="*/ 4604 w 5664"/>
              <a:gd name="connsiteY16" fmla="*/ 2350 h 12980"/>
              <a:gd name="connsiteX17" fmla="*/ 4722 w 5664"/>
              <a:gd name="connsiteY17" fmla="*/ 2550 h 12980"/>
              <a:gd name="connsiteX18" fmla="*/ 5018 w 5664"/>
              <a:gd name="connsiteY18" fmla="*/ 2705 h 12980"/>
              <a:gd name="connsiteX19" fmla="*/ 5112 w 5664"/>
              <a:gd name="connsiteY19" fmla="*/ 2823 h 12980"/>
              <a:gd name="connsiteX20" fmla="*/ 5159 w 5664"/>
              <a:gd name="connsiteY20" fmla="*/ 2964 h 12980"/>
              <a:gd name="connsiteX21" fmla="*/ 5243 w 5664"/>
              <a:gd name="connsiteY21" fmla="*/ 3047 h 12980"/>
              <a:gd name="connsiteX22" fmla="*/ 5432 w 5664"/>
              <a:gd name="connsiteY22" fmla="*/ 3308 h 12980"/>
              <a:gd name="connsiteX23" fmla="*/ 5523 w 5664"/>
              <a:gd name="connsiteY23" fmla="*/ 3583 h 12980"/>
              <a:gd name="connsiteX24" fmla="*/ 5585 w 5664"/>
              <a:gd name="connsiteY24" fmla="*/ 3662 h 12980"/>
              <a:gd name="connsiteX25" fmla="*/ 5606 w 5664"/>
              <a:gd name="connsiteY25" fmla="*/ 3745 h 12980"/>
              <a:gd name="connsiteX26" fmla="*/ 5664 w 5664"/>
              <a:gd name="connsiteY26" fmla="*/ 3883 h 12980"/>
              <a:gd name="connsiteX27" fmla="*/ 5664 w 5664"/>
              <a:gd name="connsiteY27" fmla="*/ 4182 h 12980"/>
              <a:gd name="connsiteX28" fmla="*/ 5664 w 5664"/>
              <a:gd name="connsiteY28" fmla="*/ 4371 h 12980"/>
              <a:gd name="connsiteX29" fmla="*/ 5491 w 5664"/>
              <a:gd name="connsiteY29" fmla="*/ 4773 h 12980"/>
              <a:gd name="connsiteX30" fmla="*/ 5585 w 5664"/>
              <a:gd name="connsiteY30" fmla="*/ 5269 h 12980"/>
              <a:gd name="connsiteX31" fmla="*/ 5523 w 5664"/>
              <a:gd name="connsiteY31" fmla="*/ 5428 h 12980"/>
              <a:gd name="connsiteX32" fmla="*/ 5539 w 5664"/>
              <a:gd name="connsiteY32" fmla="*/ 5633 h 12980"/>
              <a:gd name="connsiteX33" fmla="*/ 5443 w 5664"/>
              <a:gd name="connsiteY33" fmla="*/ 6216 h 12980"/>
              <a:gd name="connsiteX34" fmla="*/ 5318 w 5664"/>
              <a:gd name="connsiteY34" fmla="*/ 7162 h 12980"/>
              <a:gd name="connsiteX35" fmla="*/ 5096 w 5664"/>
              <a:gd name="connsiteY35" fmla="*/ 7462 h 12980"/>
              <a:gd name="connsiteX36" fmla="*/ 4923 w 5664"/>
              <a:gd name="connsiteY36" fmla="*/ 7997 h 12980"/>
              <a:gd name="connsiteX37" fmla="*/ 4779 w 5664"/>
              <a:gd name="connsiteY37" fmla="*/ 8297 h 12980"/>
              <a:gd name="connsiteX38" fmla="*/ 4685 w 5664"/>
              <a:gd name="connsiteY38" fmla="*/ 8629 h 12980"/>
              <a:gd name="connsiteX39" fmla="*/ 4669 w 5664"/>
              <a:gd name="connsiteY39" fmla="*/ 8991 h 12980"/>
              <a:gd name="connsiteX40" fmla="*/ 4479 w 5664"/>
              <a:gd name="connsiteY40" fmla="*/ 9323 h 12980"/>
              <a:gd name="connsiteX41" fmla="*/ 4495 w 5664"/>
              <a:gd name="connsiteY41" fmla="*/ 9433 h 12980"/>
              <a:gd name="connsiteX42" fmla="*/ 4385 w 5664"/>
              <a:gd name="connsiteY42" fmla="*/ 9606 h 12980"/>
              <a:gd name="connsiteX43" fmla="*/ 4290 w 5664"/>
              <a:gd name="connsiteY43" fmla="*/ 9953 h 12980"/>
              <a:gd name="connsiteX44" fmla="*/ 4290 w 5664"/>
              <a:gd name="connsiteY44" fmla="*/ 10222 h 12980"/>
              <a:gd name="connsiteX45" fmla="*/ 4322 w 5664"/>
              <a:gd name="connsiteY45" fmla="*/ 10568 h 12980"/>
              <a:gd name="connsiteX46" fmla="*/ 4164 w 5664"/>
              <a:gd name="connsiteY46" fmla="*/ 10773 h 12980"/>
              <a:gd name="connsiteX47" fmla="*/ 4053 w 5664"/>
              <a:gd name="connsiteY47" fmla="*/ 11105 h 12980"/>
              <a:gd name="connsiteX48" fmla="*/ 3801 w 5664"/>
              <a:gd name="connsiteY48" fmla="*/ 11387 h 12980"/>
              <a:gd name="connsiteX49" fmla="*/ 3739 w 5664"/>
              <a:gd name="connsiteY49" fmla="*/ 11672 h 12980"/>
              <a:gd name="connsiteX50" fmla="*/ 3599 w 5664"/>
              <a:gd name="connsiteY50" fmla="*/ 11956 h 12980"/>
              <a:gd name="connsiteX51" fmla="*/ 3536 w 5664"/>
              <a:gd name="connsiteY51" fmla="*/ 12176 h 12980"/>
              <a:gd name="connsiteX52" fmla="*/ 3505 w 5664"/>
              <a:gd name="connsiteY52" fmla="*/ 12554 h 12980"/>
              <a:gd name="connsiteX53" fmla="*/ 3276 w 5664"/>
              <a:gd name="connsiteY53" fmla="*/ 12728 h 12980"/>
              <a:gd name="connsiteX54" fmla="*/ 3048 w 5664"/>
              <a:gd name="connsiteY54" fmla="*/ 12886 h 12980"/>
              <a:gd name="connsiteX55" fmla="*/ 2812 w 5664"/>
              <a:gd name="connsiteY55" fmla="*/ 12980 h 12980"/>
              <a:gd name="connsiteX56" fmla="*/ 2464 w 5664"/>
              <a:gd name="connsiteY56" fmla="*/ 12980 h 12980"/>
              <a:gd name="connsiteX57" fmla="*/ 2150 w 5664"/>
              <a:gd name="connsiteY57" fmla="*/ 12697 h 12980"/>
              <a:gd name="connsiteX58" fmla="*/ 1991 w 5664"/>
              <a:gd name="connsiteY58" fmla="*/ 12413 h 12980"/>
              <a:gd name="connsiteX59" fmla="*/ 1944 w 5664"/>
              <a:gd name="connsiteY59" fmla="*/ 12145 h 12980"/>
              <a:gd name="connsiteX60" fmla="*/ 1637 w 5664"/>
              <a:gd name="connsiteY60" fmla="*/ 11845 h 12980"/>
              <a:gd name="connsiteX61" fmla="*/ 1503 w 5664"/>
              <a:gd name="connsiteY61" fmla="*/ 11627 h 12980"/>
              <a:gd name="connsiteX62" fmla="*/ 1543 w 5664"/>
              <a:gd name="connsiteY62" fmla="*/ 11396 h 12980"/>
              <a:gd name="connsiteX63" fmla="*/ 1354 w 5664"/>
              <a:gd name="connsiteY63" fmla="*/ 10875 h 12980"/>
              <a:gd name="connsiteX64" fmla="*/ 1154 w 5664"/>
              <a:gd name="connsiteY64" fmla="*/ 10079 h 12980"/>
              <a:gd name="connsiteX65" fmla="*/ 1211 w 5664"/>
              <a:gd name="connsiteY65" fmla="*/ 9480 h 12980"/>
              <a:gd name="connsiteX66" fmla="*/ 933 w 5664"/>
              <a:gd name="connsiteY66" fmla="*/ 8912 h 12980"/>
              <a:gd name="connsiteX67" fmla="*/ 885 w 5664"/>
              <a:gd name="connsiteY67" fmla="*/ 8534 h 12980"/>
              <a:gd name="connsiteX68" fmla="*/ 857 w 5664"/>
              <a:gd name="connsiteY68" fmla="*/ 8227 h 12980"/>
              <a:gd name="connsiteX69" fmla="*/ 588 w 5664"/>
              <a:gd name="connsiteY69" fmla="*/ 7919 h 12980"/>
              <a:gd name="connsiteX70" fmla="*/ 526 w 5664"/>
              <a:gd name="connsiteY70" fmla="*/ 7588 h 12980"/>
              <a:gd name="connsiteX71" fmla="*/ 399 w 5664"/>
              <a:gd name="connsiteY71" fmla="*/ 6926 h 12980"/>
              <a:gd name="connsiteX72" fmla="*/ 337 w 5664"/>
              <a:gd name="connsiteY72" fmla="*/ 6452 h 12980"/>
              <a:gd name="connsiteX73" fmla="*/ 226 w 5664"/>
              <a:gd name="connsiteY73" fmla="*/ 6232 h 12980"/>
              <a:gd name="connsiteX74" fmla="*/ 226 w 5664"/>
              <a:gd name="connsiteY74" fmla="*/ 5790 h 12980"/>
              <a:gd name="connsiteX75" fmla="*/ 133 w 5664"/>
              <a:gd name="connsiteY75" fmla="*/ 5522 h 12980"/>
              <a:gd name="connsiteX76" fmla="*/ 133 w 5664"/>
              <a:gd name="connsiteY76" fmla="*/ 5160 h 12980"/>
              <a:gd name="connsiteX77" fmla="*/ 22 w 5664"/>
              <a:gd name="connsiteY77" fmla="*/ 4939 h 12980"/>
              <a:gd name="connsiteX78" fmla="*/ 22 w 5664"/>
              <a:gd name="connsiteY78" fmla="*/ 4577 h 12980"/>
              <a:gd name="connsiteX79" fmla="*/ 22 w 5664"/>
              <a:gd name="connsiteY79" fmla="*/ 4577 h 12980"/>
              <a:gd name="connsiteX80" fmla="*/ 29 w 5664"/>
              <a:gd name="connsiteY80" fmla="*/ 4548 h 12980"/>
              <a:gd name="connsiteX81" fmla="*/ 35 w 5664"/>
              <a:gd name="connsiteY81" fmla="*/ 4519 h 12980"/>
              <a:gd name="connsiteX82" fmla="*/ 39 w 5664"/>
              <a:gd name="connsiteY82" fmla="*/ 4483 h 12980"/>
              <a:gd name="connsiteX83" fmla="*/ 42 w 5664"/>
              <a:gd name="connsiteY83" fmla="*/ 4446 h 12980"/>
              <a:gd name="connsiteX84" fmla="*/ 43 w 5664"/>
              <a:gd name="connsiteY84" fmla="*/ 4428 h 12980"/>
              <a:gd name="connsiteX85" fmla="*/ 42 w 5664"/>
              <a:gd name="connsiteY85" fmla="*/ 4410 h 12980"/>
              <a:gd name="connsiteX86" fmla="*/ 39 w 5664"/>
              <a:gd name="connsiteY86" fmla="*/ 4394 h 12980"/>
              <a:gd name="connsiteX87" fmla="*/ 35 w 5664"/>
              <a:gd name="connsiteY87" fmla="*/ 4378 h 12980"/>
              <a:gd name="connsiteX88" fmla="*/ 29 w 5664"/>
              <a:gd name="connsiteY88" fmla="*/ 4366 h 12980"/>
              <a:gd name="connsiteX89" fmla="*/ 22 w 5664"/>
              <a:gd name="connsiteY89" fmla="*/ 4355 h 12980"/>
              <a:gd name="connsiteX90" fmla="*/ 22 w 5664"/>
              <a:gd name="connsiteY90" fmla="*/ 4355 h 12980"/>
              <a:gd name="connsiteX91" fmla="*/ 17 w 5664"/>
              <a:gd name="connsiteY91" fmla="*/ 4351 h 12980"/>
              <a:gd name="connsiteX92" fmla="*/ 14 w 5664"/>
              <a:gd name="connsiteY92" fmla="*/ 4345 h 12980"/>
              <a:gd name="connsiteX93" fmla="*/ 9 w 5664"/>
              <a:gd name="connsiteY93" fmla="*/ 4330 h 12980"/>
              <a:gd name="connsiteX94" fmla="*/ 4 w 5664"/>
              <a:gd name="connsiteY94" fmla="*/ 4313 h 12980"/>
              <a:gd name="connsiteX95" fmla="*/ 1 w 5664"/>
              <a:gd name="connsiteY95" fmla="*/ 4294 h 12980"/>
              <a:gd name="connsiteX96" fmla="*/ 0 w 5664"/>
              <a:gd name="connsiteY96" fmla="*/ 4273 h 12980"/>
              <a:gd name="connsiteX97" fmla="*/ 1 w 5664"/>
              <a:gd name="connsiteY97" fmla="*/ 4250 h 12980"/>
              <a:gd name="connsiteX98" fmla="*/ 4 w 5664"/>
              <a:gd name="connsiteY98" fmla="*/ 4203 h 12980"/>
              <a:gd name="connsiteX99" fmla="*/ 9 w 5664"/>
              <a:gd name="connsiteY99" fmla="*/ 4160 h 12980"/>
              <a:gd name="connsiteX100" fmla="*/ 14 w 5664"/>
              <a:gd name="connsiteY100" fmla="*/ 4123 h 12980"/>
              <a:gd name="connsiteX101" fmla="*/ 22 w 5664"/>
              <a:gd name="connsiteY101" fmla="*/ 4088 h 12980"/>
              <a:gd name="connsiteX102" fmla="*/ 0 w 5664"/>
              <a:gd name="connsiteY102" fmla="*/ 3945 h 12980"/>
              <a:gd name="connsiteX0" fmla="*/ 2949 w 5664"/>
              <a:gd name="connsiteY0" fmla="*/ 29 h 12761"/>
              <a:gd name="connsiteX1" fmla="*/ 3070 w 5664"/>
              <a:gd name="connsiteY1" fmla="*/ 159 h 12761"/>
              <a:gd name="connsiteX2" fmla="*/ 3103 w 5664"/>
              <a:gd name="connsiteY2" fmla="*/ 227 h 12761"/>
              <a:gd name="connsiteX3" fmla="*/ 3338 w 5664"/>
              <a:gd name="connsiteY3" fmla="*/ 431 h 12761"/>
              <a:gd name="connsiteX4" fmla="*/ 3622 w 5664"/>
              <a:gd name="connsiteY4" fmla="*/ 541 h 12761"/>
              <a:gd name="connsiteX5" fmla="*/ 3622 w 5664"/>
              <a:gd name="connsiteY5" fmla="*/ 636 h 12761"/>
              <a:gd name="connsiteX6" fmla="*/ 3748 w 5664"/>
              <a:gd name="connsiteY6" fmla="*/ 684 h 12761"/>
              <a:gd name="connsiteX7" fmla="*/ 3906 w 5664"/>
              <a:gd name="connsiteY7" fmla="*/ 809 h 12761"/>
              <a:gd name="connsiteX8" fmla="*/ 4009 w 5664"/>
              <a:gd name="connsiteY8" fmla="*/ 923 h 12761"/>
              <a:gd name="connsiteX9" fmla="*/ 4072 w 5664"/>
              <a:gd name="connsiteY9" fmla="*/ 1160 h 12761"/>
              <a:gd name="connsiteX10" fmla="*/ 4213 w 5664"/>
              <a:gd name="connsiteY10" fmla="*/ 1219 h 12761"/>
              <a:gd name="connsiteX11" fmla="*/ 4249 w 5664"/>
              <a:gd name="connsiteY11" fmla="*/ 1373 h 12761"/>
              <a:gd name="connsiteX12" fmla="*/ 4391 w 5664"/>
              <a:gd name="connsiteY12" fmla="*/ 1622 h 12761"/>
              <a:gd name="connsiteX13" fmla="*/ 4581 w 5664"/>
              <a:gd name="connsiteY13" fmla="*/ 1810 h 12761"/>
              <a:gd name="connsiteX14" fmla="*/ 4604 w 5664"/>
              <a:gd name="connsiteY14" fmla="*/ 2131 h 12761"/>
              <a:gd name="connsiteX15" fmla="*/ 4722 w 5664"/>
              <a:gd name="connsiteY15" fmla="*/ 2331 h 12761"/>
              <a:gd name="connsiteX16" fmla="*/ 5018 w 5664"/>
              <a:gd name="connsiteY16" fmla="*/ 2486 h 12761"/>
              <a:gd name="connsiteX17" fmla="*/ 5112 w 5664"/>
              <a:gd name="connsiteY17" fmla="*/ 2604 h 12761"/>
              <a:gd name="connsiteX18" fmla="*/ 5159 w 5664"/>
              <a:gd name="connsiteY18" fmla="*/ 2745 h 12761"/>
              <a:gd name="connsiteX19" fmla="*/ 5243 w 5664"/>
              <a:gd name="connsiteY19" fmla="*/ 2828 h 12761"/>
              <a:gd name="connsiteX20" fmla="*/ 5432 w 5664"/>
              <a:gd name="connsiteY20" fmla="*/ 3089 h 12761"/>
              <a:gd name="connsiteX21" fmla="*/ 5523 w 5664"/>
              <a:gd name="connsiteY21" fmla="*/ 3364 h 12761"/>
              <a:gd name="connsiteX22" fmla="*/ 5585 w 5664"/>
              <a:gd name="connsiteY22" fmla="*/ 3443 h 12761"/>
              <a:gd name="connsiteX23" fmla="*/ 5606 w 5664"/>
              <a:gd name="connsiteY23" fmla="*/ 3526 h 12761"/>
              <a:gd name="connsiteX24" fmla="*/ 5664 w 5664"/>
              <a:gd name="connsiteY24" fmla="*/ 3664 h 12761"/>
              <a:gd name="connsiteX25" fmla="*/ 5664 w 5664"/>
              <a:gd name="connsiteY25" fmla="*/ 3963 h 12761"/>
              <a:gd name="connsiteX26" fmla="*/ 5664 w 5664"/>
              <a:gd name="connsiteY26" fmla="*/ 4152 h 12761"/>
              <a:gd name="connsiteX27" fmla="*/ 5491 w 5664"/>
              <a:gd name="connsiteY27" fmla="*/ 4554 h 12761"/>
              <a:gd name="connsiteX28" fmla="*/ 5585 w 5664"/>
              <a:gd name="connsiteY28" fmla="*/ 5050 h 12761"/>
              <a:gd name="connsiteX29" fmla="*/ 5523 w 5664"/>
              <a:gd name="connsiteY29" fmla="*/ 5209 h 12761"/>
              <a:gd name="connsiteX30" fmla="*/ 5539 w 5664"/>
              <a:gd name="connsiteY30" fmla="*/ 5414 h 12761"/>
              <a:gd name="connsiteX31" fmla="*/ 5443 w 5664"/>
              <a:gd name="connsiteY31" fmla="*/ 5997 h 12761"/>
              <a:gd name="connsiteX32" fmla="*/ 5318 w 5664"/>
              <a:gd name="connsiteY32" fmla="*/ 6943 h 12761"/>
              <a:gd name="connsiteX33" fmla="*/ 5096 w 5664"/>
              <a:gd name="connsiteY33" fmla="*/ 7243 h 12761"/>
              <a:gd name="connsiteX34" fmla="*/ 4923 w 5664"/>
              <a:gd name="connsiteY34" fmla="*/ 7778 h 12761"/>
              <a:gd name="connsiteX35" fmla="*/ 4779 w 5664"/>
              <a:gd name="connsiteY35" fmla="*/ 8078 h 12761"/>
              <a:gd name="connsiteX36" fmla="*/ 4685 w 5664"/>
              <a:gd name="connsiteY36" fmla="*/ 8410 h 12761"/>
              <a:gd name="connsiteX37" fmla="*/ 4669 w 5664"/>
              <a:gd name="connsiteY37" fmla="*/ 8772 h 12761"/>
              <a:gd name="connsiteX38" fmla="*/ 4479 w 5664"/>
              <a:gd name="connsiteY38" fmla="*/ 9104 h 12761"/>
              <a:gd name="connsiteX39" fmla="*/ 4495 w 5664"/>
              <a:gd name="connsiteY39" fmla="*/ 9214 h 12761"/>
              <a:gd name="connsiteX40" fmla="*/ 4385 w 5664"/>
              <a:gd name="connsiteY40" fmla="*/ 9387 h 12761"/>
              <a:gd name="connsiteX41" fmla="*/ 4290 w 5664"/>
              <a:gd name="connsiteY41" fmla="*/ 9734 h 12761"/>
              <a:gd name="connsiteX42" fmla="*/ 4290 w 5664"/>
              <a:gd name="connsiteY42" fmla="*/ 10003 h 12761"/>
              <a:gd name="connsiteX43" fmla="*/ 4322 w 5664"/>
              <a:gd name="connsiteY43" fmla="*/ 10349 h 12761"/>
              <a:gd name="connsiteX44" fmla="*/ 4164 w 5664"/>
              <a:gd name="connsiteY44" fmla="*/ 10554 h 12761"/>
              <a:gd name="connsiteX45" fmla="*/ 4053 w 5664"/>
              <a:gd name="connsiteY45" fmla="*/ 10886 h 12761"/>
              <a:gd name="connsiteX46" fmla="*/ 3801 w 5664"/>
              <a:gd name="connsiteY46" fmla="*/ 11168 h 12761"/>
              <a:gd name="connsiteX47" fmla="*/ 3739 w 5664"/>
              <a:gd name="connsiteY47" fmla="*/ 11453 h 12761"/>
              <a:gd name="connsiteX48" fmla="*/ 3599 w 5664"/>
              <a:gd name="connsiteY48" fmla="*/ 11737 h 12761"/>
              <a:gd name="connsiteX49" fmla="*/ 3536 w 5664"/>
              <a:gd name="connsiteY49" fmla="*/ 11957 h 12761"/>
              <a:gd name="connsiteX50" fmla="*/ 3505 w 5664"/>
              <a:gd name="connsiteY50" fmla="*/ 12335 h 12761"/>
              <a:gd name="connsiteX51" fmla="*/ 3276 w 5664"/>
              <a:gd name="connsiteY51" fmla="*/ 12509 h 12761"/>
              <a:gd name="connsiteX52" fmla="*/ 3048 w 5664"/>
              <a:gd name="connsiteY52" fmla="*/ 12667 h 12761"/>
              <a:gd name="connsiteX53" fmla="*/ 2812 w 5664"/>
              <a:gd name="connsiteY53" fmla="*/ 12761 h 12761"/>
              <a:gd name="connsiteX54" fmla="*/ 2464 w 5664"/>
              <a:gd name="connsiteY54" fmla="*/ 12761 h 12761"/>
              <a:gd name="connsiteX55" fmla="*/ 2150 w 5664"/>
              <a:gd name="connsiteY55" fmla="*/ 12478 h 12761"/>
              <a:gd name="connsiteX56" fmla="*/ 1991 w 5664"/>
              <a:gd name="connsiteY56" fmla="*/ 12194 h 12761"/>
              <a:gd name="connsiteX57" fmla="*/ 1944 w 5664"/>
              <a:gd name="connsiteY57" fmla="*/ 11926 h 12761"/>
              <a:gd name="connsiteX58" fmla="*/ 1637 w 5664"/>
              <a:gd name="connsiteY58" fmla="*/ 11626 h 12761"/>
              <a:gd name="connsiteX59" fmla="*/ 1503 w 5664"/>
              <a:gd name="connsiteY59" fmla="*/ 11408 h 12761"/>
              <a:gd name="connsiteX60" fmla="*/ 1543 w 5664"/>
              <a:gd name="connsiteY60" fmla="*/ 11177 h 12761"/>
              <a:gd name="connsiteX61" fmla="*/ 1354 w 5664"/>
              <a:gd name="connsiteY61" fmla="*/ 10656 h 12761"/>
              <a:gd name="connsiteX62" fmla="*/ 1154 w 5664"/>
              <a:gd name="connsiteY62" fmla="*/ 9860 h 12761"/>
              <a:gd name="connsiteX63" fmla="*/ 1211 w 5664"/>
              <a:gd name="connsiteY63" fmla="*/ 9261 h 12761"/>
              <a:gd name="connsiteX64" fmla="*/ 933 w 5664"/>
              <a:gd name="connsiteY64" fmla="*/ 8693 h 12761"/>
              <a:gd name="connsiteX65" fmla="*/ 885 w 5664"/>
              <a:gd name="connsiteY65" fmla="*/ 8315 h 12761"/>
              <a:gd name="connsiteX66" fmla="*/ 857 w 5664"/>
              <a:gd name="connsiteY66" fmla="*/ 8008 h 12761"/>
              <a:gd name="connsiteX67" fmla="*/ 588 w 5664"/>
              <a:gd name="connsiteY67" fmla="*/ 7700 h 12761"/>
              <a:gd name="connsiteX68" fmla="*/ 526 w 5664"/>
              <a:gd name="connsiteY68" fmla="*/ 7369 h 12761"/>
              <a:gd name="connsiteX69" fmla="*/ 399 w 5664"/>
              <a:gd name="connsiteY69" fmla="*/ 6707 h 12761"/>
              <a:gd name="connsiteX70" fmla="*/ 337 w 5664"/>
              <a:gd name="connsiteY70" fmla="*/ 6233 h 12761"/>
              <a:gd name="connsiteX71" fmla="*/ 226 w 5664"/>
              <a:gd name="connsiteY71" fmla="*/ 6013 h 12761"/>
              <a:gd name="connsiteX72" fmla="*/ 226 w 5664"/>
              <a:gd name="connsiteY72" fmla="*/ 5571 h 12761"/>
              <a:gd name="connsiteX73" fmla="*/ 133 w 5664"/>
              <a:gd name="connsiteY73" fmla="*/ 5303 h 12761"/>
              <a:gd name="connsiteX74" fmla="*/ 133 w 5664"/>
              <a:gd name="connsiteY74" fmla="*/ 4941 h 12761"/>
              <a:gd name="connsiteX75" fmla="*/ 22 w 5664"/>
              <a:gd name="connsiteY75" fmla="*/ 4720 h 12761"/>
              <a:gd name="connsiteX76" fmla="*/ 22 w 5664"/>
              <a:gd name="connsiteY76" fmla="*/ 4358 h 12761"/>
              <a:gd name="connsiteX77" fmla="*/ 22 w 5664"/>
              <a:gd name="connsiteY77" fmla="*/ 4358 h 12761"/>
              <a:gd name="connsiteX78" fmla="*/ 29 w 5664"/>
              <a:gd name="connsiteY78" fmla="*/ 4329 h 12761"/>
              <a:gd name="connsiteX79" fmla="*/ 35 w 5664"/>
              <a:gd name="connsiteY79" fmla="*/ 4300 h 12761"/>
              <a:gd name="connsiteX80" fmla="*/ 39 w 5664"/>
              <a:gd name="connsiteY80" fmla="*/ 4264 h 12761"/>
              <a:gd name="connsiteX81" fmla="*/ 42 w 5664"/>
              <a:gd name="connsiteY81" fmla="*/ 4227 h 12761"/>
              <a:gd name="connsiteX82" fmla="*/ 43 w 5664"/>
              <a:gd name="connsiteY82" fmla="*/ 4209 h 12761"/>
              <a:gd name="connsiteX83" fmla="*/ 42 w 5664"/>
              <a:gd name="connsiteY83" fmla="*/ 4191 h 12761"/>
              <a:gd name="connsiteX84" fmla="*/ 39 w 5664"/>
              <a:gd name="connsiteY84" fmla="*/ 4175 h 12761"/>
              <a:gd name="connsiteX85" fmla="*/ 35 w 5664"/>
              <a:gd name="connsiteY85" fmla="*/ 4159 h 12761"/>
              <a:gd name="connsiteX86" fmla="*/ 29 w 5664"/>
              <a:gd name="connsiteY86" fmla="*/ 4147 h 12761"/>
              <a:gd name="connsiteX87" fmla="*/ 22 w 5664"/>
              <a:gd name="connsiteY87" fmla="*/ 4136 h 12761"/>
              <a:gd name="connsiteX88" fmla="*/ 22 w 5664"/>
              <a:gd name="connsiteY88" fmla="*/ 4136 h 12761"/>
              <a:gd name="connsiteX89" fmla="*/ 17 w 5664"/>
              <a:gd name="connsiteY89" fmla="*/ 4132 h 12761"/>
              <a:gd name="connsiteX90" fmla="*/ 14 w 5664"/>
              <a:gd name="connsiteY90" fmla="*/ 4126 h 12761"/>
              <a:gd name="connsiteX91" fmla="*/ 9 w 5664"/>
              <a:gd name="connsiteY91" fmla="*/ 4111 h 12761"/>
              <a:gd name="connsiteX92" fmla="*/ 4 w 5664"/>
              <a:gd name="connsiteY92" fmla="*/ 4094 h 12761"/>
              <a:gd name="connsiteX93" fmla="*/ 1 w 5664"/>
              <a:gd name="connsiteY93" fmla="*/ 4075 h 12761"/>
              <a:gd name="connsiteX94" fmla="*/ 0 w 5664"/>
              <a:gd name="connsiteY94" fmla="*/ 4054 h 12761"/>
              <a:gd name="connsiteX95" fmla="*/ 1 w 5664"/>
              <a:gd name="connsiteY95" fmla="*/ 4031 h 12761"/>
              <a:gd name="connsiteX96" fmla="*/ 4 w 5664"/>
              <a:gd name="connsiteY96" fmla="*/ 3984 h 12761"/>
              <a:gd name="connsiteX97" fmla="*/ 9 w 5664"/>
              <a:gd name="connsiteY97" fmla="*/ 3941 h 12761"/>
              <a:gd name="connsiteX98" fmla="*/ 14 w 5664"/>
              <a:gd name="connsiteY98" fmla="*/ 3904 h 12761"/>
              <a:gd name="connsiteX99" fmla="*/ 22 w 5664"/>
              <a:gd name="connsiteY99" fmla="*/ 3869 h 12761"/>
              <a:gd name="connsiteX100" fmla="*/ 0 w 5664"/>
              <a:gd name="connsiteY100" fmla="*/ 3726 h 12761"/>
              <a:gd name="connsiteX101" fmla="*/ 2907 w 5664"/>
              <a:gd name="connsiteY101" fmla="*/ 0 h 12761"/>
              <a:gd name="connsiteX0" fmla="*/ 3070 w 5664"/>
              <a:gd name="connsiteY0" fmla="*/ 159 h 12761"/>
              <a:gd name="connsiteX1" fmla="*/ 3103 w 5664"/>
              <a:gd name="connsiteY1" fmla="*/ 227 h 12761"/>
              <a:gd name="connsiteX2" fmla="*/ 3338 w 5664"/>
              <a:gd name="connsiteY2" fmla="*/ 431 h 12761"/>
              <a:gd name="connsiteX3" fmla="*/ 3622 w 5664"/>
              <a:gd name="connsiteY3" fmla="*/ 541 h 12761"/>
              <a:gd name="connsiteX4" fmla="*/ 3622 w 5664"/>
              <a:gd name="connsiteY4" fmla="*/ 636 h 12761"/>
              <a:gd name="connsiteX5" fmla="*/ 3748 w 5664"/>
              <a:gd name="connsiteY5" fmla="*/ 684 h 12761"/>
              <a:gd name="connsiteX6" fmla="*/ 3906 w 5664"/>
              <a:gd name="connsiteY6" fmla="*/ 809 h 12761"/>
              <a:gd name="connsiteX7" fmla="*/ 4009 w 5664"/>
              <a:gd name="connsiteY7" fmla="*/ 923 h 12761"/>
              <a:gd name="connsiteX8" fmla="*/ 4072 w 5664"/>
              <a:gd name="connsiteY8" fmla="*/ 1160 h 12761"/>
              <a:gd name="connsiteX9" fmla="*/ 4213 w 5664"/>
              <a:gd name="connsiteY9" fmla="*/ 1219 h 12761"/>
              <a:gd name="connsiteX10" fmla="*/ 4249 w 5664"/>
              <a:gd name="connsiteY10" fmla="*/ 1373 h 12761"/>
              <a:gd name="connsiteX11" fmla="*/ 4391 w 5664"/>
              <a:gd name="connsiteY11" fmla="*/ 1622 h 12761"/>
              <a:gd name="connsiteX12" fmla="*/ 4581 w 5664"/>
              <a:gd name="connsiteY12" fmla="*/ 1810 h 12761"/>
              <a:gd name="connsiteX13" fmla="*/ 4604 w 5664"/>
              <a:gd name="connsiteY13" fmla="*/ 2131 h 12761"/>
              <a:gd name="connsiteX14" fmla="*/ 4722 w 5664"/>
              <a:gd name="connsiteY14" fmla="*/ 2331 h 12761"/>
              <a:gd name="connsiteX15" fmla="*/ 5018 w 5664"/>
              <a:gd name="connsiteY15" fmla="*/ 2486 h 12761"/>
              <a:gd name="connsiteX16" fmla="*/ 5112 w 5664"/>
              <a:gd name="connsiteY16" fmla="*/ 2604 h 12761"/>
              <a:gd name="connsiteX17" fmla="*/ 5159 w 5664"/>
              <a:gd name="connsiteY17" fmla="*/ 2745 h 12761"/>
              <a:gd name="connsiteX18" fmla="*/ 5243 w 5664"/>
              <a:gd name="connsiteY18" fmla="*/ 2828 h 12761"/>
              <a:gd name="connsiteX19" fmla="*/ 5432 w 5664"/>
              <a:gd name="connsiteY19" fmla="*/ 3089 h 12761"/>
              <a:gd name="connsiteX20" fmla="*/ 5523 w 5664"/>
              <a:gd name="connsiteY20" fmla="*/ 3364 h 12761"/>
              <a:gd name="connsiteX21" fmla="*/ 5585 w 5664"/>
              <a:gd name="connsiteY21" fmla="*/ 3443 h 12761"/>
              <a:gd name="connsiteX22" fmla="*/ 5606 w 5664"/>
              <a:gd name="connsiteY22" fmla="*/ 3526 h 12761"/>
              <a:gd name="connsiteX23" fmla="*/ 5664 w 5664"/>
              <a:gd name="connsiteY23" fmla="*/ 3664 h 12761"/>
              <a:gd name="connsiteX24" fmla="*/ 5664 w 5664"/>
              <a:gd name="connsiteY24" fmla="*/ 3963 h 12761"/>
              <a:gd name="connsiteX25" fmla="*/ 5664 w 5664"/>
              <a:gd name="connsiteY25" fmla="*/ 4152 h 12761"/>
              <a:gd name="connsiteX26" fmla="*/ 5491 w 5664"/>
              <a:gd name="connsiteY26" fmla="*/ 4554 h 12761"/>
              <a:gd name="connsiteX27" fmla="*/ 5585 w 5664"/>
              <a:gd name="connsiteY27" fmla="*/ 5050 h 12761"/>
              <a:gd name="connsiteX28" fmla="*/ 5523 w 5664"/>
              <a:gd name="connsiteY28" fmla="*/ 5209 h 12761"/>
              <a:gd name="connsiteX29" fmla="*/ 5539 w 5664"/>
              <a:gd name="connsiteY29" fmla="*/ 5414 h 12761"/>
              <a:gd name="connsiteX30" fmla="*/ 5443 w 5664"/>
              <a:gd name="connsiteY30" fmla="*/ 5997 h 12761"/>
              <a:gd name="connsiteX31" fmla="*/ 5318 w 5664"/>
              <a:gd name="connsiteY31" fmla="*/ 6943 h 12761"/>
              <a:gd name="connsiteX32" fmla="*/ 5096 w 5664"/>
              <a:gd name="connsiteY32" fmla="*/ 7243 h 12761"/>
              <a:gd name="connsiteX33" fmla="*/ 4923 w 5664"/>
              <a:gd name="connsiteY33" fmla="*/ 7778 h 12761"/>
              <a:gd name="connsiteX34" fmla="*/ 4779 w 5664"/>
              <a:gd name="connsiteY34" fmla="*/ 8078 h 12761"/>
              <a:gd name="connsiteX35" fmla="*/ 4685 w 5664"/>
              <a:gd name="connsiteY35" fmla="*/ 8410 h 12761"/>
              <a:gd name="connsiteX36" fmla="*/ 4669 w 5664"/>
              <a:gd name="connsiteY36" fmla="*/ 8772 h 12761"/>
              <a:gd name="connsiteX37" fmla="*/ 4479 w 5664"/>
              <a:gd name="connsiteY37" fmla="*/ 9104 h 12761"/>
              <a:gd name="connsiteX38" fmla="*/ 4495 w 5664"/>
              <a:gd name="connsiteY38" fmla="*/ 9214 h 12761"/>
              <a:gd name="connsiteX39" fmla="*/ 4385 w 5664"/>
              <a:gd name="connsiteY39" fmla="*/ 9387 h 12761"/>
              <a:gd name="connsiteX40" fmla="*/ 4290 w 5664"/>
              <a:gd name="connsiteY40" fmla="*/ 9734 h 12761"/>
              <a:gd name="connsiteX41" fmla="*/ 4290 w 5664"/>
              <a:gd name="connsiteY41" fmla="*/ 10003 h 12761"/>
              <a:gd name="connsiteX42" fmla="*/ 4322 w 5664"/>
              <a:gd name="connsiteY42" fmla="*/ 10349 h 12761"/>
              <a:gd name="connsiteX43" fmla="*/ 4164 w 5664"/>
              <a:gd name="connsiteY43" fmla="*/ 10554 h 12761"/>
              <a:gd name="connsiteX44" fmla="*/ 4053 w 5664"/>
              <a:gd name="connsiteY44" fmla="*/ 10886 h 12761"/>
              <a:gd name="connsiteX45" fmla="*/ 3801 w 5664"/>
              <a:gd name="connsiteY45" fmla="*/ 11168 h 12761"/>
              <a:gd name="connsiteX46" fmla="*/ 3739 w 5664"/>
              <a:gd name="connsiteY46" fmla="*/ 11453 h 12761"/>
              <a:gd name="connsiteX47" fmla="*/ 3599 w 5664"/>
              <a:gd name="connsiteY47" fmla="*/ 11737 h 12761"/>
              <a:gd name="connsiteX48" fmla="*/ 3536 w 5664"/>
              <a:gd name="connsiteY48" fmla="*/ 11957 h 12761"/>
              <a:gd name="connsiteX49" fmla="*/ 3505 w 5664"/>
              <a:gd name="connsiteY49" fmla="*/ 12335 h 12761"/>
              <a:gd name="connsiteX50" fmla="*/ 3276 w 5664"/>
              <a:gd name="connsiteY50" fmla="*/ 12509 h 12761"/>
              <a:gd name="connsiteX51" fmla="*/ 3048 w 5664"/>
              <a:gd name="connsiteY51" fmla="*/ 12667 h 12761"/>
              <a:gd name="connsiteX52" fmla="*/ 2812 w 5664"/>
              <a:gd name="connsiteY52" fmla="*/ 12761 h 12761"/>
              <a:gd name="connsiteX53" fmla="*/ 2464 w 5664"/>
              <a:gd name="connsiteY53" fmla="*/ 12761 h 12761"/>
              <a:gd name="connsiteX54" fmla="*/ 2150 w 5664"/>
              <a:gd name="connsiteY54" fmla="*/ 12478 h 12761"/>
              <a:gd name="connsiteX55" fmla="*/ 1991 w 5664"/>
              <a:gd name="connsiteY55" fmla="*/ 12194 h 12761"/>
              <a:gd name="connsiteX56" fmla="*/ 1944 w 5664"/>
              <a:gd name="connsiteY56" fmla="*/ 11926 h 12761"/>
              <a:gd name="connsiteX57" fmla="*/ 1637 w 5664"/>
              <a:gd name="connsiteY57" fmla="*/ 11626 h 12761"/>
              <a:gd name="connsiteX58" fmla="*/ 1503 w 5664"/>
              <a:gd name="connsiteY58" fmla="*/ 11408 h 12761"/>
              <a:gd name="connsiteX59" fmla="*/ 1543 w 5664"/>
              <a:gd name="connsiteY59" fmla="*/ 11177 h 12761"/>
              <a:gd name="connsiteX60" fmla="*/ 1354 w 5664"/>
              <a:gd name="connsiteY60" fmla="*/ 10656 h 12761"/>
              <a:gd name="connsiteX61" fmla="*/ 1154 w 5664"/>
              <a:gd name="connsiteY61" fmla="*/ 9860 h 12761"/>
              <a:gd name="connsiteX62" fmla="*/ 1211 w 5664"/>
              <a:gd name="connsiteY62" fmla="*/ 9261 h 12761"/>
              <a:gd name="connsiteX63" fmla="*/ 933 w 5664"/>
              <a:gd name="connsiteY63" fmla="*/ 8693 h 12761"/>
              <a:gd name="connsiteX64" fmla="*/ 885 w 5664"/>
              <a:gd name="connsiteY64" fmla="*/ 8315 h 12761"/>
              <a:gd name="connsiteX65" fmla="*/ 857 w 5664"/>
              <a:gd name="connsiteY65" fmla="*/ 8008 h 12761"/>
              <a:gd name="connsiteX66" fmla="*/ 588 w 5664"/>
              <a:gd name="connsiteY66" fmla="*/ 7700 h 12761"/>
              <a:gd name="connsiteX67" fmla="*/ 526 w 5664"/>
              <a:gd name="connsiteY67" fmla="*/ 7369 h 12761"/>
              <a:gd name="connsiteX68" fmla="*/ 399 w 5664"/>
              <a:gd name="connsiteY68" fmla="*/ 6707 h 12761"/>
              <a:gd name="connsiteX69" fmla="*/ 337 w 5664"/>
              <a:gd name="connsiteY69" fmla="*/ 6233 h 12761"/>
              <a:gd name="connsiteX70" fmla="*/ 226 w 5664"/>
              <a:gd name="connsiteY70" fmla="*/ 6013 h 12761"/>
              <a:gd name="connsiteX71" fmla="*/ 226 w 5664"/>
              <a:gd name="connsiteY71" fmla="*/ 5571 h 12761"/>
              <a:gd name="connsiteX72" fmla="*/ 133 w 5664"/>
              <a:gd name="connsiteY72" fmla="*/ 5303 h 12761"/>
              <a:gd name="connsiteX73" fmla="*/ 133 w 5664"/>
              <a:gd name="connsiteY73" fmla="*/ 4941 h 12761"/>
              <a:gd name="connsiteX74" fmla="*/ 22 w 5664"/>
              <a:gd name="connsiteY74" fmla="*/ 4720 h 12761"/>
              <a:gd name="connsiteX75" fmla="*/ 22 w 5664"/>
              <a:gd name="connsiteY75" fmla="*/ 4358 h 12761"/>
              <a:gd name="connsiteX76" fmla="*/ 22 w 5664"/>
              <a:gd name="connsiteY76" fmla="*/ 4358 h 12761"/>
              <a:gd name="connsiteX77" fmla="*/ 29 w 5664"/>
              <a:gd name="connsiteY77" fmla="*/ 4329 h 12761"/>
              <a:gd name="connsiteX78" fmla="*/ 35 w 5664"/>
              <a:gd name="connsiteY78" fmla="*/ 4300 h 12761"/>
              <a:gd name="connsiteX79" fmla="*/ 39 w 5664"/>
              <a:gd name="connsiteY79" fmla="*/ 4264 h 12761"/>
              <a:gd name="connsiteX80" fmla="*/ 42 w 5664"/>
              <a:gd name="connsiteY80" fmla="*/ 4227 h 12761"/>
              <a:gd name="connsiteX81" fmla="*/ 43 w 5664"/>
              <a:gd name="connsiteY81" fmla="*/ 4209 h 12761"/>
              <a:gd name="connsiteX82" fmla="*/ 42 w 5664"/>
              <a:gd name="connsiteY82" fmla="*/ 4191 h 12761"/>
              <a:gd name="connsiteX83" fmla="*/ 39 w 5664"/>
              <a:gd name="connsiteY83" fmla="*/ 4175 h 12761"/>
              <a:gd name="connsiteX84" fmla="*/ 35 w 5664"/>
              <a:gd name="connsiteY84" fmla="*/ 4159 h 12761"/>
              <a:gd name="connsiteX85" fmla="*/ 29 w 5664"/>
              <a:gd name="connsiteY85" fmla="*/ 4147 h 12761"/>
              <a:gd name="connsiteX86" fmla="*/ 22 w 5664"/>
              <a:gd name="connsiteY86" fmla="*/ 4136 h 12761"/>
              <a:gd name="connsiteX87" fmla="*/ 22 w 5664"/>
              <a:gd name="connsiteY87" fmla="*/ 4136 h 12761"/>
              <a:gd name="connsiteX88" fmla="*/ 17 w 5664"/>
              <a:gd name="connsiteY88" fmla="*/ 4132 h 12761"/>
              <a:gd name="connsiteX89" fmla="*/ 14 w 5664"/>
              <a:gd name="connsiteY89" fmla="*/ 4126 h 12761"/>
              <a:gd name="connsiteX90" fmla="*/ 9 w 5664"/>
              <a:gd name="connsiteY90" fmla="*/ 4111 h 12761"/>
              <a:gd name="connsiteX91" fmla="*/ 4 w 5664"/>
              <a:gd name="connsiteY91" fmla="*/ 4094 h 12761"/>
              <a:gd name="connsiteX92" fmla="*/ 1 w 5664"/>
              <a:gd name="connsiteY92" fmla="*/ 4075 h 12761"/>
              <a:gd name="connsiteX93" fmla="*/ 0 w 5664"/>
              <a:gd name="connsiteY93" fmla="*/ 4054 h 12761"/>
              <a:gd name="connsiteX94" fmla="*/ 1 w 5664"/>
              <a:gd name="connsiteY94" fmla="*/ 4031 h 12761"/>
              <a:gd name="connsiteX95" fmla="*/ 4 w 5664"/>
              <a:gd name="connsiteY95" fmla="*/ 3984 h 12761"/>
              <a:gd name="connsiteX96" fmla="*/ 9 w 5664"/>
              <a:gd name="connsiteY96" fmla="*/ 3941 h 12761"/>
              <a:gd name="connsiteX97" fmla="*/ 14 w 5664"/>
              <a:gd name="connsiteY97" fmla="*/ 3904 h 12761"/>
              <a:gd name="connsiteX98" fmla="*/ 22 w 5664"/>
              <a:gd name="connsiteY98" fmla="*/ 3869 h 12761"/>
              <a:gd name="connsiteX99" fmla="*/ 0 w 5664"/>
              <a:gd name="connsiteY99" fmla="*/ 3726 h 12761"/>
              <a:gd name="connsiteX100" fmla="*/ 2907 w 5664"/>
              <a:gd name="connsiteY100" fmla="*/ 0 h 12761"/>
              <a:gd name="connsiteX0" fmla="*/ 3070 w 5664"/>
              <a:gd name="connsiteY0" fmla="*/ 0 h 12602"/>
              <a:gd name="connsiteX1" fmla="*/ 3103 w 5664"/>
              <a:gd name="connsiteY1" fmla="*/ 68 h 12602"/>
              <a:gd name="connsiteX2" fmla="*/ 3338 w 5664"/>
              <a:gd name="connsiteY2" fmla="*/ 272 h 12602"/>
              <a:gd name="connsiteX3" fmla="*/ 3622 w 5664"/>
              <a:gd name="connsiteY3" fmla="*/ 382 h 12602"/>
              <a:gd name="connsiteX4" fmla="*/ 3622 w 5664"/>
              <a:gd name="connsiteY4" fmla="*/ 477 h 12602"/>
              <a:gd name="connsiteX5" fmla="*/ 3748 w 5664"/>
              <a:gd name="connsiteY5" fmla="*/ 525 h 12602"/>
              <a:gd name="connsiteX6" fmla="*/ 3906 w 5664"/>
              <a:gd name="connsiteY6" fmla="*/ 650 h 12602"/>
              <a:gd name="connsiteX7" fmla="*/ 4009 w 5664"/>
              <a:gd name="connsiteY7" fmla="*/ 764 h 12602"/>
              <a:gd name="connsiteX8" fmla="*/ 4072 w 5664"/>
              <a:gd name="connsiteY8" fmla="*/ 1001 h 12602"/>
              <a:gd name="connsiteX9" fmla="*/ 4213 w 5664"/>
              <a:gd name="connsiteY9" fmla="*/ 1060 h 12602"/>
              <a:gd name="connsiteX10" fmla="*/ 4249 w 5664"/>
              <a:gd name="connsiteY10" fmla="*/ 1214 h 12602"/>
              <a:gd name="connsiteX11" fmla="*/ 4391 w 5664"/>
              <a:gd name="connsiteY11" fmla="*/ 1463 h 12602"/>
              <a:gd name="connsiteX12" fmla="*/ 4581 w 5664"/>
              <a:gd name="connsiteY12" fmla="*/ 1651 h 12602"/>
              <a:gd name="connsiteX13" fmla="*/ 4604 w 5664"/>
              <a:gd name="connsiteY13" fmla="*/ 1972 h 12602"/>
              <a:gd name="connsiteX14" fmla="*/ 4722 w 5664"/>
              <a:gd name="connsiteY14" fmla="*/ 2172 h 12602"/>
              <a:gd name="connsiteX15" fmla="*/ 5018 w 5664"/>
              <a:gd name="connsiteY15" fmla="*/ 2327 h 12602"/>
              <a:gd name="connsiteX16" fmla="*/ 5112 w 5664"/>
              <a:gd name="connsiteY16" fmla="*/ 2445 h 12602"/>
              <a:gd name="connsiteX17" fmla="*/ 5159 w 5664"/>
              <a:gd name="connsiteY17" fmla="*/ 2586 h 12602"/>
              <a:gd name="connsiteX18" fmla="*/ 5243 w 5664"/>
              <a:gd name="connsiteY18" fmla="*/ 2669 h 12602"/>
              <a:gd name="connsiteX19" fmla="*/ 5432 w 5664"/>
              <a:gd name="connsiteY19" fmla="*/ 2930 h 12602"/>
              <a:gd name="connsiteX20" fmla="*/ 5523 w 5664"/>
              <a:gd name="connsiteY20" fmla="*/ 3205 h 12602"/>
              <a:gd name="connsiteX21" fmla="*/ 5585 w 5664"/>
              <a:gd name="connsiteY21" fmla="*/ 3284 h 12602"/>
              <a:gd name="connsiteX22" fmla="*/ 5606 w 5664"/>
              <a:gd name="connsiteY22" fmla="*/ 3367 h 12602"/>
              <a:gd name="connsiteX23" fmla="*/ 5664 w 5664"/>
              <a:gd name="connsiteY23" fmla="*/ 3505 h 12602"/>
              <a:gd name="connsiteX24" fmla="*/ 5664 w 5664"/>
              <a:gd name="connsiteY24" fmla="*/ 3804 h 12602"/>
              <a:gd name="connsiteX25" fmla="*/ 5664 w 5664"/>
              <a:gd name="connsiteY25" fmla="*/ 3993 h 12602"/>
              <a:gd name="connsiteX26" fmla="*/ 5491 w 5664"/>
              <a:gd name="connsiteY26" fmla="*/ 4395 h 12602"/>
              <a:gd name="connsiteX27" fmla="*/ 5585 w 5664"/>
              <a:gd name="connsiteY27" fmla="*/ 4891 h 12602"/>
              <a:gd name="connsiteX28" fmla="*/ 5523 w 5664"/>
              <a:gd name="connsiteY28" fmla="*/ 5050 h 12602"/>
              <a:gd name="connsiteX29" fmla="*/ 5539 w 5664"/>
              <a:gd name="connsiteY29" fmla="*/ 5255 h 12602"/>
              <a:gd name="connsiteX30" fmla="*/ 5443 w 5664"/>
              <a:gd name="connsiteY30" fmla="*/ 5838 h 12602"/>
              <a:gd name="connsiteX31" fmla="*/ 5318 w 5664"/>
              <a:gd name="connsiteY31" fmla="*/ 6784 h 12602"/>
              <a:gd name="connsiteX32" fmla="*/ 5096 w 5664"/>
              <a:gd name="connsiteY32" fmla="*/ 7084 h 12602"/>
              <a:gd name="connsiteX33" fmla="*/ 4923 w 5664"/>
              <a:gd name="connsiteY33" fmla="*/ 7619 h 12602"/>
              <a:gd name="connsiteX34" fmla="*/ 4779 w 5664"/>
              <a:gd name="connsiteY34" fmla="*/ 7919 h 12602"/>
              <a:gd name="connsiteX35" fmla="*/ 4685 w 5664"/>
              <a:gd name="connsiteY35" fmla="*/ 8251 h 12602"/>
              <a:gd name="connsiteX36" fmla="*/ 4669 w 5664"/>
              <a:gd name="connsiteY36" fmla="*/ 8613 h 12602"/>
              <a:gd name="connsiteX37" fmla="*/ 4479 w 5664"/>
              <a:gd name="connsiteY37" fmla="*/ 8945 h 12602"/>
              <a:gd name="connsiteX38" fmla="*/ 4495 w 5664"/>
              <a:gd name="connsiteY38" fmla="*/ 9055 h 12602"/>
              <a:gd name="connsiteX39" fmla="*/ 4385 w 5664"/>
              <a:gd name="connsiteY39" fmla="*/ 9228 h 12602"/>
              <a:gd name="connsiteX40" fmla="*/ 4290 w 5664"/>
              <a:gd name="connsiteY40" fmla="*/ 9575 h 12602"/>
              <a:gd name="connsiteX41" fmla="*/ 4290 w 5664"/>
              <a:gd name="connsiteY41" fmla="*/ 9844 h 12602"/>
              <a:gd name="connsiteX42" fmla="*/ 4322 w 5664"/>
              <a:gd name="connsiteY42" fmla="*/ 10190 h 12602"/>
              <a:gd name="connsiteX43" fmla="*/ 4164 w 5664"/>
              <a:gd name="connsiteY43" fmla="*/ 10395 h 12602"/>
              <a:gd name="connsiteX44" fmla="*/ 4053 w 5664"/>
              <a:gd name="connsiteY44" fmla="*/ 10727 h 12602"/>
              <a:gd name="connsiteX45" fmla="*/ 3801 w 5664"/>
              <a:gd name="connsiteY45" fmla="*/ 11009 h 12602"/>
              <a:gd name="connsiteX46" fmla="*/ 3739 w 5664"/>
              <a:gd name="connsiteY46" fmla="*/ 11294 h 12602"/>
              <a:gd name="connsiteX47" fmla="*/ 3599 w 5664"/>
              <a:gd name="connsiteY47" fmla="*/ 11578 h 12602"/>
              <a:gd name="connsiteX48" fmla="*/ 3536 w 5664"/>
              <a:gd name="connsiteY48" fmla="*/ 11798 h 12602"/>
              <a:gd name="connsiteX49" fmla="*/ 3505 w 5664"/>
              <a:gd name="connsiteY49" fmla="*/ 12176 h 12602"/>
              <a:gd name="connsiteX50" fmla="*/ 3276 w 5664"/>
              <a:gd name="connsiteY50" fmla="*/ 12350 h 12602"/>
              <a:gd name="connsiteX51" fmla="*/ 3048 w 5664"/>
              <a:gd name="connsiteY51" fmla="*/ 12508 h 12602"/>
              <a:gd name="connsiteX52" fmla="*/ 2812 w 5664"/>
              <a:gd name="connsiteY52" fmla="*/ 12602 h 12602"/>
              <a:gd name="connsiteX53" fmla="*/ 2464 w 5664"/>
              <a:gd name="connsiteY53" fmla="*/ 12602 h 12602"/>
              <a:gd name="connsiteX54" fmla="*/ 2150 w 5664"/>
              <a:gd name="connsiteY54" fmla="*/ 12319 h 12602"/>
              <a:gd name="connsiteX55" fmla="*/ 1991 w 5664"/>
              <a:gd name="connsiteY55" fmla="*/ 12035 h 12602"/>
              <a:gd name="connsiteX56" fmla="*/ 1944 w 5664"/>
              <a:gd name="connsiteY56" fmla="*/ 11767 h 12602"/>
              <a:gd name="connsiteX57" fmla="*/ 1637 w 5664"/>
              <a:gd name="connsiteY57" fmla="*/ 11467 h 12602"/>
              <a:gd name="connsiteX58" fmla="*/ 1503 w 5664"/>
              <a:gd name="connsiteY58" fmla="*/ 11249 h 12602"/>
              <a:gd name="connsiteX59" fmla="*/ 1543 w 5664"/>
              <a:gd name="connsiteY59" fmla="*/ 11018 h 12602"/>
              <a:gd name="connsiteX60" fmla="*/ 1354 w 5664"/>
              <a:gd name="connsiteY60" fmla="*/ 10497 h 12602"/>
              <a:gd name="connsiteX61" fmla="*/ 1154 w 5664"/>
              <a:gd name="connsiteY61" fmla="*/ 9701 h 12602"/>
              <a:gd name="connsiteX62" fmla="*/ 1211 w 5664"/>
              <a:gd name="connsiteY62" fmla="*/ 9102 h 12602"/>
              <a:gd name="connsiteX63" fmla="*/ 933 w 5664"/>
              <a:gd name="connsiteY63" fmla="*/ 8534 h 12602"/>
              <a:gd name="connsiteX64" fmla="*/ 885 w 5664"/>
              <a:gd name="connsiteY64" fmla="*/ 8156 h 12602"/>
              <a:gd name="connsiteX65" fmla="*/ 857 w 5664"/>
              <a:gd name="connsiteY65" fmla="*/ 7849 h 12602"/>
              <a:gd name="connsiteX66" fmla="*/ 588 w 5664"/>
              <a:gd name="connsiteY66" fmla="*/ 7541 h 12602"/>
              <a:gd name="connsiteX67" fmla="*/ 526 w 5664"/>
              <a:gd name="connsiteY67" fmla="*/ 7210 h 12602"/>
              <a:gd name="connsiteX68" fmla="*/ 399 w 5664"/>
              <a:gd name="connsiteY68" fmla="*/ 6548 h 12602"/>
              <a:gd name="connsiteX69" fmla="*/ 337 w 5664"/>
              <a:gd name="connsiteY69" fmla="*/ 6074 h 12602"/>
              <a:gd name="connsiteX70" fmla="*/ 226 w 5664"/>
              <a:gd name="connsiteY70" fmla="*/ 5854 h 12602"/>
              <a:gd name="connsiteX71" fmla="*/ 226 w 5664"/>
              <a:gd name="connsiteY71" fmla="*/ 5412 h 12602"/>
              <a:gd name="connsiteX72" fmla="*/ 133 w 5664"/>
              <a:gd name="connsiteY72" fmla="*/ 5144 h 12602"/>
              <a:gd name="connsiteX73" fmla="*/ 133 w 5664"/>
              <a:gd name="connsiteY73" fmla="*/ 4782 h 12602"/>
              <a:gd name="connsiteX74" fmla="*/ 22 w 5664"/>
              <a:gd name="connsiteY74" fmla="*/ 4561 h 12602"/>
              <a:gd name="connsiteX75" fmla="*/ 22 w 5664"/>
              <a:gd name="connsiteY75" fmla="*/ 4199 h 12602"/>
              <a:gd name="connsiteX76" fmla="*/ 22 w 5664"/>
              <a:gd name="connsiteY76" fmla="*/ 4199 h 12602"/>
              <a:gd name="connsiteX77" fmla="*/ 29 w 5664"/>
              <a:gd name="connsiteY77" fmla="*/ 4170 h 12602"/>
              <a:gd name="connsiteX78" fmla="*/ 35 w 5664"/>
              <a:gd name="connsiteY78" fmla="*/ 4141 h 12602"/>
              <a:gd name="connsiteX79" fmla="*/ 39 w 5664"/>
              <a:gd name="connsiteY79" fmla="*/ 4105 h 12602"/>
              <a:gd name="connsiteX80" fmla="*/ 42 w 5664"/>
              <a:gd name="connsiteY80" fmla="*/ 4068 h 12602"/>
              <a:gd name="connsiteX81" fmla="*/ 43 w 5664"/>
              <a:gd name="connsiteY81" fmla="*/ 4050 h 12602"/>
              <a:gd name="connsiteX82" fmla="*/ 42 w 5664"/>
              <a:gd name="connsiteY82" fmla="*/ 4032 h 12602"/>
              <a:gd name="connsiteX83" fmla="*/ 39 w 5664"/>
              <a:gd name="connsiteY83" fmla="*/ 4016 h 12602"/>
              <a:gd name="connsiteX84" fmla="*/ 35 w 5664"/>
              <a:gd name="connsiteY84" fmla="*/ 4000 h 12602"/>
              <a:gd name="connsiteX85" fmla="*/ 29 w 5664"/>
              <a:gd name="connsiteY85" fmla="*/ 3988 h 12602"/>
              <a:gd name="connsiteX86" fmla="*/ 22 w 5664"/>
              <a:gd name="connsiteY86" fmla="*/ 3977 h 12602"/>
              <a:gd name="connsiteX87" fmla="*/ 22 w 5664"/>
              <a:gd name="connsiteY87" fmla="*/ 3977 h 12602"/>
              <a:gd name="connsiteX88" fmla="*/ 17 w 5664"/>
              <a:gd name="connsiteY88" fmla="*/ 3973 h 12602"/>
              <a:gd name="connsiteX89" fmla="*/ 14 w 5664"/>
              <a:gd name="connsiteY89" fmla="*/ 3967 h 12602"/>
              <a:gd name="connsiteX90" fmla="*/ 9 w 5664"/>
              <a:gd name="connsiteY90" fmla="*/ 3952 h 12602"/>
              <a:gd name="connsiteX91" fmla="*/ 4 w 5664"/>
              <a:gd name="connsiteY91" fmla="*/ 3935 h 12602"/>
              <a:gd name="connsiteX92" fmla="*/ 1 w 5664"/>
              <a:gd name="connsiteY92" fmla="*/ 3916 h 12602"/>
              <a:gd name="connsiteX93" fmla="*/ 0 w 5664"/>
              <a:gd name="connsiteY93" fmla="*/ 3895 h 12602"/>
              <a:gd name="connsiteX94" fmla="*/ 1 w 5664"/>
              <a:gd name="connsiteY94" fmla="*/ 3872 h 12602"/>
              <a:gd name="connsiteX95" fmla="*/ 4 w 5664"/>
              <a:gd name="connsiteY95" fmla="*/ 3825 h 12602"/>
              <a:gd name="connsiteX96" fmla="*/ 9 w 5664"/>
              <a:gd name="connsiteY96" fmla="*/ 3782 h 12602"/>
              <a:gd name="connsiteX97" fmla="*/ 14 w 5664"/>
              <a:gd name="connsiteY97" fmla="*/ 3745 h 12602"/>
              <a:gd name="connsiteX98" fmla="*/ 22 w 5664"/>
              <a:gd name="connsiteY98" fmla="*/ 3710 h 12602"/>
              <a:gd name="connsiteX99" fmla="*/ 0 w 5664"/>
              <a:gd name="connsiteY99" fmla="*/ 3567 h 12602"/>
              <a:gd name="connsiteX0" fmla="*/ 3103 w 5664"/>
              <a:gd name="connsiteY0" fmla="*/ 0 h 12534"/>
              <a:gd name="connsiteX1" fmla="*/ 3338 w 5664"/>
              <a:gd name="connsiteY1" fmla="*/ 204 h 12534"/>
              <a:gd name="connsiteX2" fmla="*/ 3622 w 5664"/>
              <a:gd name="connsiteY2" fmla="*/ 314 h 12534"/>
              <a:gd name="connsiteX3" fmla="*/ 3622 w 5664"/>
              <a:gd name="connsiteY3" fmla="*/ 409 h 12534"/>
              <a:gd name="connsiteX4" fmla="*/ 3748 w 5664"/>
              <a:gd name="connsiteY4" fmla="*/ 457 h 12534"/>
              <a:gd name="connsiteX5" fmla="*/ 3906 w 5664"/>
              <a:gd name="connsiteY5" fmla="*/ 582 h 12534"/>
              <a:gd name="connsiteX6" fmla="*/ 4009 w 5664"/>
              <a:gd name="connsiteY6" fmla="*/ 696 h 12534"/>
              <a:gd name="connsiteX7" fmla="*/ 4072 w 5664"/>
              <a:gd name="connsiteY7" fmla="*/ 933 h 12534"/>
              <a:gd name="connsiteX8" fmla="*/ 4213 w 5664"/>
              <a:gd name="connsiteY8" fmla="*/ 992 h 12534"/>
              <a:gd name="connsiteX9" fmla="*/ 4249 w 5664"/>
              <a:gd name="connsiteY9" fmla="*/ 1146 h 12534"/>
              <a:gd name="connsiteX10" fmla="*/ 4391 w 5664"/>
              <a:gd name="connsiteY10" fmla="*/ 1395 h 12534"/>
              <a:gd name="connsiteX11" fmla="*/ 4581 w 5664"/>
              <a:gd name="connsiteY11" fmla="*/ 1583 h 12534"/>
              <a:gd name="connsiteX12" fmla="*/ 4604 w 5664"/>
              <a:gd name="connsiteY12" fmla="*/ 1904 h 12534"/>
              <a:gd name="connsiteX13" fmla="*/ 4722 w 5664"/>
              <a:gd name="connsiteY13" fmla="*/ 2104 h 12534"/>
              <a:gd name="connsiteX14" fmla="*/ 5018 w 5664"/>
              <a:gd name="connsiteY14" fmla="*/ 2259 h 12534"/>
              <a:gd name="connsiteX15" fmla="*/ 5112 w 5664"/>
              <a:gd name="connsiteY15" fmla="*/ 2377 h 12534"/>
              <a:gd name="connsiteX16" fmla="*/ 5159 w 5664"/>
              <a:gd name="connsiteY16" fmla="*/ 2518 h 12534"/>
              <a:gd name="connsiteX17" fmla="*/ 5243 w 5664"/>
              <a:gd name="connsiteY17" fmla="*/ 2601 h 12534"/>
              <a:gd name="connsiteX18" fmla="*/ 5432 w 5664"/>
              <a:gd name="connsiteY18" fmla="*/ 2862 h 12534"/>
              <a:gd name="connsiteX19" fmla="*/ 5523 w 5664"/>
              <a:gd name="connsiteY19" fmla="*/ 3137 h 12534"/>
              <a:gd name="connsiteX20" fmla="*/ 5585 w 5664"/>
              <a:gd name="connsiteY20" fmla="*/ 3216 h 12534"/>
              <a:gd name="connsiteX21" fmla="*/ 5606 w 5664"/>
              <a:gd name="connsiteY21" fmla="*/ 3299 h 12534"/>
              <a:gd name="connsiteX22" fmla="*/ 5664 w 5664"/>
              <a:gd name="connsiteY22" fmla="*/ 3437 h 12534"/>
              <a:gd name="connsiteX23" fmla="*/ 5664 w 5664"/>
              <a:gd name="connsiteY23" fmla="*/ 3736 h 12534"/>
              <a:gd name="connsiteX24" fmla="*/ 5664 w 5664"/>
              <a:gd name="connsiteY24" fmla="*/ 3925 h 12534"/>
              <a:gd name="connsiteX25" fmla="*/ 5491 w 5664"/>
              <a:gd name="connsiteY25" fmla="*/ 4327 h 12534"/>
              <a:gd name="connsiteX26" fmla="*/ 5585 w 5664"/>
              <a:gd name="connsiteY26" fmla="*/ 4823 h 12534"/>
              <a:gd name="connsiteX27" fmla="*/ 5523 w 5664"/>
              <a:gd name="connsiteY27" fmla="*/ 4982 h 12534"/>
              <a:gd name="connsiteX28" fmla="*/ 5539 w 5664"/>
              <a:gd name="connsiteY28" fmla="*/ 5187 h 12534"/>
              <a:gd name="connsiteX29" fmla="*/ 5443 w 5664"/>
              <a:gd name="connsiteY29" fmla="*/ 5770 h 12534"/>
              <a:gd name="connsiteX30" fmla="*/ 5318 w 5664"/>
              <a:gd name="connsiteY30" fmla="*/ 6716 h 12534"/>
              <a:gd name="connsiteX31" fmla="*/ 5096 w 5664"/>
              <a:gd name="connsiteY31" fmla="*/ 7016 h 12534"/>
              <a:gd name="connsiteX32" fmla="*/ 4923 w 5664"/>
              <a:gd name="connsiteY32" fmla="*/ 7551 h 12534"/>
              <a:gd name="connsiteX33" fmla="*/ 4779 w 5664"/>
              <a:gd name="connsiteY33" fmla="*/ 7851 h 12534"/>
              <a:gd name="connsiteX34" fmla="*/ 4685 w 5664"/>
              <a:gd name="connsiteY34" fmla="*/ 8183 h 12534"/>
              <a:gd name="connsiteX35" fmla="*/ 4669 w 5664"/>
              <a:gd name="connsiteY35" fmla="*/ 8545 h 12534"/>
              <a:gd name="connsiteX36" fmla="*/ 4479 w 5664"/>
              <a:gd name="connsiteY36" fmla="*/ 8877 h 12534"/>
              <a:gd name="connsiteX37" fmla="*/ 4495 w 5664"/>
              <a:gd name="connsiteY37" fmla="*/ 8987 h 12534"/>
              <a:gd name="connsiteX38" fmla="*/ 4385 w 5664"/>
              <a:gd name="connsiteY38" fmla="*/ 9160 h 12534"/>
              <a:gd name="connsiteX39" fmla="*/ 4290 w 5664"/>
              <a:gd name="connsiteY39" fmla="*/ 9507 h 12534"/>
              <a:gd name="connsiteX40" fmla="*/ 4290 w 5664"/>
              <a:gd name="connsiteY40" fmla="*/ 9776 h 12534"/>
              <a:gd name="connsiteX41" fmla="*/ 4322 w 5664"/>
              <a:gd name="connsiteY41" fmla="*/ 10122 h 12534"/>
              <a:gd name="connsiteX42" fmla="*/ 4164 w 5664"/>
              <a:gd name="connsiteY42" fmla="*/ 10327 h 12534"/>
              <a:gd name="connsiteX43" fmla="*/ 4053 w 5664"/>
              <a:gd name="connsiteY43" fmla="*/ 10659 h 12534"/>
              <a:gd name="connsiteX44" fmla="*/ 3801 w 5664"/>
              <a:gd name="connsiteY44" fmla="*/ 10941 h 12534"/>
              <a:gd name="connsiteX45" fmla="*/ 3739 w 5664"/>
              <a:gd name="connsiteY45" fmla="*/ 11226 h 12534"/>
              <a:gd name="connsiteX46" fmla="*/ 3599 w 5664"/>
              <a:gd name="connsiteY46" fmla="*/ 11510 h 12534"/>
              <a:gd name="connsiteX47" fmla="*/ 3536 w 5664"/>
              <a:gd name="connsiteY47" fmla="*/ 11730 h 12534"/>
              <a:gd name="connsiteX48" fmla="*/ 3505 w 5664"/>
              <a:gd name="connsiteY48" fmla="*/ 12108 h 12534"/>
              <a:gd name="connsiteX49" fmla="*/ 3276 w 5664"/>
              <a:gd name="connsiteY49" fmla="*/ 12282 h 12534"/>
              <a:gd name="connsiteX50" fmla="*/ 3048 w 5664"/>
              <a:gd name="connsiteY50" fmla="*/ 12440 h 12534"/>
              <a:gd name="connsiteX51" fmla="*/ 2812 w 5664"/>
              <a:gd name="connsiteY51" fmla="*/ 12534 h 12534"/>
              <a:gd name="connsiteX52" fmla="*/ 2464 w 5664"/>
              <a:gd name="connsiteY52" fmla="*/ 12534 h 12534"/>
              <a:gd name="connsiteX53" fmla="*/ 2150 w 5664"/>
              <a:gd name="connsiteY53" fmla="*/ 12251 h 12534"/>
              <a:gd name="connsiteX54" fmla="*/ 1991 w 5664"/>
              <a:gd name="connsiteY54" fmla="*/ 11967 h 12534"/>
              <a:gd name="connsiteX55" fmla="*/ 1944 w 5664"/>
              <a:gd name="connsiteY55" fmla="*/ 11699 h 12534"/>
              <a:gd name="connsiteX56" fmla="*/ 1637 w 5664"/>
              <a:gd name="connsiteY56" fmla="*/ 11399 h 12534"/>
              <a:gd name="connsiteX57" fmla="*/ 1503 w 5664"/>
              <a:gd name="connsiteY57" fmla="*/ 11181 h 12534"/>
              <a:gd name="connsiteX58" fmla="*/ 1543 w 5664"/>
              <a:gd name="connsiteY58" fmla="*/ 10950 h 12534"/>
              <a:gd name="connsiteX59" fmla="*/ 1354 w 5664"/>
              <a:gd name="connsiteY59" fmla="*/ 10429 h 12534"/>
              <a:gd name="connsiteX60" fmla="*/ 1154 w 5664"/>
              <a:gd name="connsiteY60" fmla="*/ 9633 h 12534"/>
              <a:gd name="connsiteX61" fmla="*/ 1211 w 5664"/>
              <a:gd name="connsiteY61" fmla="*/ 9034 h 12534"/>
              <a:gd name="connsiteX62" fmla="*/ 933 w 5664"/>
              <a:gd name="connsiteY62" fmla="*/ 8466 h 12534"/>
              <a:gd name="connsiteX63" fmla="*/ 885 w 5664"/>
              <a:gd name="connsiteY63" fmla="*/ 8088 h 12534"/>
              <a:gd name="connsiteX64" fmla="*/ 857 w 5664"/>
              <a:gd name="connsiteY64" fmla="*/ 7781 h 12534"/>
              <a:gd name="connsiteX65" fmla="*/ 588 w 5664"/>
              <a:gd name="connsiteY65" fmla="*/ 7473 h 12534"/>
              <a:gd name="connsiteX66" fmla="*/ 526 w 5664"/>
              <a:gd name="connsiteY66" fmla="*/ 7142 h 12534"/>
              <a:gd name="connsiteX67" fmla="*/ 399 w 5664"/>
              <a:gd name="connsiteY67" fmla="*/ 6480 h 12534"/>
              <a:gd name="connsiteX68" fmla="*/ 337 w 5664"/>
              <a:gd name="connsiteY68" fmla="*/ 6006 h 12534"/>
              <a:gd name="connsiteX69" fmla="*/ 226 w 5664"/>
              <a:gd name="connsiteY69" fmla="*/ 5786 h 12534"/>
              <a:gd name="connsiteX70" fmla="*/ 226 w 5664"/>
              <a:gd name="connsiteY70" fmla="*/ 5344 h 12534"/>
              <a:gd name="connsiteX71" fmla="*/ 133 w 5664"/>
              <a:gd name="connsiteY71" fmla="*/ 5076 h 12534"/>
              <a:gd name="connsiteX72" fmla="*/ 133 w 5664"/>
              <a:gd name="connsiteY72" fmla="*/ 4714 h 12534"/>
              <a:gd name="connsiteX73" fmla="*/ 22 w 5664"/>
              <a:gd name="connsiteY73" fmla="*/ 4493 h 12534"/>
              <a:gd name="connsiteX74" fmla="*/ 22 w 5664"/>
              <a:gd name="connsiteY74" fmla="*/ 4131 h 12534"/>
              <a:gd name="connsiteX75" fmla="*/ 22 w 5664"/>
              <a:gd name="connsiteY75" fmla="*/ 4131 h 12534"/>
              <a:gd name="connsiteX76" fmla="*/ 29 w 5664"/>
              <a:gd name="connsiteY76" fmla="*/ 4102 h 12534"/>
              <a:gd name="connsiteX77" fmla="*/ 35 w 5664"/>
              <a:gd name="connsiteY77" fmla="*/ 4073 h 12534"/>
              <a:gd name="connsiteX78" fmla="*/ 39 w 5664"/>
              <a:gd name="connsiteY78" fmla="*/ 4037 h 12534"/>
              <a:gd name="connsiteX79" fmla="*/ 42 w 5664"/>
              <a:gd name="connsiteY79" fmla="*/ 4000 h 12534"/>
              <a:gd name="connsiteX80" fmla="*/ 43 w 5664"/>
              <a:gd name="connsiteY80" fmla="*/ 3982 h 12534"/>
              <a:gd name="connsiteX81" fmla="*/ 42 w 5664"/>
              <a:gd name="connsiteY81" fmla="*/ 3964 h 12534"/>
              <a:gd name="connsiteX82" fmla="*/ 39 w 5664"/>
              <a:gd name="connsiteY82" fmla="*/ 3948 h 12534"/>
              <a:gd name="connsiteX83" fmla="*/ 35 w 5664"/>
              <a:gd name="connsiteY83" fmla="*/ 3932 h 12534"/>
              <a:gd name="connsiteX84" fmla="*/ 29 w 5664"/>
              <a:gd name="connsiteY84" fmla="*/ 3920 h 12534"/>
              <a:gd name="connsiteX85" fmla="*/ 22 w 5664"/>
              <a:gd name="connsiteY85" fmla="*/ 3909 h 12534"/>
              <a:gd name="connsiteX86" fmla="*/ 22 w 5664"/>
              <a:gd name="connsiteY86" fmla="*/ 3909 h 12534"/>
              <a:gd name="connsiteX87" fmla="*/ 17 w 5664"/>
              <a:gd name="connsiteY87" fmla="*/ 3905 h 12534"/>
              <a:gd name="connsiteX88" fmla="*/ 14 w 5664"/>
              <a:gd name="connsiteY88" fmla="*/ 3899 h 12534"/>
              <a:gd name="connsiteX89" fmla="*/ 9 w 5664"/>
              <a:gd name="connsiteY89" fmla="*/ 3884 h 12534"/>
              <a:gd name="connsiteX90" fmla="*/ 4 w 5664"/>
              <a:gd name="connsiteY90" fmla="*/ 3867 h 12534"/>
              <a:gd name="connsiteX91" fmla="*/ 1 w 5664"/>
              <a:gd name="connsiteY91" fmla="*/ 3848 h 12534"/>
              <a:gd name="connsiteX92" fmla="*/ 0 w 5664"/>
              <a:gd name="connsiteY92" fmla="*/ 3827 h 12534"/>
              <a:gd name="connsiteX93" fmla="*/ 1 w 5664"/>
              <a:gd name="connsiteY93" fmla="*/ 3804 h 12534"/>
              <a:gd name="connsiteX94" fmla="*/ 4 w 5664"/>
              <a:gd name="connsiteY94" fmla="*/ 3757 h 12534"/>
              <a:gd name="connsiteX95" fmla="*/ 9 w 5664"/>
              <a:gd name="connsiteY95" fmla="*/ 3714 h 12534"/>
              <a:gd name="connsiteX96" fmla="*/ 14 w 5664"/>
              <a:gd name="connsiteY96" fmla="*/ 3677 h 12534"/>
              <a:gd name="connsiteX97" fmla="*/ 22 w 5664"/>
              <a:gd name="connsiteY97" fmla="*/ 3642 h 12534"/>
              <a:gd name="connsiteX98" fmla="*/ 0 w 5664"/>
              <a:gd name="connsiteY98" fmla="*/ 3499 h 12534"/>
              <a:gd name="connsiteX0" fmla="*/ 3103 w 5664"/>
              <a:gd name="connsiteY0" fmla="*/ 0 h 12534"/>
              <a:gd name="connsiteX1" fmla="*/ 3338 w 5664"/>
              <a:gd name="connsiteY1" fmla="*/ 204 h 12534"/>
              <a:gd name="connsiteX2" fmla="*/ 3622 w 5664"/>
              <a:gd name="connsiteY2" fmla="*/ 314 h 12534"/>
              <a:gd name="connsiteX3" fmla="*/ 3622 w 5664"/>
              <a:gd name="connsiteY3" fmla="*/ 409 h 12534"/>
              <a:gd name="connsiteX4" fmla="*/ 3748 w 5664"/>
              <a:gd name="connsiteY4" fmla="*/ 457 h 12534"/>
              <a:gd name="connsiteX5" fmla="*/ 3906 w 5664"/>
              <a:gd name="connsiteY5" fmla="*/ 582 h 12534"/>
              <a:gd name="connsiteX6" fmla="*/ 4009 w 5664"/>
              <a:gd name="connsiteY6" fmla="*/ 696 h 12534"/>
              <a:gd name="connsiteX7" fmla="*/ 4072 w 5664"/>
              <a:gd name="connsiteY7" fmla="*/ 933 h 12534"/>
              <a:gd name="connsiteX8" fmla="*/ 4213 w 5664"/>
              <a:gd name="connsiteY8" fmla="*/ 992 h 12534"/>
              <a:gd name="connsiteX9" fmla="*/ 4249 w 5664"/>
              <a:gd name="connsiteY9" fmla="*/ 1146 h 12534"/>
              <a:gd name="connsiteX10" fmla="*/ 4391 w 5664"/>
              <a:gd name="connsiteY10" fmla="*/ 1395 h 12534"/>
              <a:gd name="connsiteX11" fmla="*/ 4581 w 5664"/>
              <a:gd name="connsiteY11" fmla="*/ 1583 h 12534"/>
              <a:gd name="connsiteX12" fmla="*/ 4604 w 5664"/>
              <a:gd name="connsiteY12" fmla="*/ 1904 h 12534"/>
              <a:gd name="connsiteX13" fmla="*/ 4722 w 5664"/>
              <a:gd name="connsiteY13" fmla="*/ 2104 h 12534"/>
              <a:gd name="connsiteX14" fmla="*/ 5018 w 5664"/>
              <a:gd name="connsiteY14" fmla="*/ 2259 h 12534"/>
              <a:gd name="connsiteX15" fmla="*/ 5112 w 5664"/>
              <a:gd name="connsiteY15" fmla="*/ 2377 h 12534"/>
              <a:gd name="connsiteX16" fmla="*/ 5159 w 5664"/>
              <a:gd name="connsiteY16" fmla="*/ 2518 h 12534"/>
              <a:gd name="connsiteX17" fmla="*/ 5243 w 5664"/>
              <a:gd name="connsiteY17" fmla="*/ 2601 h 12534"/>
              <a:gd name="connsiteX18" fmla="*/ 5432 w 5664"/>
              <a:gd name="connsiteY18" fmla="*/ 2862 h 12534"/>
              <a:gd name="connsiteX19" fmla="*/ 5523 w 5664"/>
              <a:gd name="connsiteY19" fmla="*/ 3137 h 12534"/>
              <a:gd name="connsiteX20" fmla="*/ 5585 w 5664"/>
              <a:gd name="connsiteY20" fmla="*/ 3216 h 12534"/>
              <a:gd name="connsiteX21" fmla="*/ 5606 w 5664"/>
              <a:gd name="connsiteY21" fmla="*/ 3299 h 12534"/>
              <a:gd name="connsiteX22" fmla="*/ 5664 w 5664"/>
              <a:gd name="connsiteY22" fmla="*/ 3437 h 12534"/>
              <a:gd name="connsiteX23" fmla="*/ 5664 w 5664"/>
              <a:gd name="connsiteY23" fmla="*/ 3736 h 12534"/>
              <a:gd name="connsiteX24" fmla="*/ 5664 w 5664"/>
              <a:gd name="connsiteY24" fmla="*/ 3925 h 12534"/>
              <a:gd name="connsiteX25" fmla="*/ 5491 w 5664"/>
              <a:gd name="connsiteY25" fmla="*/ 4327 h 12534"/>
              <a:gd name="connsiteX26" fmla="*/ 5585 w 5664"/>
              <a:gd name="connsiteY26" fmla="*/ 4823 h 12534"/>
              <a:gd name="connsiteX27" fmla="*/ 5523 w 5664"/>
              <a:gd name="connsiteY27" fmla="*/ 4982 h 12534"/>
              <a:gd name="connsiteX28" fmla="*/ 5539 w 5664"/>
              <a:gd name="connsiteY28" fmla="*/ 5187 h 12534"/>
              <a:gd name="connsiteX29" fmla="*/ 5443 w 5664"/>
              <a:gd name="connsiteY29" fmla="*/ 5770 h 12534"/>
              <a:gd name="connsiteX30" fmla="*/ 5318 w 5664"/>
              <a:gd name="connsiteY30" fmla="*/ 6716 h 12534"/>
              <a:gd name="connsiteX31" fmla="*/ 5096 w 5664"/>
              <a:gd name="connsiteY31" fmla="*/ 7016 h 12534"/>
              <a:gd name="connsiteX32" fmla="*/ 4923 w 5664"/>
              <a:gd name="connsiteY32" fmla="*/ 7551 h 12534"/>
              <a:gd name="connsiteX33" fmla="*/ 4779 w 5664"/>
              <a:gd name="connsiteY33" fmla="*/ 7851 h 12534"/>
              <a:gd name="connsiteX34" fmla="*/ 4685 w 5664"/>
              <a:gd name="connsiteY34" fmla="*/ 8183 h 12534"/>
              <a:gd name="connsiteX35" fmla="*/ 4669 w 5664"/>
              <a:gd name="connsiteY35" fmla="*/ 8545 h 12534"/>
              <a:gd name="connsiteX36" fmla="*/ 4479 w 5664"/>
              <a:gd name="connsiteY36" fmla="*/ 8877 h 12534"/>
              <a:gd name="connsiteX37" fmla="*/ 4495 w 5664"/>
              <a:gd name="connsiteY37" fmla="*/ 8987 h 12534"/>
              <a:gd name="connsiteX38" fmla="*/ 4385 w 5664"/>
              <a:gd name="connsiteY38" fmla="*/ 9160 h 12534"/>
              <a:gd name="connsiteX39" fmla="*/ 4290 w 5664"/>
              <a:gd name="connsiteY39" fmla="*/ 9507 h 12534"/>
              <a:gd name="connsiteX40" fmla="*/ 4290 w 5664"/>
              <a:gd name="connsiteY40" fmla="*/ 9776 h 12534"/>
              <a:gd name="connsiteX41" fmla="*/ 4322 w 5664"/>
              <a:gd name="connsiteY41" fmla="*/ 10122 h 12534"/>
              <a:gd name="connsiteX42" fmla="*/ 4164 w 5664"/>
              <a:gd name="connsiteY42" fmla="*/ 10327 h 12534"/>
              <a:gd name="connsiteX43" fmla="*/ 4053 w 5664"/>
              <a:gd name="connsiteY43" fmla="*/ 10659 h 12534"/>
              <a:gd name="connsiteX44" fmla="*/ 3801 w 5664"/>
              <a:gd name="connsiteY44" fmla="*/ 10941 h 12534"/>
              <a:gd name="connsiteX45" fmla="*/ 3739 w 5664"/>
              <a:gd name="connsiteY45" fmla="*/ 11226 h 12534"/>
              <a:gd name="connsiteX46" fmla="*/ 3599 w 5664"/>
              <a:gd name="connsiteY46" fmla="*/ 11510 h 12534"/>
              <a:gd name="connsiteX47" fmla="*/ 3536 w 5664"/>
              <a:gd name="connsiteY47" fmla="*/ 11730 h 12534"/>
              <a:gd name="connsiteX48" fmla="*/ 3505 w 5664"/>
              <a:gd name="connsiteY48" fmla="*/ 12108 h 12534"/>
              <a:gd name="connsiteX49" fmla="*/ 3276 w 5664"/>
              <a:gd name="connsiteY49" fmla="*/ 12282 h 12534"/>
              <a:gd name="connsiteX50" fmla="*/ 3048 w 5664"/>
              <a:gd name="connsiteY50" fmla="*/ 12440 h 12534"/>
              <a:gd name="connsiteX51" fmla="*/ 2812 w 5664"/>
              <a:gd name="connsiteY51" fmla="*/ 12534 h 12534"/>
              <a:gd name="connsiteX52" fmla="*/ 2464 w 5664"/>
              <a:gd name="connsiteY52" fmla="*/ 12534 h 12534"/>
              <a:gd name="connsiteX53" fmla="*/ 2150 w 5664"/>
              <a:gd name="connsiteY53" fmla="*/ 12251 h 12534"/>
              <a:gd name="connsiteX54" fmla="*/ 1991 w 5664"/>
              <a:gd name="connsiteY54" fmla="*/ 11967 h 12534"/>
              <a:gd name="connsiteX55" fmla="*/ 1944 w 5664"/>
              <a:gd name="connsiteY55" fmla="*/ 11699 h 12534"/>
              <a:gd name="connsiteX56" fmla="*/ 1637 w 5664"/>
              <a:gd name="connsiteY56" fmla="*/ 11399 h 12534"/>
              <a:gd name="connsiteX57" fmla="*/ 1503 w 5664"/>
              <a:gd name="connsiteY57" fmla="*/ 11181 h 12534"/>
              <a:gd name="connsiteX58" fmla="*/ 1543 w 5664"/>
              <a:gd name="connsiteY58" fmla="*/ 10950 h 12534"/>
              <a:gd name="connsiteX59" fmla="*/ 1354 w 5664"/>
              <a:gd name="connsiteY59" fmla="*/ 10429 h 12534"/>
              <a:gd name="connsiteX60" fmla="*/ 1154 w 5664"/>
              <a:gd name="connsiteY60" fmla="*/ 9633 h 12534"/>
              <a:gd name="connsiteX61" fmla="*/ 1211 w 5664"/>
              <a:gd name="connsiteY61" fmla="*/ 9034 h 12534"/>
              <a:gd name="connsiteX62" fmla="*/ 933 w 5664"/>
              <a:gd name="connsiteY62" fmla="*/ 8466 h 12534"/>
              <a:gd name="connsiteX63" fmla="*/ 885 w 5664"/>
              <a:gd name="connsiteY63" fmla="*/ 8088 h 12534"/>
              <a:gd name="connsiteX64" fmla="*/ 857 w 5664"/>
              <a:gd name="connsiteY64" fmla="*/ 7781 h 12534"/>
              <a:gd name="connsiteX65" fmla="*/ 588 w 5664"/>
              <a:gd name="connsiteY65" fmla="*/ 7473 h 12534"/>
              <a:gd name="connsiteX66" fmla="*/ 526 w 5664"/>
              <a:gd name="connsiteY66" fmla="*/ 7142 h 12534"/>
              <a:gd name="connsiteX67" fmla="*/ 399 w 5664"/>
              <a:gd name="connsiteY67" fmla="*/ 6480 h 12534"/>
              <a:gd name="connsiteX68" fmla="*/ 337 w 5664"/>
              <a:gd name="connsiteY68" fmla="*/ 6006 h 12534"/>
              <a:gd name="connsiteX69" fmla="*/ 226 w 5664"/>
              <a:gd name="connsiteY69" fmla="*/ 5786 h 12534"/>
              <a:gd name="connsiteX70" fmla="*/ 226 w 5664"/>
              <a:gd name="connsiteY70" fmla="*/ 5344 h 12534"/>
              <a:gd name="connsiteX71" fmla="*/ 133 w 5664"/>
              <a:gd name="connsiteY71" fmla="*/ 5076 h 12534"/>
              <a:gd name="connsiteX72" fmla="*/ 133 w 5664"/>
              <a:gd name="connsiteY72" fmla="*/ 4714 h 12534"/>
              <a:gd name="connsiteX73" fmla="*/ 22 w 5664"/>
              <a:gd name="connsiteY73" fmla="*/ 4493 h 12534"/>
              <a:gd name="connsiteX74" fmla="*/ 22 w 5664"/>
              <a:gd name="connsiteY74" fmla="*/ 4131 h 12534"/>
              <a:gd name="connsiteX75" fmla="*/ 22 w 5664"/>
              <a:gd name="connsiteY75" fmla="*/ 4131 h 12534"/>
              <a:gd name="connsiteX76" fmla="*/ 29 w 5664"/>
              <a:gd name="connsiteY76" fmla="*/ 4102 h 12534"/>
              <a:gd name="connsiteX77" fmla="*/ 35 w 5664"/>
              <a:gd name="connsiteY77" fmla="*/ 4073 h 12534"/>
              <a:gd name="connsiteX78" fmla="*/ 39 w 5664"/>
              <a:gd name="connsiteY78" fmla="*/ 4037 h 12534"/>
              <a:gd name="connsiteX79" fmla="*/ 42 w 5664"/>
              <a:gd name="connsiteY79" fmla="*/ 4000 h 12534"/>
              <a:gd name="connsiteX80" fmla="*/ 43 w 5664"/>
              <a:gd name="connsiteY80" fmla="*/ 3982 h 12534"/>
              <a:gd name="connsiteX81" fmla="*/ 42 w 5664"/>
              <a:gd name="connsiteY81" fmla="*/ 3964 h 12534"/>
              <a:gd name="connsiteX82" fmla="*/ 39 w 5664"/>
              <a:gd name="connsiteY82" fmla="*/ 3948 h 12534"/>
              <a:gd name="connsiteX83" fmla="*/ 35 w 5664"/>
              <a:gd name="connsiteY83" fmla="*/ 3932 h 12534"/>
              <a:gd name="connsiteX84" fmla="*/ 29 w 5664"/>
              <a:gd name="connsiteY84" fmla="*/ 3920 h 12534"/>
              <a:gd name="connsiteX85" fmla="*/ 22 w 5664"/>
              <a:gd name="connsiteY85" fmla="*/ 3909 h 12534"/>
              <a:gd name="connsiteX86" fmla="*/ 22 w 5664"/>
              <a:gd name="connsiteY86" fmla="*/ 3909 h 12534"/>
              <a:gd name="connsiteX87" fmla="*/ 17 w 5664"/>
              <a:gd name="connsiteY87" fmla="*/ 3905 h 12534"/>
              <a:gd name="connsiteX88" fmla="*/ 14 w 5664"/>
              <a:gd name="connsiteY88" fmla="*/ 3899 h 12534"/>
              <a:gd name="connsiteX89" fmla="*/ 9 w 5664"/>
              <a:gd name="connsiteY89" fmla="*/ 3884 h 12534"/>
              <a:gd name="connsiteX90" fmla="*/ 4 w 5664"/>
              <a:gd name="connsiteY90" fmla="*/ 3867 h 12534"/>
              <a:gd name="connsiteX91" fmla="*/ 1 w 5664"/>
              <a:gd name="connsiteY91" fmla="*/ 3848 h 12534"/>
              <a:gd name="connsiteX92" fmla="*/ 0 w 5664"/>
              <a:gd name="connsiteY92" fmla="*/ 3827 h 12534"/>
              <a:gd name="connsiteX93" fmla="*/ 1 w 5664"/>
              <a:gd name="connsiteY93" fmla="*/ 3804 h 12534"/>
              <a:gd name="connsiteX94" fmla="*/ 4 w 5664"/>
              <a:gd name="connsiteY94" fmla="*/ 3757 h 12534"/>
              <a:gd name="connsiteX95" fmla="*/ 9 w 5664"/>
              <a:gd name="connsiteY95" fmla="*/ 3714 h 12534"/>
              <a:gd name="connsiteX96" fmla="*/ 14 w 5664"/>
              <a:gd name="connsiteY96" fmla="*/ 3677 h 12534"/>
              <a:gd name="connsiteX97" fmla="*/ 22 w 5664"/>
              <a:gd name="connsiteY97" fmla="*/ 3642 h 12534"/>
              <a:gd name="connsiteX98" fmla="*/ 0 w 5664"/>
              <a:gd name="connsiteY98" fmla="*/ 3499 h 12534"/>
              <a:gd name="connsiteX99" fmla="*/ 3103 w 5664"/>
              <a:gd name="connsiteY99" fmla="*/ 0 h 12534"/>
              <a:gd name="connsiteX0" fmla="*/ 0 w 5664"/>
              <a:gd name="connsiteY0" fmla="*/ 3295 h 12330"/>
              <a:gd name="connsiteX1" fmla="*/ 3338 w 5664"/>
              <a:gd name="connsiteY1" fmla="*/ 0 h 12330"/>
              <a:gd name="connsiteX2" fmla="*/ 3622 w 5664"/>
              <a:gd name="connsiteY2" fmla="*/ 110 h 12330"/>
              <a:gd name="connsiteX3" fmla="*/ 3622 w 5664"/>
              <a:gd name="connsiteY3" fmla="*/ 205 h 12330"/>
              <a:gd name="connsiteX4" fmla="*/ 3748 w 5664"/>
              <a:gd name="connsiteY4" fmla="*/ 253 h 12330"/>
              <a:gd name="connsiteX5" fmla="*/ 3906 w 5664"/>
              <a:gd name="connsiteY5" fmla="*/ 378 h 12330"/>
              <a:gd name="connsiteX6" fmla="*/ 4009 w 5664"/>
              <a:gd name="connsiteY6" fmla="*/ 492 h 12330"/>
              <a:gd name="connsiteX7" fmla="*/ 4072 w 5664"/>
              <a:gd name="connsiteY7" fmla="*/ 729 h 12330"/>
              <a:gd name="connsiteX8" fmla="*/ 4213 w 5664"/>
              <a:gd name="connsiteY8" fmla="*/ 788 h 12330"/>
              <a:gd name="connsiteX9" fmla="*/ 4249 w 5664"/>
              <a:gd name="connsiteY9" fmla="*/ 942 h 12330"/>
              <a:gd name="connsiteX10" fmla="*/ 4391 w 5664"/>
              <a:gd name="connsiteY10" fmla="*/ 1191 h 12330"/>
              <a:gd name="connsiteX11" fmla="*/ 4581 w 5664"/>
              <a:gd name="connsiteY11" fmla="*/ 1379 h 12330"/>
              <a:gd name="connsiteX12" fmla="*/ 4604 w 5664"/>
              <a:gd name="connsiteY12" fmla="*/ 1700 h 12330"/>
              <a:gd name="connsiteX13" fmla="*/ 4722 w 5664"/>
              <a:gd name="connsiteY13" fmla="*/ 1900 h 12330"/>
              <a:gd name="connsiteX14" fmla="*/ 5018 w 5664"/>
              <a:gd name="connsiteY14" fmla="*/ 2055 h 12330"/>
              <a:gd name="connsiteX15" fmla="*/ 5112 w 5664"/>
              <a:gd name="connsiteY15" fmla="*/ 2173 h 12330"/>
              <a:gd name="connsiteX16" fmla="*/ 5159 w 5664"/>
              <a:gd name="connsiteY16" fmla="*/ 2314 h 12330"/>
              <a:gd name="connsiteX17" fmla="*/ 5243 w 5664"/>
              <a:gd name="connsiteY17" fmla="*/ 2397 h 12330"/>
              <a:gd name="connsiteX18" fmla="*/ 5432 w 5664"/>
              <a:gd name="connsiteY18" fmla="*/ 2658 h 12330"/>
              <a:gd name="connsiteX19" fmla="*/ 5523 w 5664"/>
              <a:gd name="connsiteY19" fmla="*/ 2933 h 12330"/>
              <a:gd name="connsiteX20" fmla="*/ 5585 w 5664"/>
              <a:gd name="connsiteY20" fmla="*/ 3012 h 12330"/>
              <a:gd name="connsiteX21" fmla="*/ 5606 w 5664"/>
              <a:gd name="connsiteY21" fmla="*/ 3095 h 12330"/>
              <a:gd name="connsiteX22" fmla="*/ 5664 w 5664"/>
              <a:gd name="connsiteY22" fmla="*/ 3233 h 12330"/>
              <a:gd name="connsiteX23" fmla="*/ 5664 w 5664"/>
              <a:gd name="connsiteY23" fmla="*/ 3532 h 12330"/>
              <a:gd name="connsiteX24" fmla="*/ 5664 w 5664"/>
              <a:gd name="connsiteY24" fmla="*/ 3721 h 12330"/>
              <a:gd name="connsiteX25" fmla="*/ 5491 w 5664"/>
              <a:gd name="connsiteY25" fmla="*/ 4123 h 12330"/>
              <a:gd name="connsiteX26" fmla="*/ 5585 w 5664"/>
              <a:gd name="connsiteY26" fmla="*/ 4619 h 12330"/>
              <a:gd name="connsiteX27" fmla="*/ 5523 w 5664"/>
              <a:gd name="connsiteY27" fmla="*/ 4778 h 12330"/>
              <a:gd name="connsiteX28" fmla="*/ 5539 w 5664"/>
              <a:gd name="connsiteY28" fmla="*/ 4983 h 12330"/>
              <a:gd name="connsiteX29" fmla="*/ 5443 w 5664"/>
              <a:gd name="connsiteY29" fmla="*/ 5566 h 12330"/>
              <a:gd name="connsiteX30" fmla="*/ 5318 w 5664"/>
              <a:gd name="connsiteY30" fmla="*/ 6512 h 12330"/>
              <a:gd name="connsiteX31" fmla="*/ 5096 w 5664"/>
              <a:gd name="connsiteY31" fmla="*/ 6812 h 12330"/>
              <a:gd name="connsiteX32" fmla="*/ 4923 w 5664"/>
              <a:gd name="connsiteY32" fmla="*/ 7347 h 12330"/>
              <a:gd name="connsiteX33" fmla="*/ 4779 w 5664"/>
              <a:gd name="connsiteY33" fmla="*/ 7647 h 12330"/>
              <a:gd name="connsiteX34" fmla="*/ 4685 w 5664"/>
              <a:gd name="connsiteY34" fmla="*/ 7979 h 12330"/>
              <a:gd name="connsiteX35" fmla="*/ 4669 w 5664"/>
              <a:gd name="connsiteY35" fmla="*/ 8341 h 12330"/>
              <a:gd name="connsiteX36" fmla="*/ 4479 w 5664"/>
              <a:gd name="connsiteY36" fmla="*/ 8673 h 12330"/>
              <a:gd name="connsiteX37" fmla="*/ 4495 w 5664"/>
              <a:gd name="connsiteY37" fmla="*/ 8783 h 12330"/>
              <a:gd name="connsiteX38" fmla="*/ 4385 w 5664"/>
              <a:gd name="connsiteY38" fmla="*/ 8956 h 12330"/>
              <a:gd name="connsiteX39" fmla="*/ 4290 w 5664"/>
              <a:gd name="connsiteY39" fmla="*/ 9303 h 12330"/>
              <a:gd name="connsiteX40" fmla="*/ 4290 w 5664"/>
              <a:gd name="connsiteY40" fmla="*/ 9572 h 12330"/>
              <a:gd name="connsiteX41" fmla="*/ 4322 w 5664"/>
              <a:gd name="connsiteY41" fmla="*/ 9918 h 12330"/>
              <a:gd name="connsiteX42" fmla="*/ 4164 w 5664"/>
              <a:gd name="connsiteY42" fmla="*/ 10123 h 12330"/>
              <a:gd name="connsiteX43" fmla="*/ 4053 w 5664"/>
              <a:gd name="connsiteY43" fmla="*/ 10455 h 12330"/>
              <a:gd name="connsiteX44" fmla="*/ 3801 w 5664"/>
              <a:gd name="connsiteY44" fmla="*/ 10737 h 12330"/>
              <a:gd name="connsiteX45" fmla="*/ 3739 w 5664"/>
              <a:gd name="connsiteY45" fmla="*/ 11022 h 12330"/>
              <a:gd name="connsiteX46" fmla="*/ 3599 w 5664"/>
              <a:gd name="connsiteY46" fmla="*/ 11306 h 12330"/>
              <a:gd name="connsiteX47" fmla="*/ 3536 w 5664"/>
              <a:gd name="connsiteY47" fmla="*/ 11526 h 12330"/>
              <a:gd name="connsiteX48" fmla="*/ 3505 w 5664"/>
              <a:gd name="connsiteY48" fmla="*/ 11904 h 12330"/>
              <a:gd name="connsiteX49" fmla="*/ 3276 w 5664"/>
              <a:gd name="connsiteY49" fmla="*/ 12078 h 12330"/>
              <a:gd name="connsiteX50" fmla="*/ 3048 w 5664"/>
              <a:gd name="connsiteY50" fmla="*/ 12236 h 12330"/>
              <a:gd name="connsiteX51" fmla="*/ 2812 w 5664"/>
              <a:gd name="connsiteY51" fmla="*/ 12330 h 12330"/>
              <a:gd name="connsiteX52" fmla="*/ 2464 w 5664"/>
              <a:gd name="connsiteY52" fmla="*/ 12330 h 12330"/>
              <a:gd name="connsiteX53" fmla="*/ 2150 w 5664"/>
              <a:gd name="connsiteY53" fmla="*/ 12047 h 12330"/>
              <a:gd name="connsiteX54" fmla="*/ 1991 w 5664"/>
              <a:gd name="connsiteY54" fmla="*/ 11763 h 12330"/>
              <a:gd name="connsiteX55" fmla="*/ 1944 w 5664"/>
              <a:gd name="connsiteY55" fmla="*/ 11495 h 12330"/>
              <a:gd name="connsiteX56" fmla="*/ 1637 w 5664"/>
              <a:gd name="connsiteY56" fmla="*/ 11195 h 12330"/>
              <a:gd name="connsiteX57" fmla="*/ 1503 w 5664"/>
              <a:gd name="connsiteY57" fmla="*/ 10977 h 12330"/>
              <a:gd name="connsiteX58" fmla="*/ 1543 w 5664"/>
              <a:gd name="connsiteY58" fmla="*/ 10746 h 12330"/>
              <a:gd name="connsiteX59" fmla="*/ 1354 w 5664"/>
              <a:gd name="connsiteY59" fmla="*/ 10225 h 12330"/>
              <a:gd name="connsiteX60" fmla="*/ 1154 w 5664"/>
              <a:gd name="connsiteY60" fmla="*/ 9429 h 12330"/>
              <a:gd name="connsiteX61" fmla="*/ 1211 w 5664"/>
              <a:gd name="connsiteY61" fmla="*/ 8830 h 12330"/>
              <a:gd name="connsiteX62" fmla="*/ 933 w 5664"/>
              <a:gd name="connsiteY62" fmla="*/ 8262 h 12330"/>
              <a:gd name="connsiteX63" fmla="*/ 885 w 5664"/>
              <a:gd name="connsiteY63" fmla="*/ 7884 h 12330"/>
              <a:gd name="connsiteX64" fmla="*/ 857 w 5664"/>
              <a:gd name="connsiteY64" fmla="*/ 7577 h 12330"/>
              <a:gd name="connsiteX65" fmla="*/ 588 w 5664"/>
              <a:gd name="connsiteY65" fmla="*/ 7269 h 12330"/>
              <a:gd name="connsiteX66" fmla="*/ 526 w 5664"/>
              <a:gd name="connsiteY66" fmla="*/ 6938 h 12330"/>
              <a:gd name="connsiteX67" fmla="*/ 399 w 5664"/>
              <a:gd name="connsiteY67" fmla="*/ 6276 h 12330"/>
              <a:gd name="connsiteX68" fmla="*/ 337 w 5664"/>
              <a:gd name="connsiteY68" fmla="*/ 5802 h 12330"/>
              <a:gd name="connsiteX69" fmla="*/ 226 w 5664"/>
              <a:gd name="connsiteY69" fmla="*/ 5582 h 12330"/>
              <a:gd name="connsiteX70" fmla="*/ 226 w 5664"/>
              <a:gd name="connsiteY70" fmla="*/ 5140 h 12330"/>
              <a:gd name="connsiteX71" fmla="*/ 133 w 5664"/>
              <a:gd name="connsiteY71" fmla="*/ 4872 h 12330"/>
              <a:gd name="connsiteX72" fmla="*/ 133 w 5664"/>
              <a:gd name="connsiteY72" fmla="*/ 4510 h 12330"/>
              <a:gd name="connsiteX73" fmla="*/ 22 w 5664"/>
              <a:gd name="connsiteY73" fmla="*/ 4289 h 12330"/>
              <a:gd name="connsiteX74" fmla="*/ 22 w 5664"/>
              <a:gd name="connsiteY74" fmla="*/ 3927 h 12330"/>
              <a:gd name="connsiteX75" fmla="*/ 22 w 5664"/>
              <a:gd name="connsiteY75" fmla="*/ 3927 h 12330"/>
              <a:gd name="connsiteX76" fmla="*/ 29 w 5664"/>
              <a:gd name="connsiteY76" fmla="*/ 3898 h 12330"/>
              <a:gd name="connsiteX77" fmla="*/ 35 w 5664"/>
              <a:gd name="connsiteY77" fmla="*/ 3869 h 12330"/>
              <a:gd name="connsiteX78" fmla="*/ 39 w 5664"/>
              <a:gd name="connsiteY78" fmla="*/ 3833 h 12330"/>
              <a:gd name="connsiteX79" fmla="*/ 42 w 5664"/>
              <a:gd name="connsiteY79" fmla="*/ 3796 h 12330"/>
              <a:gd name="connsiteX80" fmla="*/ 43 w 5664"/>
              <a:gd name="connsiteY80" fmla="*/ 3778 h 12330"/>
              <a:gd name="connsiteX81" fmla="*/ 42 w 5664"/>
              <a:gd name="connsiteY81" fmla="*/ 3760 h 12330"/>
              <a:gd name="connsiteX82" fmla="*/ 39 w 5664"/>
              <a:gd name="connsiteY82" fmla="*/ 3744 h 12330"/>
              <a:gd name="connsiteX83" fmla="*/ 35 w 5664"/>
              <a:gd name="connsiteY83" fmla="*/ 3728 h 12330"/>
              <a:gd name="connsiteX84" fmla="*/ 29 w 5664"/>
              <a:gd name="connsiteY84" fmla="*/ 3716 h 12330"/>
              <a:gd name="connsiteX85" fmla="*/ 22 w 5664"/>
              <a:gd name="connsiteY85" fmla="*/ 3705 h 12330"/>
              <a:gd name="connsiteX86" fmla="*/ 22 w 5664"/>
              <a:gd name="connsiteY86" fmla="*/ 3705 h 12330"/>
              <a:gd name="connsiteX87" fmla="*/ 17 w 5664"/>
              <a:gd name="connsiteY87" fmla="*/ 3701 h 12330"/>
              <a:gd name="connsiteX88" fmla="*/ 14 w 5664"/>
              <a:gd name="connsiteY88" fmla="*/ 3695 h 12330"/>
              <a:gd name="connsiteX89" fmla="*/ 9 w 5664"/>
              <a:gd name="connsiteY89" fmla="*/ 3680 h 12330"/>
              <a:gd name="connsiteX90" fmla="*/ 4 w 5664"/>
              <a:gd name="connsiteY90" fmla="*/ 3663 h 12330"/>
              <a:gd name="connsiteX91" fmla="*/ 1 w 5664"/>
              <a:gd name="connsiteY91" fmla="*/ 3644 h 12330"/>
              <a:gd name="connsiteX92" fmla="*/ 0 w 5664"/>
              <a:gd name="connsiteY92" fmla="*/ 3623 h 12330"/>
              <a:gd name="connsiteX93" fmla="*/ 1 w 5664"/>
              <a:gd name="connsiteY93" fmla="*/ 3600 h 12330"/>
              <a:gd name="connsiteX94" fmla="*/ 4 w 5664"/>
              <a:gd name="connsiteY94" fmla="*/ 3553 h 12330"/>
              <a:gd name="connsiteX95" fmla="*/ 9 w 5664"/>
              <a:gd name="connsiteY95" fmla="*/ 3510 h 12330"/>
              <a:gd name="connsiteX96" fmla="*/ 14 w 5664"/>
              <a:gd name="connsiteY96" fmla="*/ 3473 h 12330"/>
              <a:gd name="connsiteX97" fmla="*/ 22 w 5664"/>
              <a:gd name="connsiteY97" fmla="*/ 3438 h 12330"/>
              <a:gd name="connsiteX98" fmla="*/ 0 w 5664"/>
              <a:gd name="connsiteY98" fmla="*/ 3295 h 12330"/>
              <a:gd name="connsiteX0" fmla="*/ 0 w 5664"/>
              <a:gd name="connsiteY0" fmla="*/ 3185 h 12220"/>
              <a:gd name="connsiteX1" fmla="*/ 3622 w 5664"/>
              <a:gd name="connsiteY1" fmla="*/ 0 h 12220"/>
              <a:gd name="connsiteX2" fmla="*/ 3622 w 5664"/>
              <a:gd name="connsiteY2" fmla="*/ 95 h 12220"/>
              <a:gd name="connsiteX3" fmla="*/ 3748 w 5664"/>
              <a:gd name="connsiteY3" fmla="*/ 143 h 12220"/>
              <a:gd name="connsiteX4" fmla="*/ 3906 w 5664"/>
              <a:gd name="connsiteY4" fmla="*/ 268 h 12220"/>
              <a:gd name="connsiteX5" fmla="*/ 4009 w 5664"/>
              <a:gd name="connsiteY5" fmla="*/ 382 h 12220"/>
              <a:gd name="connsiteX6" fmla="*/ 4072 w 5664"/>
              <a:gd name="connsiteY6" fmla="*/ 619 h 12220"/>
              <a:gd name="connsiteX7" fmla="*/ 4213 w 5664"/>
              <a:gd name="connsiteY7" fmla="*/ 678 h 12220"/>
              <a:gd name="connsiteX8" fmla="*/ 4249 w 5664"/>
              <a:gd name="connsiteY8" fmla="*/ 832 h 12220"/>
              <a:gd name="connsiteX9" fmla="*/ 4391 w 5664"/>
              <a:gd name="connsiteY9" fmla="*/ 1081 h 12220"/>
              <a:gd name="connsiteX10" fmla="*/ 4581 w 5664"/>
              <a:gd name="connsiteY10" fmla="*/ 1269 h 12220"/>
              <a:gd name="connsiteX11" fmla="*/ 4604 w 5664"/>
              <a:gd name="connsiteY11" fmla="*/ 1590 h 12220"/>
              <a:gd name="connsiteX12" fmla="*/ 4722 w 5664"/>
              <a:gd name="connsiteY12" fmla="*/ 1790 h 12220"/>
              <a:gd name="connsiteX13" fmla="*/ 5018 w 5664"/>
              <a:gd name="connsiteY13" fmla="*/ 1945 h 12220"/>
              <a:gd name="connsiteX14" fmla="*/ 5112 w 5664"/>
              <a:gd name="connsiteY14" fmla="*/ 2063 h 12220"/>
              <a:gd name="connsiteX15" fmla="*/ 5159 w 5664"/>
              <a:gd name="connsiteY15" fmla="*/ 2204 h 12220"/>
              <a:gd name="connsiteX16" fmla="*/ 5243 w 5664"/>
              <a:gd name="connsiteY16" fmla="*/ 2287 h 12220"/>
              <a:gd name="connsiteX17" fmla="*/ 5432 w 5664"/>
              <a:gd name="connsiteY17" fmla="*/ 2548 h 12220"/>
              <a:gd name="connsiteX18" fmla="*/ 5523 w 5664"/>
              <a:gd name="connsiteY18" fmla="*/ 2823 h 12220"/>
              <a:gd name="connsiteX19" fmla="*/ 5585 w 5664"/>
              <a:gd name="connsiteY19" fmla="*/ 2902 h 12220"/>
              <a:gd name="connsiteX20" fmla="*/ 5606 w 5664"/>
              <a:gd name="connsiteY20" fmla="*/ 2985 h 12220"/>
              <a:gd name="connsiteX21" fmla="*/ 5664 w 5664"/>
              <a:gd name="connsiteY21" fmla="*/ 3123 h 12220"/>
              <a:gd name="connsiteX22" fmla="*/ 5664 w 5664"/>
              <a:gd name="connsiteY22" fmla="*/ 3422 h 12220"/>
              <a:gd name="connsiteX23" fmla="*/ 5664 w 5664"/>
              <a:gd name="connsiteY23" fmla="*/ 3611 h 12220"/>
              <a:gd name="connsiteX24" fmla="*/ 5491 w 5664"/>
              <a:gd name="connsiteY24" fmla="*/ 4013 h 12220"/>
              <a:gd name="connsiteX25" fmla="*/ 5585 w 5664"/>
              <a:gd name="connsiteY25" fmla="*/ 4509 h 12220"/>
              <a:gd name="connsiteX26" fmla="*/ 5523 w 5664"/>
              <a:gd name="connsiteY26" fmla="*/ 4668 h 12220"/>
              <a:gd name="connsiteX27" fmla="*/ 5539 w 5664"/>
              <a:gd name="connsiteY27" fmla="*/ 4873 h 12220"/>
              <a:gd name="connsiteX28" fmla="*/ 5443 w 5664"/>
              <a:gd name="connsiteY28" fmla="*/ 5456 h 12220"/>
              <a:gd name="connsiteX29" fmla="*/ 5318 w 5664"/>
              <a:gd name="connsiteY29" fmla="*/ 6402 h 12220"/>
              <a:gd name="connsiteX30" fmla="*/ 5096 w 5664"/>
              <a:gd name="connsiteY30" fmla="*/ 6702 h 12220"/>
              <a:gd name="connsiteX31" fmla="*/ 4923 w 5664"/>
              <a:gd name="connsiteY31" fmla="*/ 7237 h 12220"/>
              <a:gd name="connsiteX32" fmla="*/ 4779 w 5664"/>
              <a:gd name="connsiteY32" fmla="*/ 7537 h 12220"/>
              <a:gd name="connsiteX33" fmla="*/ 4685 w 5664"/>
              <a:gd name="connsiteY33" fmla="*/ 7869 h 12220"/>
              <a:gd name="connsiteX34" fmla="*/ 4669 w 5664"/>
              <a:gd name="connsiteY34" fmla="*/ 8231 h 12220"/>
              <a:gd name="connsiteX35" fmla="*/ 4479 w 5664"/>
              <a:gd name="connsiteY35" fmla="*/ 8563 h 12220"/>
              <a:gd name="connsiteX36" fmla="*/ 4495 w 5664"/>
              <a:gd name="connsiteY36" fmla="*/ 8673 h 12220"/>
              <a:gd name="connsiteX37" fmla="*/ 4385 w 5664"/>
              <a:gd name="connsiteY37" fmla="*/ 8846 h 12220"/>
              <a:gd name="connsiteX38" fmla="*/ 4290 w 5664"/>
              <a:gd name="connsiteY38" fmla="*/ 9193 h 12220"/>
              <a:gd name="connsiteX39" fmla="*/ 4290 w 5664"/>
              <a:gd name="connsiteY39" fmla="*/ 9462 h 12220"/>
              <a:gd name="connsiteX40" fmla="*/ 4322 w 5664"/>
              <a:gd name="connsiteY40" fmla="*/ 9808 h 12220"/>
              <a:gd name="connsiteX41" fmla="*/ 4164 w 5664"/>
              <a:gd name="connsiteY41" fmla="*/ 10013 h 12220"/>
              <a:gd name="connsiteX42" fmla="*/ 4053 w 5664"/>
              <a:gd name="connsiteY42" fmla="*/ 10345 h 12220"/>
              <a:gd name="connsiteX43" fmla="*/ 3801 w 5664"/>
              <a:gd name="connsiteY43" fmla="*/ 10627 h 12220"/>
              <a:gd name="connsiteX44" fmla="*/ 3739 w 5664"/>
              <a:gd name="connsiteY44" fmla="*/ 10912 h 12220"/>
              <a:gd name="connsiteX45" fmla="*/ 3599 w 5664"/>
              <a:gd name="connsiteY45" fmla="*/ 11196 h 12220"/>
              <a:gd name="connsiteX46" fmla="*/ 3536 w 5664"/>
              <a:gd name="connsiteY46" fmla="*/ 11416 h 12220"/>
              <a:gd name="connsiteX47" fmla="*/ 3505 w 5664"/>
              <a:gd name="connsiteY47" fmla="*/ 11794 h 12220"/>
              <a:gd name="connsiteX48" fmla="*/ 3276 w 5664"/>
              <a:gd name="connsiteY48" fmla="*/ 11968 h 12220"/>
              <a:gd name="connsiteX49" fmla="*/ 3048 w 5664"/>
              <a:gd name="connsiteY49" fmla="*/ 12126 h 12220"/>
              <a:gd name="connsiteX50" fmla="*/ 2812 w 5664"/>
              <a:gd name="connsiteY50" fmla="*/ 12220 h 12220"/>
              <a:gd name="connsiteX51" fmla="*/ 2464 w 5664"/>
              <a:gd name="connsiteY51" fmla="*/ 12220 h 12220"/>
              <a:gd name="connsiteX52" fmla="*/ 2150 w 5664"/>
              <a:gd name="connsiteY52" fmla="*/ 11937 h 12220"/>
              <a:gd name="connsiteX53" fmla="*/ 1991 w 5664"/>
              <a:gd name="connsiteY53" fmla="*/ 11653 h 12220"/>
              <a:gd name="connsiteX54" fmla="*/ 1944 w 5664"/>
              <a:gd name="connsiteY54" fmla="*/ 11385 h 12220"/>
              <a:gd name="connsiteX55" fmla="*/ 1637 w 5664"/>
              <a:gd name="connsiteY55" fmla="*/ 11085 h 12220"/>
              <a:gd name="connsiteX56" fmla="*/ 1503 w 5664"/>
              <a:gd name="connsiteY56" fmla="*/ 10867 h 12220"/>
              <a:gd name="connsiteX57" fmla="*/ 1543 w 5664"/>
              <a:gd name="connsiteY57" fmla="*/ 10636 h 12220"/>
              <a:gd name="connsiteX58" fmla="*/ 1354 w 5664"/>
              <a:gd name="connsiteY58" fmla="*/ 10115 h 12220"/>
              <a:gd name="connsiteX59" fmla="*/ 1154 w 5664"/>
              <a:gd name="connsiteY59" fmla="*/ 9319 h 12220"/>
              <a:gd name="connsiteX60" fmla="*/ 1211 w 5664"/>
              <a:gd name="connsiteY60" fmla="*/ 8720 h 12220"/>
              <a:gd name="connsiteX61" fmla="*/ 933 w 5664"/>
              <a:gd name="connsiteY61" fmla="*/ 8152 h 12220"/>
              <a:gd name="connsiteX62" fmla="*/ 885 w 5664"/>
              <a:gd name="connsiteY62" fmla="*/ 7774 h 12220"/>
              <a:gd name="connsiteX63" fmla="*/ 857 w 5664"/>
              <a:gd name="connsiteY63" fmla="*/ 7467 h 12220"/>
              <a:gd name="connsiteX64" fmla="*/ 588 w 5664"/>
              <a:gd name="connsiteY64" fmla="*/ 7159 h 12220"/>
              <a:gd name="connsiteX65" fmla="*/ 526 w 5664"/>
              <a:gd name="connsiteY65" fmla="*/ 6828 h 12220"/>
              <a:gd name="connsiteX66" fmla="*/ 399 w 5664"/>
              <a:gd name="connsiteY66" fmla="*/ 6166 h 12220"/>
              <a:gd name="connsiteX67" fmla="*/ 337 w 5664"/>
              <a:gd name="connsiteY67" fmla="*/ 5692 h 12220"/>
              <a:gd name="connsiteX68" fmla="*/ 226 w 5664"/>
              <a:gd name="connsiteY68" fmla="*/ 5472 h 12220"/>
              <a:gd name="connsiteX69" fmla="*/ 226 w 5664"/>
              <a:gd name="connsiteY69" fmla="*/ 5030 h 12220"/>
              <a:gd name="connsiteX70" fmla="*/ 133 w 5664"/>
              <a:gd name="connsiteY70" fmla="*/ 4762 h 12220"/>
              <a:gd name="connsiteX71" fmla="*/ 133 w 5664"/>
              <a:gd name="connsiteY71" fmla="*/ 4400 h 12220"/>
              <a:gd name="connsiteX72" fmla="*/ 22 w 5664"/>
              <a:gd name="connsiteY72" fmla="*/ 4179 h 12220"/>
              <a:gd name="connsiteX73" fmla="*/ 22 w 5664"/>
              <a:gd name="connsiteY73" fmla="*/ 3817 h 12220"/>
              <a:gd name="connsiteX74" fmla="*/ 22 w 5664"/>
              <a:gd name="connsiteY74" fmla="*/ 3817 h 12220"/>
              <a:gd name="connsiteX75" fmla="*/ 29 w 5664"/>
              <a:gd name="connsiteY75" fmla="*/ 3788 h 12220"/>
              <a:gd name="connsiteX76" fmla="*/ 35 w 5664"/>
              <a:gd name="connsiteY76" fmla="*/ 3759 h 12220"/>
              <a:gd name="connsiteX77" fmla="*/ 39 w 5664"/>
              <a:gd name="connsiteY77" fmla="*/ 3723 h 12220"/>
              <a:gd name="connsiteX78" fmla="*/ 42 w 5664"/>
              <a:gd name="connsiteY78" fmla="*/ 3686 h 12220"/>
              <a:gd name="connsiteX79" fmla="*/ 43 w 5664"/>
              <a:gd name="connsiteY79" fmla="*/ 3668 h 12220"/>
              <a:gd name="connsiteX80" fmla="*/ 42 w 5664"/>
              <a:gd name="connsiteY80" fmla="*/ 3650 h 12220"/>
              <a:gd name="connsiteX81" fmla="*/ 39 w 5664"/>
              <a:gd name="connsiteY81" fmla="*/ 3634 h 12220"/>
              <a:gd name="connsiteX82" fmla="*/ 35 w 5664"/>
              <a:gd name="connsiteY82" fmla="*/ 3618 h 12220"/>
              <a:gd name="connsiteX83" fmla="*/ 29 w 5664"/>
              <a:gd name="connsiteY83" fmla="*/ 3606 h 12220"/>
              <a:gd name="connsiteX84" fmla="*/ 22 w 5664"/>
              <a:gd name="connsiteY84" fmla="*/ 3595 h 12220"/>
              <a:gd name="connsiteX85" fmla="*/ 22 w 5664"/>
              <a:gd name="connsiteY85" fmla="*/ 3595 h 12220"/>
              <a:gd name="connsiteX86" fmla="*/ 17 w 5664"/>
              <a:gd name="connsiteY86" fmla="*/ 3591 h 12220"/>
              <a:gd name="connsiteX87" fmla="*/ 14 w 5664"/>
              <a:gd name="connsiteY87" fmla="*/ 3585 h 12220"/>
              <a:gd name="connsiteX88" fmla="*/ 9 w 5664"/>
              <a:gd name="connsiteY88" fmla="*/ 3570 h 12220"/>
              <a:gd name="connsiteX89" fmla="*/ 4 w 5664"/>
              <a:gd name="connsiteY89" fmla="*/ 3553 h 12220"/>
              <a:gd name="connsiteX90" fmla="*/ 1 w 5664"/>
              <a:gd name="connsiteY90" fmla="*/ 3534 h 12220"/>
              <a:gd name="connsiteX91" fmla="*/ 0 w 5664"/>
              <a:gd name="connsiteY91" fmla="*/ 3513 h 12220"/>
              <a:gd name="connsiteX92" fmla="*/ 1 w 5664"/>
              <a:gd name="connsiteY92" fmla="*/ 3490 h 12220"/>
              <a:gd name="connsiteX93" fmla="*/ 4 w 5664"/>
              <a:gd name="connsiteY93" fmla="*/ 3443 h 12220"/>
              <a:gd name="connsiteX94" fmla="*/ 9 w 5664"/>
              <a:gd name="connsiteY94" fmla="*/ 3400 h 12220"/>
              <a:gd name="connsiteX95" fmla="*/ 14 w 5664"/>
              <a:gd name="connsiteY95" fmla="*/ 3363 h 12220"/>
              <a:gd name="connsiteX96" fmla="*/ 22 w 5664"/>
              <a:gd name="connsiteY96" fmla="*/ 3328 h 12220"/>
              <a:gd name="connsiteX97" fmla="*/ 0 w 5664"/>
              <a:gd name="connsiteY97" fmla="*/ 3185 h 12220"/>
              <a:gd name="connsiteX0" fmla="*/ 0 w 5664"/>
              <a:gd name="connsiteY0" fmla="*/ 3090 h 12125"/>
              <a:gd name="connsiteX1" fmla="*/ 3622 w 5664"/>
              <a:gd name="connsiteY1" fmla="*/ 0 h 12125"/>
              <a:gd name="connsiteX2" fmla="*/ 3748 w 5664"/>
              <a:gd name="connsiteY2" fmla="*/ 48 h 12125"/>
              <a:gd name="connsiteX3" fmla="*/ 3906 w 5664"/>
              <a:gd name="connsiteY3" fmla="*/ 173 h 12125"/>
              <a:gd name="connsiteX4" fmla="*/ 4009 w 5664"/>
              <a:gd name="connsiteY4" fmla="*/ 287 h 12125"/>
              <a:gd name="connsiteX5" fmla="*/ 4072 w 5664"/>
              <a:gd name="connsiteY5" fmla="*/ 524 h 12125"/>
              <a:gd name="connsiteX6" fmla="*/ 4213 w 5664"/>
              <a:gd name="connsiteY6" fmla="*/ 583 h 12125"/>
              <a:gd name="connsiteX7" fmla="*/ 4249 w 5664"/>
              <a:gd name="connsiteY7" fmla="*/ 737 h 12125"/>
              <a:gd name="connsiteX8" fmla="*/ 4391 w 5664"/>
              <a:gd name="connsiteY8" fmla="*/ 986 h 12125"/>
              <a:gd name="connsiteX9" fmla="*/ 4581 w 5664"/>
              <a:gd name="connsiteY9" fmla="*/ 1174 h 12125"/>
              <a:gd name="connsiteX10" fmla="*/ 4604 w 5664"/>
              <a:gd name="connsiteY10" fmla="*/ 1495 h 12125"/>
              <a:gd name="connsiteX11" fmla="*/ 4722 w 5664"/>
              <a:gd name="connsiteY11" fmla="*/ 1695 h 12125"/>
              <a:gd name="connsiteX12" fmla="*/ 5018 w 5664"/>
              <a:gd name="connsiteY12" fmla="*/ 1850 h 12125"/>
              <a:gd name="connsiteX13" fmla="*/ 5112 w 5664"/>
              <a:gd name="connsiteY13" fmla="*/ 1968 h 12125"/>
              <a:gd name="connsiteX14" fmla="*/ 5159 w 5664"/>
              <a:gd name="connsiteY14" fmla="*/ 2109 h 12125"/>
              <a:gd name="connsiteX15" fmla="*/ 5243 w 5664"/>
              <a:gd name="connsiteY15" fmla="*/ 2192 h 12125"/>
              <a:gd name="connsiteX16" fmla="*/ 5432 w 5664"/>
              <a:gd name="connsiteY16" fmla="*/ 2453 h 12125"/>
              <a:gd name="connsiteX17" fmla="*/ 5523 w 5664"/>
              <a:gd name="connsiteY17" fmla="*/ 2728 h 12125"/>
              <a:gd name="connsiteX18" fmla="*/ 5585 w 5664"/>
              <a:gd name="connsiteY18" fmla="*/ 2807 h 12125"/>
              <a:gd name="connsiteX19" fmla="*/ 5606 w 5664"/>
              <a:gd name="connsiteY19" fmla="*/ 2890 h 12125"/>
              <a:gd name="connsiteX20" fmla="*/ 5664 w 5664"/>
              <a:gd name="connsiteY20" fmla="*/ 3028 h 12125"/>
              <a:gd name="connsiteX21" fmla="*/ 5664 w 5664"/>
              <a:gd name="connsiteY21" fmla="*/ 3327 h 12125"/>
              <a:gd name="connsiteX22" fmla="*/ 5664 w 5664"/>
              <a:gd name="connsiteY22" fmla="*/ 3516 h 12125"/>
              <a:gd name="connsiteX23" fmla="*/ 5491 w 5664"/>
              <a:gd name="connsiteY23" fmla="*/ 3918 h 12125"/>
              <a:gd name="connsiteX24" fmla="*/ 5585 w 5664"/>
              <a:gd name="connsiteY24" fmla="*/ 4414 h 12125"/>
              <a:gd name="connsiteX25" fmla="*/ 5523 w 5664"/>
              <a:gd name="connsiteY25" fmla="*/ 4573 h 12125"/>
              <a:gd name="connsiteX26" fmla="*/ 5539 w 5664"/>
              <a:gd name="connsiteY26" fmla="*/ 4778 h 12125"/>
              <a:gd name="connsiteX27" fmla="*/ 5443 w 5664"/>
              <a:gd name="connsiteY27" fmla="*/ 5361 h 12125"/>
              <a:gd name="connsiteX28" fmla="*/ 5318 w 5664"/>
              <a:gd name="connsiteY28" fmla="*/ 6307 h 12125"/>
              <a:gd name="connsiteX29" fmla="*/ 5096 w 5664"/>
              <a:gd name="connsiteY29" fmla="*/ 6607 h 12125"/>
              <a:gd name="connsiteX30" fmla="*/ 4923 w 5664"/>
              <a:gd name="connsiteY30" fmla="*/ 7142 h 12125"/>
              <a:gd name="connsiteX31" fmla="*/ 4779 w 5664"/>
              <a:gd name="connsiteY31" fmla="*/ 7442 h 12125"/>
              <a:gd name="connsiteX32" fmla="*/ 4685 w 5664"/>
              <a:gd name="connsiteY32" fmla="*/ 7774 h 12125"/>
              <a:gd name="connsiteX33" fmla="*/ 4669 w 5664"/>
              <a:gd name="connsiteY33" fmla="*/ 8136 h 12125"/>
              <a:gd name="connsiteX34" fmla="*/ 4479 w 5664"/>
              <a:gd name="connsiteY34" fmla="*/ 8468 h 12125"/>
              <a:gd name="connsiteX35" fmla="*/ 4495 w 5664"/>
              <a:gd name="connsiteY35" fmla="*/ 8578 h 12125"/>
              <a:gd name="connsiteX36" fmla="*/ 4385 w 5664"/>
              <a:gd name="connsiteY36" fmla="*/ 8751 h 12125"/>
              <a:gd name="connsiteX37" fmla="*/ 4290 w 5664"/>
              <a:gd name="connsiteY37" fmla="*/ 9098 h 12125"/>
              <a:gd name="connsiteX38" fmla="*/ 4290 w 5664"/>
              <a:gd name="connsiteY38" fmla="*/ 9367 h 12125"/>
              <a:gd name="connsiteX39" fmla="*/ 4322 w 5664"/>
              <a:gd name="connsiteY39" fmla="*/ 9713 h 12125"/>
              <a:gd name="connsiteX40" fmla="*/ 4164 w 5664"/>
              <a:gd name="connsiteY40" fmla="*/ 9918 h 12125"/>
              <a:gd name="connsiteX41" fmla="*/ 4053 w 5664"/>
              <a:gd name="connsiteY41" fmla="*/ 10250 h 12125"/>
              <a:gd name="connsiteX42" fmla="*/ 3801 w 5664"/>
              <a:gd name="connsiteY42" fmla="*/ 10532 h 12125"/>
              <a:gd name="connsiteX43" fmla="*/ 3739 w 5664"/>
              <a:gd name="connsiteY43" fmla="*/ 10817 h 12125"/>
              <a:gd name="connsiteX44" fmla="*/ 3599 w 5664"/>
              <a:gd name="connsiteY44" fmla="*/ 11101 h 12125"/>
              <a:gd name="connsiteX45" fmla="*/ 3536 w 5664"/>
              <a:gd name="connsiteY45" fmla="*/ 11321 h 12125"/>
              <a:gd name="connsiteX46" fmla="*/ 3505 w 5664"/>
              <a:gd name="connsiteY46" fmla="*/ 11699 h 12125"/>
              <a:gd name="connsiteX47" fmla="*/ 3276 w 5664"/>
              <a:gd name="connsiteY47" fmla="*/ 11873 h 12125"/>
              <a:gd name="connsiteX48" fmla="*/ 3048 w 5664"/>
              <a:gd name="connsiteY48" fmla="*/ 12031 h 12125"/>
              <a:gd name="connsiteX49" fmla="*/ 2812 w 5664"/>
              <a:gd name="connsiteY49" fmla="*/ 12125 h 12125"/>
              <a:gd name="connsiteX50" fmla="*/ 2464 w 5664"/>
              <a:gd name="connsiteY50" fmla="*/ 12125 h 12125"/>
              <a:gd name="connsiteX51" fmla="*/ 2150 w 5664"/>
              <a:gd name="connsiteY51" fmla="*/ 11842 h 12125"/>
              <a:gd name="connsiteX52" fmla="*/ 1991 w 5664"/>
              <a:gd name="connsiteY52" fmla="*/ 11558 h 12125"/>
              <a:gd name="connsiteX53" fmla="*/ 1944 w 5664"/>
              <a:gd name="connsiteY53" fmla="*/ 11290 h 12125"/>
              <a:gd name="connsiteX54" fmla="*/ 1637 w 5664"/>
              <a:gd name="connsiteY54" fmla="*/ 10990 h 12125"/>
              <a:gd name="connsiteX55" fmla="*/ 1503 w 5664"/>
              <a:gd name="connsiteY55" fmla="*/ 10772 h 12125"/>
              <a:gd name="connsiteX56" fmla="*/ 1543 w 5664"/>
              <a:gd name="connsiteY56" fmla="*/ 10541 h 12125"/>
              <a:gd name="connsiteX57" fmla="*/ 1354 w 5664"/>
              <a:gd name="connsiteY57" fmla="*/ 10020 h 12125"/>
              <a:gd name="connsiteX58" fmla="*/ 1154 w 5664"/>
              <a:gd name="connsiteY58" fmla="*/ 9224 h 12125"/>
              <a:gd name="connsiteX59" fmla="*/ 1211 w 5664"/>
              <a:gd name="connsiteY59" fmla="*/ 8625 h 12125"/>
              <a:gd name="connsiteX60" fmla="*/ 933 w 5664"/>
              <a:gd name="connsiteY60" fmla="*/ 8057 h 12125"/>
              <a:gd name="connsiteX61" fmla="*/ 885 w 5664"/>
              <a:gd name="connsiteY61" fmla="*/ 7679 h 12125"/>
              <a:gd name="connsiteX62" fmla="*/ 857 w 5664"/>
              <a:gd name="connsiteY62" fmla="*/ 7372 h 12125"/>
              <a:gd name="connsiteX63" fmla="*/ 588 w 5664"/>
              <a:gd name="connsiteY63" fmla="*/ 7064 h 12125"/>
              <a:gd name="connsiteX64" fmla="*/ 526 w 5664"/>
              <a:gd name="connsiteY64" fmla="*/ 6733 h 12125"/>
              <a:gd name="connsiteX65" fmla="*/ 399 w 5664"/>
              <a:gd name="connsiteY65" fmla="*/ 6071 h 12125"/>
              <a:gd name="connsiteX66" fmla="*/ 337 w 5664"/>
              <a:gd name="connsiteY66" fmla="*/ 5597 h 12125"/>
              <a:gd name="connsiteX67" fmla="*/ 226 w 5664"/>
              <a:gd name="connsiteY67" fmla="*/ 5377 h 12125"/>
              <a:gd name="connsiteX68" fmla="*/ 226 w 5664"/>
              <a:gd name="connsiteY68" fmla="*/ 4935 h 12125"/>
              <a:gd name="connsiteX69" fmla="*/ 133 w 5664"/>
              <a:gd name="connsiteY69" fmla="*/ 4667 h 12125"/>
              <a:gd name="connsiteX70" fmla="*/ 133 w 5664"/>
              <a:gd name="connsiteY70" fmla="*/ 4305 h 12125"/>
              <a:gd name="connsiteX71" fmla="*/ 22 w 5664"/>
              <a:gd name="connsiteY71" fmla="*/ 4084 h 12125"/>
              <a:gd name="connsiteX72" fmla="*/ 22 w 5664"/>
              <a:gd name="connsiteY72" fmla="*/ 3722 h 12125"/>
              <a:gd name="connsiteX73" fmla="*/ 22 w 5664"/>
              <a:gd name="connsiteY73" fmla="*/ 3722 h 12125"/>
              <a:gd name="connsiteX74" fmla="*/ 29 w 5664"/>
              <a:gd name="connsiteY74" fmla="*/ 3693 h 12125"/>
              <a:gd name="connsiteX75" fmla="*/ 35 w 5664"/>
              <a:gd name="connsiteY75" fmla="*/ 3664 h 12125"/>
              <a:gd name="connsiteX76" fmla="*/ 39 w 5664"/>
              <a:gd name="connsiteY76" fmla="*/ 3628 h 12125"/>
              <a:gd name="connsiteX77" fmla="*/ 42 w 5664"/>
              <a:gd name="connsiteY77" fmla="*/ 3591 h 12125"/>
              <a:gd name="connsiteX78" fmla="*/ 43 w 5664"/>
              <a:gd name="connsiteY78" fmla="*/ 3573 h 12125"/>
              <a:gd name="connsiteX79" fmla="*/ 42 w 5664"/>
              <a:gd name="connsiteY79" fmla="*/ 3555 h 12125"/>
              <a:gd name="connsiteX80" fmla="*/ 39 w 5664"/>
              <a:gd name="connsiteY80" fmla="*/ 3539 h 12125"/>
              <a:gd name="connsiteX81" fmla="*/ 35 w 5664"/>
              <a:gd name="connsiteY81" fmla="*/ 3523 h 12125"/>
              <a:gd name="connsiteX82" fmla="*/ 29 w 5664"/>
              <a:gd name="connsiteY82" fmla="*/ 3511 h 12125"/>
              <a:gd name="connsiteX83" fmla="*/ 22 w 5664"/>
              <a:gd name="connsiteY83" fmla="*/ 3500 h 12125"/>
              <a:gd name="connsiteX84" fmla="*/ 22 w 5664"/>
              <a:gd name="connsiteY84" fmla="*/ 3500 h 12125"/>
              <a:gd name="connsiteX85" fmla="*/ 17 w 5664"/>
              <a:gd name="connsiteY85" fmla="*/ 3496 h 12125"/>
              <a:gd name="connsiteX86" fmla="*/ 14 w 5664"/>
              <a:gd name="connsiteY86" fmla="*/ 3490 h 12125"/>
              <a:gd name="connsiteX87" fmla="*/ 9 w 5664"/>
              <a:gd name="connsiteY87" fmla="*/ 3475 h 12125"/>
              <a:gd name="connsiteX88" fmla="*/ 4 w 5664"/>
              <a:gd name="connsiteY88" fmla="*/ 3458 h 12125"/>
              <a:gd name="connsiteX89" fmla="*/ 1 w 5664"/>
              <a:gd name="connsiteY89" fmla="*/ 3439 h 12125"/>
              <a:gd name="connsiteX90" fmla="*/ 0 w 5664"/>
              <a:gd name="connsiteY90" fmla="*/ 3418 h 12125"/>
              <a:gd name="connsiteX91" fmla="*/ 1 w 5664"/>
              <a:gd name="connsiteY91" fmla="*/ 3395 h 12125"/>
              <a:gd name="connsiteX92" fmla="*/ 4 w 5664"/>
              <a:gd name="connsiteY92" fmla="*/ 3348 h 12125"/>
              <a:gd name="connsiteX93" fmla="*/ 9 w 5664"/>
              <a:gd name="connsiteY93" fmla="*/ 3305 h 12125"/>
              <a:gd name="connsiteX94" fmla="*/ 14 w 5664"/>
              <a:gd name="connsiteY94" fmla="*/ 3268 h 12125"/>
              <a:gd name="connsiteX95" fmla="*/ 22 w 5664"/>
              <a:gd name="connsiteY95" fmla="*/ 3233 h 12125"/>
              <a:gd name="connsiteX96" fmla="*/ 0 w 5664"/>
              <a:gd name="connsiteY96" fmla="*/ 3090 h 12125"/>
              <a:gd name="connsiteX0" fmla="*/ 0 w 5664"/>
              <a:gd name="connsiteY0" fmla="*/ 3042 h 12077"/>
              <a:gd name="connsiteX1" fmla="*/ 3748 w 5664"/>
              <a:gd name="connsiteY1" fmla="*/ 0 h 12077"/>
              <a:gd name="connsiteX2" fmla="*/ 3906 w 5664"/>
              <a:gd name="connsiteY2" fmla="*/ 125 h 12077"/>
              <a:gd name="connsiteX3" fmla="*/ 4009 w 5664"/>
              <a:gd name="connsiteY3" fmla="*/ 239 h 12077"/>
              <a:gd name="connsiteX4" fmla="*/ 4072 w 5664"/>
              <a:gd name="connsiteY4" fmla="*/ 476 h 12077"/>
              <a:gd name="connsiteX5" fmla="*/ 4213 w 5664"/>
              <a:gd name="connsiteY5" fmla="*/ 535 h 12077"/>
              <a:gd name="connsiteX6" fmla="*/ 4249 w 5664"/>
              <a:gd name="connsiteY6" fmla="*/ 689 h 12077"/>
              <a:gd name="connsiteX7" fmla="*/ 4391 w 5664"/>
              <a:gd name="connsiteY7" fmla="*/ 938 h 12077"/>
              <a:gd name="connsiteX8" fmla="*/ 4581 w 5664"/>
              <a:gd name="connsiteY8" fmla="*/ 1126 h 12077"/>
              <a:gd name="connsiteX9" fmla="*/ 4604 w 5664"/>
              <a:gd name="connsiteY9" fmla="*/ 1447 h 12077"/>
              <a:gd name="connsiteX10" fmla="*/ 4722 w 5664"/>
              <a:gd name="connsiteY10" fmla="*/ 1647 h 12077"/>
              <a:gd name="connsiteX11" fmla="*/ 5018 w 5664"/>
              <a:gd name="connsiteY11" fmla="*/ 1802 h 12077"/>
              <a:gd name="connsiteX12" fmla="*/ 5112 w 5664"/>
              <a:gd name="connsiteY12" fmla="*/ 1920 h 12077"/>
              <a:gd name="connsiteX13" fmla="*/ 5159 w 5664"/>
              <a:gd name="connsiteY13" fmla="*/ 2061 h 12077"/>
              <a:gd name="connsiteX14" fmla="*/ 5243 w 5664"/>
              <a:gd name="connsiteY14" fmla="*/ 2144 h 12077"/>
              <a:gd name="connsiteX15" fmla="*/ 5432 w 5664"/>
              <a:gd name="connsiteY15" fmla="*/ 2405 h 12077"/>
              <a:gd name="connsiteX16" fmla="*/ 5523 w 5664"/>
              <a:gd name="connsiteY16" fmla="*/ 2680 h 12077"/>
              <a:gd name="connsiteX17" fmla="*/ 5585 w 5664"/>
              <a:gd name="connsiteY17" fmla="*/ 2759 h 12077"/>
              <a:gd name="connsiteX18" fmla="*/ 5606 w 5664"/>
              <a:gd name="connsiteY18" fmla="*/ 2842 h 12077"/>
              <a:gd name="connsiteX19" fmla="*/ 5664 w 5664"/>
              <a:gd name="connsiteY19" fmla="*/ 2980 h 12077"/>
              <a:gd name="connsiteX20" fmla="*/ 5664 w 5664"/>
              <a:gd name="connsiteY20" fmla="*/ 3279 h 12077"/>
              <a:gd name="connsiteX21" fmla="*/ 5664 w 5664"/>
              <a:gd name="connsiteY21" fmla="*/ 3468 h 12077"/>
              <a:gd name="connsiteX22" fmla="*/ 5491 w 5664"/>
              <a:gd name="connsiteY22" fmla="*/ 3870 h 12077"/>
              <a:gd name="connsiteX23" fmla="*/ 5585 w 5664"/>
              <a:gd name="connsiteY23" fmla="*/ 4366 h 12077"/>
              <a:gd name="connsiteX24" fmla="*/ 5523 w 5664"/>
              <a:gd name="connsiteY24" fmla="*/ 4525 h 12077"/>
              <a:gd name="connsiteX25" fmla="*/ 5539 w 5664"/>
              <a:gd name="connsiteY25" fmla="*/ 4730 h 12077"/>
              <a:gd name="connsiteX26" fmla="*/ 5443 w 5664"/>
              <a:gd name="connsiteY26" fmla="*/ 5313 h 12077"/>
              <a:gd name="connsiteX27" fmla="*/ 5318 w 5664"/>
              <a:gd name="connsiteY27" fmla="*/ 6259 h 12077"/>
              <a:gd name="connsiteX28" fmla="*/ 5096 w 5664"/>
              <a:gd name="connsiteY28" fmla="*/ 6559 h 12077"/>
              <a:gd name="connsiteX29" fmla="*/ 4923 w 5664"/>
              <a:gd name="connsiteY29" fmla="*/ 7094 h 12077"/>
              <a:gd name="connsiteX30" fmla="*/ 4779 w 5664"/>
              <a:gd name="connsiteY30" fmla="*/ 7394 h 12077"/>
              <a:gd name="connsiteX31" fmla="*/ 4685 w 5664"/>
              <a:gd name="connsiteY31" fmla="*/ 7726 h 12077"/>
              <a:gd name="connsiteX32" fmla="*/ 4669 w 5664"/>
              <a:gd name="connsiteY32" fmla="*/ 8088 h 12077"/>
              <a:gd name="connsiteX33" fmla="*/ 4479 w 5664"/>
              <a:gd name="connsiteY33" fmla="*/ 8420 h 12077"/>
              <a:gd name="connsiteX34" fmla="*/ 4495 w 5664"/>
              <a:gd name="connsiteY34" fmla="*/ 8530 h 12077"/>
              <a:gd name="connsiteX35" fmla="*/ 4385 w 5664"/>
              <a:gd name="connsiteY35" fmla="*/ 8703 h 12077"/>
              <a:gd name="connsiteX36" fmla="*/ 4290 w 5664"/>
              <a:gd name="connsiteY36" fmla="*/ 9050 h 12077"/>
              <a:gd name="connsiteX37" fmla="*/ 4290 w 5664"/>
              <a:gd name="connsiteY37" fmla="*/ 9319 h 12077"/>
              <a:gd name="connsiteX38" fmla="*/ 4322 w 5664"/>
              <a:gd name="connsiteY38" fmla="*/ 9665 h 12077"/>
              <a:gd name="connsiteX39" fmla="*/ 4164 w 5664"/>
              <a:gd name="connsiteY39" fmla="*/ 9870 h 12077"/>
              <a:gd name="connsiteX40" fmla="*/ 4053 w 5664"/>
              <a:gd name="connsiteY40" fmla="*/ 10202 h 12077"/>
              <a:gd name="connsiteX41" fmla="*/ 3801 w 5664"/>
              <a:gd name="connsiteY41" fmla="*/ 10484 h 12077"/>
              <a:gd name="connsiteX42" fmla="*/ 3739 w 5664"/>
              <a:gd name="connsiteY42" fmla="*/ 10769 h 12077"/>
              <a:gd name="connsiteX43" fmla="*/ 3599 w 5664"/>
              <a:gd name="connsiteY43" fmla="*/ 11053 h 12077"/>
              <a:gd name="connsiteX44" fmla="*/ 3536 w 5664"/>
              <a:gd name="connsiteY44" fmla="*/ 11273 h 12077"/>
              <a:gd name="connsiteX45" fmla="*/ 3505 w 5664"/>
              <a:gd name="connsiteY45" fmla="*/ 11651 h 12077"/>
              <a:gd name="connsiteX46" fmla="*/ 3276 w 5664"/>
              <a:gd name="connsiteY46" fmla="*/ 11825 h 12077"/>
              <a:gd name="connsiteX47" fmla="*/ 3048 w 5664"/>
              <a:gd name="connsiteY47" fmla="*/ 11983 h 12077"/>
              <a:gd name="connsiteX48" fmla="*/ 2812 w 5664"/>
              <a:gd name="connsiteY48" fmla="*/ 12077 h 12077"/>
              <a:gd name="connsiteX49" fmla="*/ 2464 w 5664"/>
              <a:gd name="connsiteY49" fmla="*/ 12077 h 12077"/>
              <a:gd name="connsiteX50" fmla="*/ 2150 w 5664"/>
              <a:gd name="connsiteY50" fmla="*/ 11794 h 12077"/>
              <a:gd name="connsiteX51" fmla="*/ 1991 w 5664"/>
              <a:gd name="connsiteY51" fmla="*/ 11510 h 12077"/>
              <a:gd name="connsiteX52" fmla="*/ 1944 w 5664"/>
              <a:gd name="connsiteY52" fmla="*/ 11242 h 12077"/>
              <a:gd name="connsiteX53" fmla="*/ 1637 w 5664"/>
              <a:gd name="connsiteY53" fmla="*/ 10942 h 12077"/>
              <a:gd name="connsiteX54" fmla="*/ 1503 w 5664"/>
              <a:gd name="connsiteY54" fmla="*/ 10724 h 12077"/>
              <a:gd name="connsiteX55" fmla="*/ 1543 w 5664"/>
              <a:gd name="connsiteY55" fmla="*/ 10493 h 12077"/>
              <a:gd name="connsiteX56" fmla="*/ 1354 w 5664"/>
              <a:gd name="connsiteY56" fmla="*/ 9972 h 12077"/>
              <a:gd name="connsiteX57" fmla="*/ 1154 w 5664"/>
              <a:gd name="connsiteY57" fmla="*/ 9176 h 12077"/>
              <a:gd name="connsiteX58" fmla="*/ 1211 w 5664"/>
              <a:gd name="connsiteY58" fmla="*/ 8577 h 12077"/>
              <a:gd name="connsiteX59" fmla="*/ 933 w 5664"/>
              <a:gd name="connsiteY59" fmla="*/ 8009 h 12077"/>
              <a:gd name="connsiteX60" fmla="*/ 885 w 5664"/>
              <a:gd name="connsiteY60" fmla="*/ 7631 h 12077"/>
              <a:gd name="connsiteX61" fmla="*/ 857 w 5664"/>
              <a:gd name="connsiteY61" fmla="*/ 7324 h 12077"/>
              <a:gd name="connsiteX62" fmla="*/ 588 w 5664"/>
              <a:gd name="connsiteY62" fmla="*/ 7016 h 12077"/>
              <a:gd name="connsiteX63" fmla="*/ 526 w 5664"/>
              <a:gd name="connsiteY63" fmla="*/ 6685 h 12077"/>
              <a:gd name="connsiteX64" fmla="*/ 399 w 5664"/>
              <a:gd name="connsiteY64" fmla="*/ 6023 h 12077"/>
              <a:gd name="connsiteX65" fmla="*/ 337 w 5664"/>
              <a:gd name="connsiteY65" fmla="*/ 5549 h 12077"/>
              <a:gd name="connsiteX66" fmla="*/ 226 w 5664"/>
              <a:gd name="connsiteY66" fmla="*/ 5329 h 12077"/>
              <a:gd name="connsiteX67" fmla="*/ 226 w 5664"/>
              <a:gd name="connsiteY67" fmla="*/ 4887 h 12077"/>
              <a:gd name="connsiteX68" fmla="*/ 133 w 5664"/>
              <a:gd name="connsiteY68" fmla="*/ 4619 h 12077"/>
              <a:gd name="connsiteX69" fmla="*/ 133 w 5664"/>
              <a:gd name="connsiteY69" fmla="*/ 4257 h 12077"/>
              <a:gd name="connsiteX70" fmla="*/ 22 w 5664"/>
              <a:gd name="connsiteY70" fmla="*/ 4036 h 12077"/>
              <a:gd name="connsiteX71" fmla="*/ 22 w 5664"/>
              <a:gd name="connsiteY71" fmla="*/ 3674 h 12077"/>
              <a:gd name="connsiteX72" fmla="*/ 22 w 5664"/>
              <a:gd name="connsiteY72" fmla="*/ 3674 h 12077"/>
              <a:gd name="connsiteX73" fmla="*/ 29 w 5664"/>
              <a:gd name="connsiteY73" fmla="*/ 3645 h 12077"/>
              <a:gd name="connsiteX74" fmla="*/ 35 w 5664"/>
              <a:gd name="connsiteY74" fmla="*/ 3616 h 12077"/>
              <a:gd name="connsiteX75" fmla="*/ 39 w 5664"/>
              <a:gd name="connsiteY75" fmla="*/ 3580 h 12077"/>
              <a:gd name="connsiteX76" fmla="*/ 42 w 5664"/>
              <a:gd name="connsiteY76" fmla="*/ 3543 h 12077"/>
              <a:gd name="connsiteX77" fmla="*/ 43 w 5664"/>
              <a:gd name="connsiteY77" fmla="*/ 3525 h 12077"/>
              <a:gd name="connsiteX78" fmla="*/ 42 w 5664"/>
              <a:gd name="connsiteY78" fmla="*/ 3507 h 12077"/>
              <a:gd name="connsiteX79" fmla="*/ 39 w 5664"/>
              <a:gd name="connsiteY79" fmla="*/ 3491 h 12077"/>
              <a:gd name="connsiteX80" fmla="*/ 35 w 5664"/>
              <a:gd name="connsiteY80" fmla="*/ 3475 h 12077"/>
              <a:gd name="connsiteX81" fmla="*/ 29 w 5664"/>
              <a:gd name="connsiteY81" fmla="*/ 3463 h 12077"/>
              <a:gd name="connsiteX82" fmla="*/ 22 w 5664"/>
              <a:gd name="connsiteY82" fmla="*/ 3452 h 12077"/>
              <a:gd name="connsiteX83" fmla="*/ 22 w 5664"/>
              <a:gd name="connsiteY83" fmla="*/ 3452 h 12077"/>
              <a:gd name="connsiteX84" fmla="*/ 17 w 5664"/>
              <a:gd name="connsiteY84" fmla="*/ 3448 h 12077"/>
              <a:gd name="connsiteX85" fmla="*/ 14 w 5664"/>
              <a:gd name="connsiteY85" fmla="*/ 3442 h 12077"/>
              <a:gd name="connsiteX86" fmla="*/ 9 w 5664"/>
              <a:gd name="connsiteY86" fmla="*/ 3427 h 12077"/>
              <a:gd name="connsiteX87" fmla="*/ 4 w 5664"/>
              <a:gd name="connsiteY87" fmla="*/ 3410 h 12077"/>
              <a:gd name="connsiteX88" fmla="*/ 1 w 5664"/>
              <a:gd name="connsiteY88" fmla="*/ 3391 h 12077"/>
              <a:gd name="connsiteX89" fmla="*/ 0 w 5664"/>
              <a:gd name="connsiteY89" fmla="*/ 3370 h 12077"/>
              <a:gd name="connsiteX90" fmla="*/ 1 w 5664"/>
              <a:gd name="connsiteY90" fmla="*/ 3347 h 12077"/>
              <a:gd name="connsiteX91" fmla="*/ 4 w 5664"/>
              <a:gd name="connsiteY91" fmla="*/ 3300 h 12077"/>
              <a:gd name="connsiteX92" fmla="*/ 9 w 5664"/>
              <a:gd name="connsiteY92" fmla="*/ 3257 h 12077"/>
              <a:gd name="connsiteX93" fmla="*/ 14 w 5664"/>
              <a:gd name="connsiteY93" fmla="*/ 3220 h 12077"/>
              <a:gd name="connsiteX94" fmla="*/ 22 w 5664"/>
              <a:gd name="connsiteY94" fmla="*/ 3185 h 12077"/>
              <a:gd name="connsiteX95" fmla="*/ 0 w 5664"/>
              <a:gd name="connsiteY95" fmla="*/ 3042 h 12077"/>
              <a:gd name="connsiteX0" fmla="*/ 3906 w 5664"/>
              <a:gd name="connsiteY0" fmla="*/ 0 h 11952"/>
              <a:gd name="connsiteX1" fmla="*/ 4009 w 5664"/>
              <a:gd name="connsiteY1" fmla="*/ 114 h 11952"/>
              <a:gd name="connsiteX2" fmla="*/ 4072 w 5664"/>
              <a:gd name="connsiteY2" fmla="*/ 351 h 11952"/>
              <a:gd name="connsiteX3" fmla="*/ 4213 w 5664"/>
              <a:gd name="connsiteY3" fmla="*/ 410 h 11952"/>
              <a:gd name="connsiteX4" fmla="*/ 4249 w 5664"/>
              <a:gd name="connsiteY4" fmla="*/ 564 h 11952"/>
              <a:gd name="connsiteX5" fmla="*/ 4391 w 5664"/>
              <a:gd name="connsiteY5" fmla="*/ 813 h 11952"/>
              <a:gd name="connsiteX6" fmla="*/ 4581 w 5664"/>
              <a:gd name="connsiteY6" fmla="*/ 1001 h 11952"/>
              <a:gd name="connsiteX7" fmla="*/ 4604 w 5664"/>
              <a:gd name="connsiteY7" fmla="*/ 1322 h 11952"/>
              <a:gd name="connsiteX8" fmla="*/ 4722 w 5664"/>
              <a:gd name="connsiteY8" fmla="*/ 1522 h 11952"/>
              <a:gd name="connsiteX9" fmla="*/ 5018 w 5664"/>
              <a:gd name="connsiteY9" fmla="*/ 1677 h 11952"/>
              <a:gd name="connsiteX10" fmla="*/ 5112 w 5664"/>
              <a:gd name="connsiteY10" fmla="*/ 1795 h 11952"/>
              <a:gd name="connsiteX11" fmla="*/ 5159 w 5664"/>
              <a:gd name="connsiteY11" fmla="*/ 1936 h 11952"/>
              <a:gd name="connsiteX12" fmla="*/ 5243 w 5664"/>
              <a:gd name="connsiteY12" fmla="*/ 2019 h 11952"/>
              <a:gd name="connsiteX13" fmla="*/ 5432 w 5664"/>
              <a:gd name="connsiteY13" fmla="*/ 2280 h 11952"/>
              <a:gd name="connsiteX14" fmla="*/ 5523 w 5664"/>
              <a:gd name="connsiteY14" fmla="*/ 2555 h 11952"/>
              <a:gd name="connsiteX15" fmla="*/ 5585 w 5664"/>
              <a:gd name="connsiteY15" fmla="*/ 2634 h 11952"/>
              <a:gd name="connsiteX16" fmla="*/ 5606 w 5664"/>
              <a:gd name="connsiteY16" fmla="*/ 2717 h 11952"/>
              <a:gd name="connsiteX17" fmla="*/ 5664 w 5664"/>
              <a:gd name="connsiteY17" fmla="*/ 2855 h 11952"/>
              <a:gd name="connsiteX18" fmla="*/ 5664 w 5664"/>
              <a:gd name="connsiteY18" fmla="*/ 3154 h 11952"/>
              <a:gd name="connsiteX19" fmla="*/ 5664 w 5664"/>
              <a:gd name="connsiteY19" fmla="*/ 3343 h 11952"/>
              <a:gd name="connsiteX20" fmla="*/ 5491 w 5664"/>
              <a:gd name="connsiteY20" fmla="*/ 3745 h 11952"/>
              <a:gd name="connsiteX21" fmla="*/ 5585 w 5664"/>
              <a:gd name="connsiteY21" fmla="*/ 4241 h 11952"/>
              <a:gd name="connsiteX22" fmla="*/ 5523 w 5664"/>
              <a:gd name="connsiteY22" fmla="*/ 4400 h 11952"/>
              <a:gd name="connsiteX23" fmla="*/ 5539 w 5664"/>
              <a:gd name="connsiteY23" fmla="*/ 4605 h 11952"/>
              <a:gd name="connsiteX24" fmla="*/ 5443 w 5664"/>
              <a:gd name="connsiteY24" fmla="*/ 5188 h 11952"/>
              <a:gd name="connsiteX25" fmla="*/ 5318 w 5664"/>
              <a:gd name="connsiteY25" fmla="*/ 6134 h 11952"/>
              <a:gd name="connsiteX26" fmla="*/ 5096 w 5664"/>
              <a:gd name="connsiteY26" fmla="*/ 6434 h 11952"/>
              <a:gd name="connsiteX27" fmla="*/ 4923 w 5664"/>
              <a:gd name="connsiteY27" fmla="*/ 6969 h 11952"/>
              <a:gd name="connsiteX28" fmla="*/ 4779 w 5664"/>
              <a:gd name="connsiteY28" fmla="*/ 7269 h 11952"/>
              <a:gd name="connsiteX29" fmla="*/ 4685 w 5664"/>
              <a:gd name="connsiteY29" fmla="*/ 7601 h 11952"/>
              <a:gd name="connsiteX30" fmla="*/ 4669 w 5664"/>
              <a:gd name="connsiteY30" fmla="*/ 7963 h 11952"/>
              <a:gd name="connsiteX31" fmla="*/ 4479 w 5664"/>
              <a:gd name="connsiteY31" fmla="*/ 8295 h 11952"/>
              <a:gd name="connsiteX32" fmla="*/ 4495 w 5664"/>
              <a:gd name="connsiteY32" fmla="*/ 8405 h 11952"/>
              <a:gd name="connsiteX33" fmla="*/ 4385 w 5664"/>
              <a:gd name="connsiteY33" fmla="*/ 8578 h 11952"/>
              <a:gd name="connsiteX34" fmla="*/ 4290 w 5664"/>
              <a:gd name="connsiteY34" fmla="*/ 8925 h 11952"/>
              <a:gd name="connsiteX35" fmla="*/ 4290 w 5664"/>
              <a:gd name="connsiteY35" fmla="*/ 9194 h 11952"/>
              <a:gd name="connsiteX36" fmla="*/ 4322 w 5664"/>
              <a:gd name="connsiteY36" fmla="*/ 9540 h 11952"/>
              <a:gd name="connsiteX37" fmla="*/ 4164 w 5664"/>
              <a:gd name="connsiteY37" fmla="*/ 9745 h 11952"/>
              <a:gd name="connsiteX38" fmla="*/ 4053 w 5664"/>
              <a:gd name="connsiteY38" fmla="*/ 10077 h 11952"/>
              <a:gd name="connsiteX39" fmla="*/ 3801 w 5664"/>
              <a:gd name="connsiteY39" fmla="*/ 10359 h 11952"/>
              <a:gd name="connsiteX40" fmla="*/ 3739 w 5664"/>
              <a:gd name="connsiteY40" fmla="*/ 10644 h 11952"/>
              <a:gd name="connsiteX41" fmla="*/ 3599 w 5664"/>
              <a:gd name="connsiteY41" fmla="*/ 10928 h 11952"/>
              <a:gd name="connsiteX42" fmla="*/ 3536 w 5664"/>
              <a:gd name="connsiteY42" fmla="*/ 11148 h 11952"/>
              <a:gd name="connsiteX43" fmla="*/ 3505 w 5664"/>
              <a:gd name="connsiteY43" fmla="*/ 11526 h 11952"/>
              <a:gd name="connsiteX44" fmla="*/ 3276 w 5664"/>
              <a:gd name="connsiteY44" fmla="*/ 11700 h 11952"/>
              <a:gd name="connsiteX45" fmla="*/ 3048 w 5664"/>
              <a:gd name="connsiteY45" fmla="*/ 11858 h 11952"/>
              <a:gd name="connsiteX46" fmla="*/ 2812 w 5664"/>
              <a:gd name="connsiteY46" fmla="*/ 11952 h 11952"/>
              <a:gd name="connsiteX47" fmla="*/ 2464 w 5664"/>
              <a:gd name="connsiteY47" fmla="*/ 11952 h 11952"/>
              <a:gd name="connsiteX48" fmla="*/ 2150 w 5664"/>
              <a:gd name="connsiteY48" fmla="*/ 11669 h 11952"/>
              <a:gd name="connsiteX49" fmla="*/ 1991 w 5664"/>
              <a:gd name="connsiteY49" fmla="*/ 11385 h 11952"/>
              <a:gd name="connsiteX50" fmla="*/ 1944 w 5664"/>
              <a:gd name="connsiteY50" fmla="*/ 11117 h 11952"/>
              <a:gd name="connsiteX51" fmla="*/ 1637 w 5664"/>
              <a:gd name="connsiteY51" fmla="*/ 10817 h 11952"/>
              <a:gd name="connsiteX52" fmla="*/ 1503 w 5664"/>
              <a:gd name="connsiteY52" fmla="*/ 10599 h 11952"/>
              <a:gd name="connsiteX53" fmla="*/ 1543 w 5664"/>
              <a:gd name="connsiteY53" fmla="*/ 10368 h 11952"/>
              <a:gd name="connsiteX54" fmla="*/ 1354 w 5664"/>
              <a:gd name="connsiteY54" fmla="*/ 9847 h 11952"/>
              <a:gd name="connsiteX55" fmla="*/ 1154 w 5664"/>
              <a:gd name="connsiteY55" fmla="*/ 9051 h 11952"/>
              <a:gd name="connsiteX56" fmla="*/ 1211 w 5664"/>
              <a:gd name="connsiteY56" fmla="*/ 8452 h 11952"/>
              <a:gd name="connsiteX57" fmla="*/ 933 w 5664"/>
              <a:gd name="connsiteY57" fmla="*/ 7884 h 11952"/>
              <a:gd name="connsiteX58" fmla="*/ 885 w 5664"/>
              <a:gd name="connsiteY58" fmla="*/ 7506 h 11952"/>
              <a:gd name="connsiteX59" fmla="*/ 857 w 5664"/>
              <a:gd name="connsiteY59" fmla="*/ 7199 h 11952"/>
              <a:gd name="connsiteX60" fmla="*/ 588 w 5664"/>
              <a:gd name="connsiteY60" fmla="*/ 6891 h 11952"/>
              <a:gd name="connsiteX61" fmla="*/ 526 w 5664"/>
              <a:gd name="connsiteY61" fmla="*/ 6560 h 11952"/>
              <a:gd name="connsiteX62" fmla="*/ 399 w 5664"/>
              <a:gd name="connsiteY62" fmla="*/ 5898 h 11952"/>
              <a:gd name="connsiteX63" fmla="*/ 337 w 5664"/>
              <a:gd name="connsiteY63" fmla="*/ 5424 h 11952"/>
              <a:gd name="connsiteX64" fmla="*/ 226 w 5664"/>
              <a:gd name="connsiteY64" fmla="*/ 5204 h 11952"/>
              <a:gd name="connsiteX65" fmla="*/ 226 w 5664"/>
              <a:gd name="connsiteY65" fmla="*/ 4762 h 11952"/>
              <a:gd name="connsiteX66" fmla="*/ 133 w 5664"/>
              <a:gd name="connsiteY66" fmla="*/ 4494 h 11952"/>
              <a:gd name="connsiteX67" fmla="*/ 133 w 5664"/>
              <a:gd name="connsiteY67" fmla="*/ 4132 h 11952"/>
              <a:gd name="connsiteX68" fmla="*/ 22 w 5664"/>
              <a:gd name="connsiteY68" fmla="*/ 3911 h 11952"/>
              <a:gd name="connsiteX69" fmla="*/ 22 w 5664"/>
              <a:gd name="connsiteY69" fmla="*/ 3549 h 11952"/>
              <a:gd name="connsiteX70" fmla="*/ 22 w 5664"/>
              <a:gd name="connsiteY70" fmla="*/ 3549 h 11952"/>
              <a:gd name="connsiteX71" fmla="*/ 29 w 5664"/>
              <a:gd name="connsiteY71" fmla="*/ 3520 h 11952"/>
              <a:gd name="connsiteX72" fmla="*/ 35 w 5664"/>
              <a:gd name="connsiteY72" fmla="*/ 3491 h 11952"/>
              <a:gd name="connsiteX73" fmla="*/ 39 w 5664"/>
              <a:gd name="connsiteY73" fmla="*/ 3455 h 11952"/>
              <a:gd name="connsiteX74" fmla="*/ 42 w 5664"/>
              <a:gd name="connsiteY74" fmla="*/ 3418 h 11952"/>
              <a:gd name="connsiteX75" fmla="*/ 43 w 5664"/>
              <a:gd name="connsiteY75" fmla="*/ 3400 h 11952"/>
              <a:gd name="connsiteX76" fmla="*/ 42 w 5664"/>
              <a:gd name="connsiteY76" fmla="*/ 3382 h 11952"/>
              <a:gd name="connsiteX77" fmla="*/ 39 w 5664"/>
              <a:gd name="connsiteY77" fmla="*/ 3366 h 11952"/>
              <a:gd name="connsiteX78" fmla="*/ 35 w 5664"/>
              <a:gd name="connsiteY78" fmla="*/ 3350 h 11952"/>
              <a:gd name="connsiteX79" fmla="*/ 29 w 5664"/>
              <a:gd name="connsiteY79" fmla="*/ 3338 h 11952"/>
              <a:gd name="connsiteX80" fmla="*/ 22 w 5664"/>
              <a:gd name="connsiteY80" fmla="*/ 3327 h 11952"/>
              <a:gd name="connsiteX81" fmla="*/ 22 w 5664"/>
              <a:gd name="connsiteY81" fmla="*/ 3327 h 11952"/>
              <a:gd name="connsiteX82" fmla="*/ 17 w 5664"/>
              <a:gd name="connsiteY82" fmla="*/ 3323 h 11952"/>
              <a:gd name="connsiteX83" fmla="*/ 14 w 5664"/>
              <a:gd name="connsiteY83" fmla="*/ 3317 h 11952"/>
              <a:gd name="connsiteX84" fmla="*/ 9 w 5664"/>
              <a:gd name="connsiteY84" fmla="*/ 3302 h 11952"/>
              <a:gd name="connsiteX85" fmla="*/ 4 w 5664"/>
              <a:gd name="connsiteY85" fmla="*/ 3285 h 11952"/>
              <a:gd name="connsiteX86" fmla="*/ 1 w 5664"/>
              <a:gd name="connsiteY86" fmla="*/ 3266 h 11952"/>
              <a:gd name="connsiteX87" fmla="*/ 0 w 5664"/>
              <a:gd name="connsiteY87" fmla="*/ 3245 h 11952"/>
              <a:gd name="connsiteX88" fmla="*/ 1 w 5664"/>
              <a:gd name="connsiteY88" fmla="*/ 3222 h 11952"/>
              <a:gd name="connsiteX89" fmla="*/ 4 w 5664"/>
              <a:gd name="connsiteY89" fmla="*/ 3175 h 11952"/>
              <a:gd name="connsiteX90" fmla="*/ 9 w 5664"/>
              <a:gd name="connsiteY90" fmla="*/ 3132 h 11952"/>
              <a:gd name="connsiteX91" fmla="*/ 14 w 5664"/>
              <a:gd name="connsiteY91" fmla="*/ 3095 h 11952"/>
              <a:gd name="connsiteX92" fmla="*/ 22 w 5664"/>
              <a:gd name="connsiteY92" fmla="*/ 3060 h 11952"/>
              <a:gd name="connsiteX93" fmla="*/ 0 w 5664"/>
              <a:gd name="connsiteY93" fmla="*/ 2917 h 11952"/>
              <a:gd name="connsiteX94" fmla="*/ 3947 w 5664"/>
              <a:gd name="connsiteY94" fmla="*/ 74 h 11952"/>
              <a:gd name="connsiteX0" fmla="*/ 3906 w 5664"/>
              <a:gd name="connsiteY0" fmla="*/ 0 h 11952"/>
              <a:gd name="connsiteX1" fmla="*/ 4009 w 5664"/>
              <a:gd name="connsiteY1" fmla="*/ 114 h 11952"/>
              <a:gd name="connsiteX2" fmla="*/ 4072 w 5664"/>
              <a:gd name="connsiteY2" fmla="*/ 351 h 11952"/>
              <a:gd name="connsiteX3" fmla="*/ 4213 w 5664"/>
              <a:gd name="connsiteY3" fmla="*/ 410 h 11952"/>
              <a:gd name="connsiteX4" fmla="*/ 4249 w 5664"/>
              <a:gd name="connsiteY4" fmla="*/ 564 h 11952"/>
              <a:gd name="connsiteX5" fmla="*/ 4391 w 5664"/>
              <a:gd name="connsiteY5" fmla="*/ 813 h 11952"/>
              <a:gd name="connsiteX6" fmla="*/ 4581 w 5664"/>
              <a:gd name="connsiteY6" fmla="*/ 1001 h 11952"/>
              <a:gd name="connsiteX7" fmla="*/ 4604 w 5664"/>
              <a:gd name="connsiteY7" fmla="*/ 1322 h 11952"/>
              <a:gd name="connsiteX8" fmla="*/ 4722 w 5664"/>
              <a:gd name="connsiteY8" fmla="*/ 1522 h 11952"/>
              <a:gd name="connsiteX9" fmla="*/ 5018 w 5664"/>
              <a:gd name="connsiteY9" fmla="*/ 1677 h 11952"/>
              <a:gd name="connsiteX10" fmla="*/ 5112 w 5664"/>
              <a:gd name="connsiteY10" fmla="*/ 1795 h 11952"/>
              <a:gd name="connsiteX11" fmla="*/ 5159 w 5664"/>
              <a:gd name="connsiteY11" fmla="*/ 1936 h 11952"/>
              <a:gd name="connsiteX12" fmla="*/ 5243 w 5664"/>
              <a:gd name="connsiteY12" fmla="*/ 2019 h 11952"/>
              <a:gd name="connsiteX13" fmla="*/ 5432 w 5664"/>
              <a:gd name="connsiteY13" fmla="*/ 2280 h 11952"/>
              <a:gd name="connsiteX14" fmla="*/ 5523 w 5664"/>
              <a:gd name="connsiteY14" fmla="*/ 2555 h 11952"/>
              <a:gd name="connsiteX15" fmla="*/ 5585 w 5664"/>
              <a:gd name="connsiteY15" fmla="*/ 2634 h 11952"/>
              <a:gd name="connsiteX16" fmla="*/ 5606 w 5664"/>
              <a:gd name="connsiteY16" fmla="*/ 2717 h 11952"/>
              <a:gd name="connsiteX17" fmla="*/ 5664 w 5664"/>
              <a:gd name="connsiteY17" fmla="*/ 2855 h 11952"/>
              <a:gd name="connsiteX18" fmla="*/ 5664 w 5664"/>
              <a:gd name="connsiteY18" fmla="*/ 3154 h 11952"/>
              <a:gd name="connsiteX19" fmla="*/ 5664 w 5664"/>
              <a:gd name="connsiteY19" fmla="*/ 3343 h 11952"/>
              <a:gd name="connsiteX20" fmla="*/ 5491 w 5664"/>
              <a:gd name="connsiteY20" fmla="*/ 3745 h 11952"/>
              <a:gd name="connsiteX21" fmla="*/ 5585 w 5664"/>
              <a:gd name="connsiteY21" fmla="*/ 4241 h 11952"/>
              <a:gd name="connsiteX22" fmla="*/ 5523 w 5664"/>
              <a:gd name="connsiteY22" fmla="*/ 4400 h 11952"/>
              <a:gd name="connsiteX23" fmla="*/ 5539 w 5664"/>
              <a:gd name="connsiteY23" fmla="*/ 4605 h 11952"/>
              <a:gd name="connsiteX24" fmla="*/ 5443 w 5664"/>
              <a:gd name="connsiteY24" fmla="*/ 5188 h 11952"/>
              <a:gd name="connsiteX25" fmla="*/ 5318 w 5664"/>
              <a:gd name="connsiteY25" fmla="*/ 6134 h 11952"/>
              <a:gd name="connsiteX26" fmla="*/ 5096 w 5664"/>
              <a:gd name="connsiteY26" fmla="*/ 6434 h 11952"/>
              <a:gd name="connsiteX27" fmla="*/ 4923 w 5664"/>
              <a:gd name="connsiteY27" fmla="*/ 6969 h 11952"/>
              <a:gd name="connsiteX28" fmla="*/ 4779 w 5664"/>
              <a:gd name="connsiteY28" fmla="*/ 7269 h 11952"/>
              <a:gd name="connsiteX29" fmla="*/ 4685 w 5664"/>
              <a:gd name="connsiteY29" fmla="*/ 7601 h 11952"/>
              <a:gd name="connsiteX30" fmla="*/ 4669 w 5664"/>
              <a:gd name="connsiteY30" fmla="*/ 7963 h 11952"/>
              <a:gd name="connsiteX31" fmla="*/ 4479 w 5664"/>
              <a:gd name="connsiteY31" fmla="*/ 8295 h 11952"/>
              <a:gd name="connsiteX32" fmla="*/ 4495 w 5664"/>
              <a:gd name="connsiteY32" fmla="*/ 8405 h 11952"/>
              <a:gd name="connsiteX33" fmla="*/ 4385 w 5664"/>
              <a:gd name="connsiteY33" fmla="*/ 8578 h 11952"/>
              <a:gd name="connsiteX34" fmla="*/ 4290 w 5664"/>
              <a:gd name="connsiteY34" fmla="*/ 8925 h 11952"/>
              <a:gd name="connsiteX35" fmla="*/ 4290 w 5664"/>
              <a:gd name="connsiteY35" fmla="*/ 9194 h 11952"/>
              <a:gd name="connsiteX36" fmla="*/ 4322 w 5664"/>
              <a:gd name="connsiteY36" fmla="*/ 9540 h 11952"/>
              <a:gd name="connsiteX37" fmla="*/ 4164 w 5664"/>
              <a:gd name="connsiteY37" fmla="*/ 9745 h 11952"/>
              <a:gd name="connsiteX38" fmla="*/ 4053 w 5664"/>
              <a:gd name="connsiteY38" fmla="*/ 10077 h 11952"/>
              <a:gd name="connsiteX39" fmla="*/ 3801 w 5664"/>
              <a:gd name="connsiteY39" fmla="*/ 10359 h 11952"/>
              <a:gd name="connsiteX40" fmla="*/ 3739 w 5664"/>
              <a:gd name="connsiteY40" fmla="*/ 10644 h 11952"/>
              <a:gd name="connsiteX41" fmla="*/ 3599 w 5664"/>
              <a:gd name="connsiteY41" fmla="*/ 10928 h 11952"/>
              <a:gd name="connsiteX42" fmla="*/ 3536 w 5664"/>
              <a:gd name="connsiteY42" fmla="*/ 11148 h 11952"/>
              <a:gd name="connsiteX43" fmla="*/ 3505 w 5664"/>
              <a:gd name="connsiteY43" fmla="*/ 11526 h 11952"/>
              <a:gd name="connsiteX44" fmla="*/ 3276 w 5664"/>
              <a:gd name="connsiteY44" fmla="*/ 11700 h 11952"/>
              <a:gd name="connsiteX45" fmla="*/ 3048 w 5664"/>
              <a:gd name="connsiteY45" fmla="*/ 11858 h 11952"/>
              <a:gd name="connsiteX46" fmla="*/ 2812 w 5664"/>
              <a:gd name="connsiteY46" fmla="*/ 11952 h 11952"/>
              <a:gd name="connsiteX47" fmla="*/ 2464 w 5664"/>
              <a:gd name="connsiteY47" fmla="*/ 11952 h 11952"/>
              <a:gd name="connsiteX48" fmla="*/ 2150 w 5664"/>
              <a:gd name="connsiteY48" fmla="*/ 11669 h 11952"/>
              <a:gd name="connsiteX49" fmla="*/ 1991 w 5664"/>
              <a:gd name="connsiteY49" fmla="*/ 11385 h 11952"/>
              <a:gd name="connsiteX50" fmla="*/ 1944 w 5664"/>
              <a:gd name="connsiteY50" fmla="*/ 11117 h 11952"/>
              <a:gd name="connsiteX51" fmla="*/ 1637 w 5664"/>
              <a:gd name="connsiteY51" fmla="*/ 10817 h 11952"/>
              <a:gd name="connsiteX52" fmla="*/ 1503 w 5664"/>
              <a:gd name="connsiteY52" fmla="*/ 10599 h 11952"/>
              <a:gd name="connsiteX53" fmla="*/ 1543 w 5664"/>
              <a:gd name="connsiteY53" fmla="*/ 10368 h 11952"/>
              <a:gd name="connsiteX54" fmla="*/ 1354 w 5664"/>
              <a:gd name="connsiteY54" fmla="*/ 9847 h 11952"/>
              <a:gd name="connsiteX55" fmla="*/ 1154 w 5664"/>
              <a:gd name="connsiteY55" fmla="*/ 9051 h 11952"/>
              <a:gd name="connsiteX56" fmla="*/ 1211 w 5664"/>
              <a:gd name="connsiteY56" fmla="*/ 8452 h 11952"/>
              <a:gd name="connsiteX57" fmla="*/ 933 w 5664"/>
              <a:gd name="connsiteY57" fmla="*/ 7884 h 11952"/>
              <a:gd name="connsiteX58" fmla="*/ 885 w 5664"/>
              <a:gd name="connsiteY58" fmla="*/ 7506 h 11952"/>
              <a:gd name="connsiteX59" fmla="*/ 857 w 5664"/>
              <a:gd name="connsiteY59" fmla="*/ 7199 h 11952"/>
              <a:gd name="connsiteX60" fmla="*/ 588 w 5664"/>
              <a:gd name="connsiteY60" fmla="*/ 6891 h 11952"/>
              <a:gd name="connsiteX61" fmla="*/ 526 w 5664"/>
              <a:gd name="connsiteY61" fmla="*/ 6560 h 11952"/>
              <a:gd name="connsiteX62" fmla="*/ 399 w 5664"/>
              <a:gd name="connsiteY62" fmla="*/ 5898 h 11952"/>
              <a:gd name="connsiteX63" fmla="*/ 337 w 5664"/>
              <a:gd name="connsiteY63" fmla="*/ 5424 h 11952"/>
              <a:gd name="connsiteX64" fmla="*/ 226 w 5664"/>
              <a:gd name="connsiteY64" fmla="*/ 5204 h 11952"/>
              <a:gd name="connsiteX65" fmla="*/ 226 w 5664"/>
              <a:gd name="connsiteY65" fmla="*/ 4762 h 11952"/>
              <a:gd name="connsiteX66" fmla="*/ 133 w 5664"/>
              <a:gd name="connsiteY66" fmla="*/ 4494 h 11952"/>
              <a:gd name="connsiteX67" fmla="*/ 133 w 5664"/>
              <a:gd name="connsiteY67" fmla="*/ 4132 h 11952"/>
              <a:gd name="connsiteX68" fmla="*/ 22 w 5664"/>
              <a:gd name="connsiteY68" fmla="*/ 3911 h 11952"/>
              <a:gd name="connsiteX69" fmla="*/ 22 w 5664"/>
              <a:gd name="connsiteY69" fmla="*/ 3549 h 11952"/>
              <a:gd name="connsiteX70" fmla="*/ 22 w 5664"/>
              <a:gd name="connsiteY70" fmla="*/ 3549 h 11952"/>
              <a:gd name="connsiteX71" fmla="*/ 29 w 5664"/>
              <a:gd name="connsiteY71" fmla="*/ 3520 h 11952"/>
              <a:gd name="connsiteX72" fmla="*/ 35 w 5664"/>
              <a:gd name="connsiteY72" fmla="*/ 3491 h 11952"/>
              <a:gd name="connsiteX73" fmla="*/ 39 w 5664"/>
              <a:gd name="connsiteY73" fmla="*/ 3455 h 11952"/>
              <a:gd name="connsiteX74" fmla="*/ 42 w 5664"/>
              <a:gd name="connsiteY74" fmla="*/ 3418 h 11952"/>
              <a:gd name="connsiteX75" fmla="*/ 43 w 5664"/>
              <a:gd name="connsiteY75" fmla="*/ 3400 h 11952"/>
              <a:gd name="connsiteX76" fmla="*/ 42 w 5664"/>
              <a:gd name="connsiteY76" fmla="*/ 3382 h 11952"/>
              <a:gd name="connsiteX77" fmla="*/ 39 w 5664"/>
              <a:gd name="connsiteY77" fmla="*/ 3366 h 11952"/>
              <a:gd name="connsiteX78" fmla="*/ 35 w 5664"/>
              <a:gd name="connsiteY78" fmla="*/ 3350 h 11952"/>
              <a:gd name="connsiteX79" fmla="*/ 29 w 5664"/>
              <a:gd name="connsiteY79" fmla="*/ 3338 h 11952"/>
              <a:gd name="connsiteX80" fmla="*/ 22 w 5664"/>
              <a:gd name="connsiteY80" fmla="*/ 3327 h 11952"/>
              <a:gd name="connsiteX81" fmla="*/ 22 w 5664"/>
              <a:gd name="connsiteY81" fmla="*/ 3327 h 11952"/>
              <a:gd name="connsiteX82" fmla="*/ 17 w 5664"/>
              <a:gd name="connsiteY82" fmla="*/ 3323 h 11952"/>
              <a:gd name="connsiteX83" fmla="*/ 14 w 5664"/>
              <a:gd name="connsiteY83" fmla="*/ 3317 h 11952"/>
              <a:gd name="connsiteX84" fmla="*/ 9 w 5664"/>
              <a:gd name="connsiteY84" fmla="*/ 3302 h 11952"/>
              <a:gd name="connsiteX85" fmla="*/ 4 w 5664"/>
              <a:gd name="connsiteY85" fmla="*/ 3285 h 11952"/>
              <a:gd name="connsiteX86" fmla="*/ 1 w 5664"/>
              <a:gd name="connsiteY86" fmla="*/ 3266 h 11952"/>
              <a:gd name="connsiteX87" fmla="*/ 0 w 5664"/>
              <a:gd name="connsiteY87" fmla="*/ 3245 h 11952"/>
              <a:gd name="connsiteX88" fmla="*/ 1 w 5664"/>
              <a:gd name="connsiteY88" fmla="*/ 3222 h 11952"/>
              <a:gd name="connsiteX89" fmla="*/ 4 w 5664"/>
              <a:gd name="connsiteY89" fmla="*/ 3175 h 11952"/>
              <a:gd name="connsiteX90" fmla="*/ 9 w 5664"/>
              <a:gd name="connsiteY90" fmla="*/ 3132 h 11952"/>
              <a:gd name="connsiteX91" fmla="*/ 14 w 5664"/>
              <a:gd name="connsiteY91" fmla="*/ 3095 h 11952"/>
              <a:gd name="connsiteX92" fmla="*/ 22 w 5664"/>
              <a:gd name="connsiteY92" fmla="*/ 3060 h 11952"/>
              <a:gd name="connsiteX93" fmla="*/ 0 w 5664"/>
              <a:gd name="connsiteY93" fmla="*/ 2917 h 11952"/>
              <a:gd name="connsiteX94" fmla="*/ 3947 w 5664"/>
              <a:gd name="connsiteY94" fmla="*/ 74 h 11952"/>
              <a:gd name="connsiteX95" fmla="*/ 3906 w 5664"/>
              <a:gd name="connsiteY95" fmla="*/ 0 h 11952"/>
              <a:gd name="connsiteX0" fmla="*/ 3947 w 5664"/>
              <a:gd name="connsiteY0" fmla="*/ 467 h 12345"/>
              <a:gd name="connsiteX1" fmla="*/ 4009 w 5664"/>
              <a:gd name="connsiteY1" fmla="*/ 507 h 12345"/>
              <a:gd name="connsiteX2" fmla="*/ 4072 w 5664"/>
              <a:gd name="connsiteY2" fmla="*/ 744 h 12345"/>
              <a:gd name="connsiteX3" fmla="*/ 4213 w 5664"/>
              <a:gd name="connsiteY3" fmla="*/ 803 h 12345"/>
              <a:gd name="connsiteX4" fmla="*/ 4249 w 5664"/>
              <a:gd name="connsiteY4" fmla="*/ 957 h 12345"/>
              <a:gd name="connsiteX5" fmla="*/ 4391 w 5664"/>
              <a:gd name="connsiteY5" fmla="*/ 1206 h 12345"/>
              <a:gd name="connsiteX6" fmla="*/ 4581 w 5664"/>
              <a:gd name="connsiteY6" fmla="*/ 1394 h 12345"/>
              <a:gd name="connsiteX7" fmla="*/ 4604 w 5664"/>
              <a:gd name="connsiteY7" fmla="*/ 1715 h 12345"/>
              <a:gd name="connsiteX8" fmla="*/ 4722 w 5664"/>
              <a:gd name="connsiteY8" fmla="*/ 1915 h 12345"/>
              <a:gd name="connsiteX9" fmla="*/ 5018 w 5664"/>
              <a:gd name="connsiteY9" fmla="*/ 2070 h 12345"/>
              <a:gd name="connsiteX10" fmla="*/ 5112 w 5664"/>
              <a:gd name="connsiteY10" fmla="*/ 2188 h 12345"/>
              <a:gd name="connsiteX11" fmla="*/ 5159 w 5664"/>
              <a:gd name="connsiteY11" fmla="*/ 2329 h 12345"/>
              <a:gd name="connsiteX12" fmla="*/ 5243 w 5664"/>
              <a:gd name="connsiteY12" fmla="*/ 2412 h 12345"/>
              <a:gd name="connsiteX13" fmla="*/ 5432 w 5664"/>
              <a:gd name="connsiteY13" fmla="*/ 2673 h 12345"/>
              <a:gd name="connsiteX14" fmla="*/ 5523 w 5664"/>
              <a:gd name="connsiteY14" fmla="*/ 2948 h 12345"/>
              <a:gd name="connsiteX15" fmla="*/ 5585 w 5664"/>
              <a:gd name="connsiteY15" fmla="*/ 3027 h 12345"/>
              <a:gd name="connsiteX16" fmla="*/ 5606 w 5664"/>
              <a:gd name="connsiteY16" fmla="*/ 3110 h 12345"/>
              <a:gd name="connsiteX17" fmla="*/ 5664 w 5664"/>
              <a:gd name="connsiteY17" fmla="*/ 3248 h 12345"/>
              <a:gd name="connsiteX18" fmla="*/ 5664 w 5664"/>
              <a:gd name="connsiteY18" fmla="*/ 3547 h 12345"/>
              <a:gd name="connsiteX19" fmla="*/ 5664 w 5664"/>
              <a:gd name="connsiteY19" fmla="*/ 3736 h 12345"/>
              <a:gd name="connsiteX20" fmla="*/ 5491 w 5664"/>
              <a:gd name="connsiteY20" fmla="*/ 4138 h 12345"/>
              <a:gd name="connsiteX21" fmla="*/ 5585 w 5664"/>
              <a:gd name="connsiteY21" fmla="*/ 4634 h 12345"/>
              <a:gd name="connsiteX22" fmla="*/ 5523 w 5664"/>
              <a:gd name="connsiteY22" fmla="*/ 4793 h 12345"/>
              <a:gd name="connsiteX23" fmla="*/ 5539 w 5664"/>
              <a:gd name="connsiteY23" fmla="*/ 4998 h 12345"/>
              <a:gd name="connsiteX24" fmla="*/ 5443 w 5664"/>
              <a:gd name="connsiteY24" fmla="*/ 5581 h 12345"/>
              <a:gd name="connsiteX25" fmla="*/ 5318 w 5664"/>
              <a:gd name="connsiteY25" fmla="*/ 6527 h 12345"/>
              <a:gd name="connsiteX26" fmla="*/ 5096 w 5664"/>
              <a:gd name="connsiteY26" fmla="*/ 6827 h 12345"/>
              <a:gd name="connsiteX27" fmla="*/ 4923 w 5664"/>
              <a:gd name="connsiteY27" fmla="*/ 7362 h 12345"/>
              <a:gd name="connsiteX28" fmla="*/ 4779 w 5664"/>
              <a:gd name="connsiteY28" fmla="*/ 7662 h 12345"/>
              <a:gd name="connsiteX29" fmla="*/ 4685 w 5664"/>
              <a:gd name="connsiteY29" fmla="*/ 7994 h 12345"/>
              <a:gd name="connsiteX30" fmla="*/ 4669 w 5664"/>
              <a:gd name="connsiteY30" fmla="*/ 8356 h 12345"/>
              <a:gd name="connsiteX31" fmla="*/ 4479 w 5664"/>
              <a:gd name="connsiteY31" fmla="*/ 8688 h 12345"/>
              <a:gd name="connsiteX32" fmla="*/ 4495 w 5664"/>
              <a:gd name="connsiteY32" fmla="*/ 8798 h 12345"/>
              <a:gd name="connsiteX33" fmla="*/ 4385 w 5664"/>
              <a:gd name="connsiteY33" fmla="*/ 8971 h 12345"/>
              <a:gd name="connsiteX34" fmla="*/ 4290 w 5664"/>
              <a:gd name="connsiteY34" fmla="*/ 9318 h 12345"/>
              <a:gd name="connsiteX35" fmla="*/ 4290 w 5664"/>
              <a:gd name="connsiteY35" fmla="*/ 9587 h 12345"/>
              <a:gd name="connsiteX36" fmla="*/ 4322 w 5664"/>
              <a:gd name="connsiteY36" fmla="*/ 9933 h 12345"/>
              <a:gd name="connsiteX37" fmla="*/ 4164 w 5664"/>
              <a:gd name="connsiteY37" fmla="*/ 10138 h 12345"/>
              <a:gd name="connsiteX38" fmla="*/ 4053 w 5664"/>
              <a:gd name="connsiteY38" fmla="*/ 10470 h 12345"/>
              <a:gd name="connsiteX39" fmla="*/ 3801 w 5664"/>
              <a:gd name="connsiteY39" fmla="*/ 10752 h 12345"/>
              <a:gd name="connsiteX40" fmla="*/ 3739 w 5664"/>
              <a:gd name="connsiteY40" fmla="*/ 11037 h 12345"/>
              <a:gd name="connsiteX41" fmla="*/ 3599 w 5664"/>
              <a:gd name="connsiteY41" fmla="*/ 11321 h 12345"/>
              <a:gd name="connsiteX42" fmla="*/ 3536 w 5664"/>
              <a:gd name="connsiteY42" fmla="*/ 11541 h 12345"/>
              <a:gd name="connsiteX43" fmla="*/ 3505 w 5664"/>
              <a:gd name="connsiteY43" fmla="*/ 11919 h 12345"/>
              <a:gd name="connsiteX44" fmla="*/ 3276 w 5664"/>
              <a:gd name="connsiteY44" fmla="*/ 12093 h 12345"/>
              <a:gd name="connsiteX45" fmla="*/ 3048 w 5664"/>
              <a:gd name="connsiteY45" fmla="*/ 12251 h 12345"/>
              <a:gd name="connsiteX46" fmla="*/ 2812 w 5664"/>
              <a:gd name="connsiteY46" fmla="*/ 12345 h 12345"/>
              <a:gd name="connsiteX47" fmla="*/ 2464 w 5664"/>
              <a:gd name="connsiteY47" fmla="*/ 12345 h 12345"/>
              <a:gd name="connsiteX48" fmla="*/ 2150 w 5664"/>
              <a:gd name="connsiteY48" fmla="*/ 12062 h 12345"/>
              <a:gd name="connsiteX49" fmla="*/ 1991 w 5664"/>
              <a:gd name="connsiteY49" fmla="*/ 11778 h 12345"/>
              <a:gd name="connsiteX50" fmla="*/ 1944 w 5664"/>
              <a:gd name="connsiteY50" fmla="*/ 11510 h 12345"/>
              <a:gd name="connsiteX51" fmla="*/ 1637 w 5664"/>
              <a:gd name="connsiteY51" fmla="*/ 11210 h 12345"/>
              <a:gd name="connsiteX52" fmla="*/ 1503 w 5664"/>
              <a:gd name="connsiteY52" fmla="*/ 10992 h 12345"/>
              <a:gd name="connsiteX53" fmla="*/ 1543 w 5664"/>
              <a:gd name="connsiteY53" fmla="*/ 10761 h 12345"/>
              <a:gd name="connsiteX54" fmla="*/ 1354 w 5664"/>
              <a:gd name="connsiteY54" fmla="*/ 10240 h 12345"/>
              <a:gd name="connsiteX55" fmla="*/ 1154 w 5664"/>
              <a:gd name="connsiteY55" fmla="*/ 9444 h 12345"/>
              <a:gd name="connsiteX56" fmla="*/ 1211 w 5664"/>
              <a:gd name="connsiteY56" fmla="*/ 8845 h 12345"/>
              <a:gd name="connsiteX57" fmla="*/ 933 w 5664"/>
              <a:gd name="connsiteY57" fmla="*/ 8277 h 12345"/>
              <a:gd name="connsiteX58" fmla="*/ 885 w 5664"/>
              <a:gd name="connsiteY58" fmla="*/ 7899 h 12345"/>
              <a:gd name="connsiteX59" fmla="*/ 857 w 5664"/>
              <a:gd name="connsiteY59" fmla="*/ 7592 h 12345"/>
              <a:gd name="connsiteX60" fmla="*/ 588 w 5664"/>
              <a:gd name="connsiteY60" fmla="*/ 7284 h 12345"/>
              <a:gd name="connsiteX61" fmla="*/ 526 w 5664"/>
              <a:gd name="connsiteY61" fmla="*/ 6953 h 12345"/>
              <a:gd name="connsiteX62" fmla="*/ 399 w 5664"/>
              <a:gd name="connsiteY62" fmla="*/ 6291 h 12345"/>
              <a:gd name="connsiteX63" fmla="*/ 337 w 5664"/>
              <a:gd name="connsiteY63" fmla="*/ 5817 h 12345"/>
              <a:gd name="connsiteX64" fmla="*/ 226 w 5664"/>
              <a:gd name="connsiteY64" fmla="*/ 5597 h 12345"/>
              <a:gd name="connsiteX65" fmla="*/ 226 w 5664"/>
              <a:gd name="connsiteY65" fmla="*/ 5155 h 12345"/>
              <a:gd name="connsiteX66" fmla="*/ 133 w 5664"/>
              <a:gd name="connsiteY66" fmla="*/ 4887 h 12345"/>
              <a:gd name="connsiteX67" fmla="*/ 133 w 5664"/>
              <a:gd name="connsiteY67" fmla="*/ 4525 h 12345"/>
              <a:gd name="connsiteX68" fmla="*/ 22 w 5664"/>
              <a:gd name="connsiteY68" fmla="*/ 4304 h 12345"/>
              <a:gd name="connsiteX69" fmla="*/ 22 w 5664"/>
              <a:gd name="connsiteY69" fmla="*/ 3942 h 12345"/>
              <a:gd name="connsiteX70" fmla="*/ 22 w 5664"/>
              <a:gd name="connsiteY70" fmla="*/ 3942 h 12345"/>
              <a:gd name="connsiteX71" fmla="*/ 29 w 5664"/>
              <a:gd name="connsiteY71" fmla="*/ 3913 h 12345"/>
              <a:gd name="connsiteX72" fmla="*/ 35 w 5664"/>
              <a:gd name="connsiteY72" fmla="*/ 3884 h 12345"/>
              <a:gd name="connsiteX73" fmla="*/ 39 w 5664"/>
              <a:gd name="connsiteY73" fmla="*/ 3848 h 12345"/>
              <a:gd name="connsiteX74" fmla="*/ 42 w 5664"/>
              <a:gd name="connsiteY74" fmla="*/ 3811 h 12345"/>
              <a:gd name="connsiteX75" fmla="*/ 43 w 5664"/>
              <a:gd name="connsiteY75" fmla="*/ 3793 h 12345"/>
              <a:gd name="connsiteX76" fmla="*/ 42 w 5664"/>
              <a:gd name="connsiteY76" fmla="*/ 3775 h 12345"/>
              <a:gd name="connsiteX77" fmla="*/ 39 w 5664"/>
              <a:gd name="connsiteY77" fmla="*/ 3759 h 12345"/>
              <a:gd name="connsiteX78" fmla="*/ 35 w 5664"/>
              <a:gd name="connsiteY78" fmla="*/ 3743 h 12345"/>
              <a:gd name="connsiteX79" fmla="*/ 29 w 5664"/>
              <a:gd name="connsiteY79" fmla="*/ 3731 h 12345"/>
              <a:gd name="connsiteX80" fmla="*/ 22 w 5664"/>
              <a:gd name="connsiteY80" fmla="*/ 3720 h 12345"/>
              <a:gd name="connsiteX81" fmla="*/ 22 w 5664"/>
              <a:gd name="connsiteY81" fmla="*/ 3720 h 12345"/>
              <a:gd name="connsiteX82" fmla="*/ 17 w 5664"/>
              <a:gd name="connsiteY82" fmla="*/ 3716 h 12345"/>
              <a:gd name="connsiteX83" fmla="*/ 14 w 5664"/>
              <a:gd name="connsiteY83" fmla="*/ 3710 h 12345"/>
              <a:gd name="connsiteX84" fmla="*/ 9 w 5664"/>
              <a:gd name="connsiteY84" fmla="*/ 3695 h 12345"/>
              <a:gd name="connsiteX85" fmla="*/ 4 w 5664"/>
              <a:gd name="connsiteY85" fmla="*/ 3678 h 12345"/>
              <a:gd name="connsiteX86" fmla="*/ 1 w 5664"/>
              <a:gd name="connsiteY86" fmla="*/ 3659 h 12345"/>
              <a:gd name="connsiteX87" fmla="*/ 0 w 5664"/>
              <a:gd name="connsiteY87" fmla="*/ 3638 h 12345"/>
              <a:gd name="connsiteX88" fmla="*/ 1 w 5664"/>
              <a:gd name="connsiteY88" fmla="*/ 3615 h 12345"/>
              <a:gd name="connsiteX89" fmla="*/ 4 w 5664"/>
              <a:gd name="connsiteY89" fmla="*/ 3568 h 12345"/>
              <a:gd name="connsiteX90" fmla="*/ 9 w 5664"/>
              <a:gd name="connsiteY90" fmla="*/ 3525 h 12345"/>
              <a:gd name="connsiteX91" fmla="*/ 14 w 5664"/>
              <a:gd name="connsiteY91" fmla="*/ 3488 h 12345"/>
              <a:gd name="connsiteX92" fmla="*/ 22 w 5664"/>
              <a:gd name="connsiteY92" fmla="*/ 3453 h 12345"/>
              <a:gd name="connsiteX93" fmla="*/ 0 w 5664"/>
              <a:gd name="connsiteY93" fmla="*/ 3310 h 12345"/>
              <a:gd name="connsiteX94" fmla="*/ 3947 w 5664"/>
              <a:gd name="connsiteY94" fmla="*/ 467 h 12345"/>
              <a:gd name="connsiteX0" fmla="*/ 0 w 5664"/>
              <a:gd name="connsiteY0" fmla="*/ 2803 h 11838"/>
              <a:gd name="connsiteX1" fmla="*/ 4009 w 5664"/>
              <a:gd name="connsiteY1" fmla="*/ 0 h 11838"/>
              <a:gd name="connsiteX2" fmla="*/ 4072 w 5664"/>
              <a:gd name="connsiteY2" fmla="*/ 237 h 11838"/>
              <a:gd name="connsiteX3" fmla="*/ 4213 w 5664"/>
              <a:gd name="connsiteY3" fmla="*/ 296 h 11838"/>
              <a:gd name="connsiteX4" fmla="*/ 4249 w 5664"/>
              <a:gd name="connsiteY4" fmla="*/ 450 h 11838"/>
              <a:gd name="connsiteX5" fmla="*/ 4391 w 5664"/>
              <a:gd name="connsiteY5" fmla="*/ 699 h 11838"/>
              <a:gd name="connsiteX6" fmla="*/ 4581 w 5664"/>
              <a:gd name="connsiteY6" fmla="*/ 887 h 11838"/>
              <a:gd name="connsiteX7" fmla="*/ 4604 w 5664"/>
              <a:gd name="connsiteY7" fmla="*/ 1208 h 11838"/>
              <a:gd name="connsiteX8" fmla="*/ 4722 w 5664"/>
              <a:gd name="connsiteY8" fmla="*/ 1408 h 11838"/>
              <a:gd name="connsiteX9" fmla="*/ 5018 w 5664"/>
              <a:gd name="connsiteY9" fmla="*/ 1563 h 11838"/>
              <a:gd name="connsiteX10" fmla="*/ 5112 w 5664"/>
              <a:gd name="connsiteY10" fmla="*/ 1681 h 11838"/>
              <a:gd name="connsiteX11" fmla="*/ 5159 w 5664"/>
              <a:gd name="connsiteY11" fmla="*/ 1822 h 11838"/>
              <a:gd name="connsiteX12" fmla="*/ 5243 w 5664"/>
              <a:gd name="connsiteY12" fmla="*/ 1905 h 11838"/>
              <a:gd name="connsiteX13" fmla="*/ 5432 w 5664"/>
              <a:gd name="connsiteY13" fmla="*/ 2166 h 11838"/>
              <a:gd name="connsiteX14" fmla="*/ 5523 w 5664"/>
              <a:gd name="connsiteY14" fmla="*/ 2441 h 11838"/>
              <a:gd name="connsiteX15" fmla="*/ 5585 w 5664"/>
              <a:gd name="connsiteY15" fmla="*/ 2520 h 11838"/>
              <a:gd name="connsiteX16" fmla="*/ 5606 w 5664"/>
              <a:gd name="connsiteY16" fmla="*/ 2603 h 11838"/>
              <a:gd name="connsiteX17" fmla="*/ 5664 w 5664"/>
              <a:gd name="connsiteY17" fmla="*/ 2741 h 11838"/>
              <a:gd name="connsiteX18" fmla="*/ 5664 w 5664"/>
              <a:gd name="connsiteY18" fmla="*/ 3040 h 11838"/>
              <a:gd name="connsiteX19" fmla="*/ 5664 w 5664"/>
              <a:gd name="connsiteY19" fmla="*/ 3229 h 11838"/>
              <a:gd name="connsiteX20" fmla="*/ 5491 w 5664"/>
              <a:gd name="connsiteY20" fmla="*/ 3631 h 11838"/>
              <a:gd name="connsiteX21" fmla="*/ 5585 w 5664"/>
              <a:gd name="connsiteY21" fmla="*/ 4127 h 11838"/>
              <a:gd name="connsiteX22" fmla="*/ 5523 w 5664"/>
              <a:gd name="connsiteY22" fmla="*/ 4286 h 11838"/>
              <a:gd name="connsiteX23" fmla="*/ 5539 w 5664"/>
              <a:gd name="connsiteY23" fmla="*/ 4491 h 11838"/>
              <a:gd name="connsiteX24" fmla="*/ 5443 w 5664"/>
              <a:gd name="connsiteY24" fmla="*/ 5074 h 11838"/>
              <a:gd name="connsiteX25" fmla="*/ 5318 w 5664"/>
              <a:gd name="connsiteY25" fmla="*/ 6020 h 11838"/>
              <a:gd name="connsiteX26" fmla="*/ 5096 w 5664"/>
              <a:gd name="connsiteY26" fmla="*/ 6320 h 11838"/>
              <a:gd name="connsiteX27" fmla="*/ 4923 w 5664"/>
              <a:gd name="connsiteY27" fmla="*/ 6855 h 11838"/>
              <a:gd name="connsiteX28" fmla="*/ 4779 w 5664"/>
              <a:gd name="connsiteY28" fmla="*/ 7155 h 11838"/>
              <a:gd name="connsiteX29" fmla="*/ 4685 w 5664"/>
              <a:gd name="connsiteY29" fmla="*/ 7487 h 11838"/>
              <a:gd name="connsiteX30" fmla="*/ 4669 w 5664"/>
              <a:gd name="connsiteY30" fmla="*/ 7849 h 11838"/>
              <a:gd name="connsiteX31" fmla="*/ 4479 w 5664"/>
              <a:gd name="connsiteY31" fmla="*/ 8181 h 11838"/>
              <a:gd name="connsiteX32" fmla="*/ 4495 w 5664"/>
              <a:gd name="connsiteY32" fmla="*/ 8291 h 11838"/>
              <a:gd name="connsiteX33" fmla="*/ 4385 w 5664"/>
              <a:gd name="connsiteY33" fmla="*/ 8464 h 11838"/>
              <a:gd name="connsiteX34" fmla="*/ 4290 w 5664"/>
              <a:gd name="connsiteY34" fmla="*/ 8811 h 11838"/>
              <a:gd name="connsiteX35" fmla="*/ 4290 w 5664"/>
              <a:gd name="connsiteY35" fmla="*/ 9080 h 11838"/>
              <a:gd name="connsiteX36" fmla="*/ 4322 w 5664"/>
              <a:gd name="connsiteY36" fmla="*/ 9426 h 11838"/>
              <a:gd name="connsiteX37" fmla="*/ 4164 w 5664"/>
              <a:gd name="connsiteY37" fmla="*/ 9631 h 11838"/>
              <a:gd name="connsiteX38" fmla="*/ 4053 w 5664"/>
              <a:gd name="connsiteY38" fmla="*/ 9963 h 11838"/>
              <a:gd name="connsiteX39" fmla="*/ 3801 w 5664"/>
              <a:gd name="connsiteY39" fmla="*/ 10245 h 11838"/>
              <a:gd name="connsiteX40" fmla="*/ 3739 w 5664"/>
              <a:gd name="connsiteY40" fmla="*/ 10530 h 11838"/>
              <a:gd name="connsiteX41" fmla="*/ 3599 w 5664"/>
              <a:gd name="connsiteY41" fmla="*/ 10814 h 11838"/>
              <a:gd name="connsiteX42" fmla="*/ 3536 w 5664"/>
              <a:gd name="connsiteY42" fmla="*/ 11034 h 11838"/>
              <a:gd name="connsiteX43" fmla="*/ 3505 w 5664"/>
              <a:gd name="connsiteY43" fmla="*/ 11412 h 11838"/>
              <a:gd name="connsiteX44" fmla="*/ 3276 w 5664"/>
              <a:gd name="connsiteY44" fmla="*/ 11586 h 11838"/>
              <a:gd name="connsiteX45" fmla="*/ 3048 w 5664"/>
              <a:gd name="connsiteY45" fmla="*/ 11744 h 11838"/>
              <a:gd name="connsiteX46" fmla="*/ 2812 w 5664"/>
              <a:gd name="connsiteY46" fmla="*/ 11838 h 11838"/>
              <a:gd name="connsiteX47" fmla="*/ 2464 w 5664"/>
              <a:gd name="connsiteY47" fmla="*/ 11838 h 11838"/>
              <a:gd name="connsiteX48" fmla="*/ 2150 w 5664"/>
              <a:gd name="connsiteY48" fmla="*/ 11555 h 11838"/>
              <a:gd name="connsiteX49" fmla="*/ 1991 w 5664"/>
              <a:gd name="connsiteY49" fmla="*/ 11271 h 11838"/>
              <a:gd name="connsiteX50" fmla="*/ 1944 w 5664"/>
              <a:gd name="connsiteY50" fmla="*/ 11003 h 11838"/>
              <a:gd name="connsiteX51" fmla="*/ 1637 w 5664"/>
              <a:gd name="connsiteY51" fmla="*/ 10703 h 11838"/>
              <a:gd name="connsiteX52" fmla="*/ 1503 w 5664"/>
              <a:gd name="connsiteY52" fmla="*/ 10485 h 11838"/>
              <a:gd name="connsiteX53" fmla="*/ 1543 w 5664"/>
              <a:gd name="connsiteY53" fmla="*/ 10254 h 11838"/>
              <a:gd name="connsiteX54" fmla="*/ 1354 w 5664"/>
              <a:gd name="connsiteY54" fmla="*/ 9733 h 11838"/>
              <a:gd name="connsiteX55" fmla="*/ 1154 w 5664"/>
              <a:gd name="connsiteY55" fmla="*/ 8937 h 11838"/>
              <a:gd name="connsiteX56" fmla="*/ 1211 w 5664"/>
              <a:gd name="connsiteY56" fmla="*/ 8338 h 11838"/>
              <a:gd name="connsiteX57" fmla="*/ 933 w 5664"/>
              <a:gd name="connsiteY57" fmla="*/ 7770 h 11838"/>
              <a:gd name="connsiteX58" fmla="*/ 885 w 5664"/>
              <a:gd name="connsiteY58" fmla="*/ 7392 h 11838"/>
              <a:gd name="connsiteX59" fmla="*/ 857 w 5664"/>
              <a:gd name="connsiteY59" fmla="*/ 7085 h 11838"/>
              <a:gd name="connsiteX60" fmla="*/ 588 w 5664"/>
              <a:gd name="connsiteY60" fmla="*/ 6777 h 11838"/>
              <a:gd name="connsiteX61" fmla="*/ 526 w 5664"/>
              <a:gd name="connsiteY61" fmla="*/ 6446 h 11838"/>
              <a:gd name="connsiteX62" fmla="*/ 399 w 5664"/>
              <a:gd name="connsiteY62" fmla="*/ 5784 h 11838"/>
              <a:gd name="connsiteX63" fmla="*/ 337 w 5664"/>
              <a:gd name="connsiteY63" fmla="*/ 5310 h 11838"/>
              <a:gd name="connsiteX64" fmla="*/ 226 w 5664"/>
              <a:gd name="connsiteY64" fmla="*/ 5090 h 11838"/>
              <a:gd name="connsiteX65" fmla="*/ 226 w 5664"/>
              <a:gd name="connsiteY65" fmla="*/ 4648 h 11838"/>
              <a:gd name="connsiteX66" fmla="*/ 133 w 5664"/>
              <a:gd name="connsiteY66" fmla="*/ 4380 h 11838"/>
              <a:gd name="connsiteX67" fmla="*/ 133 w 5664"/>
              <a:gd name="connsiteY67" fmla="*/ 4018 h 11838"/>
              <a:gd name="connsiteX68" fmla="*/ 22 w 5664"/>
              <a:gd name="connsiteY68" fmla="*/ 3797 h 11838"/>
              <a:gd name="connsiteX69" fmla="*/ 22 w 5664"/>
              <a:gd name="connsiteY69" fmla="*/ 3435 h 11838"/>
              <a:gd name="connsiteX70" fmla="*/ 22 w 5664"/>
              <a:gd name="connsiteY70" fmla="*/ 3435 h 11838"/>
              <a:gd name="connsiteX71" fmla="*/ 29 w 5664"/>
              <a:gd name="connsiteY71" fmla="*/ 3406 h 11838"/>
              <a:gd name="connsiteX72" fmla="*/ 35 w 5664"/>
              <a:gd name="connsiteY72" fmla="*/ 3377 h 11838"/>
              <a:gd name="connsiteX73" fmla="*/ 39 w 5664"/>
              <a:gd name="connsiteY73" fmla="*/ 3341 h 11838"/>
              <a:gd name="connsiteX74" fmla="*/ 42 w 5664"/>
              <a:gd name="connsiteY74" fmla="*/ 3304 h 11838"/>
              <a:gd name="connsiteX75" fmla="*/ 43 w 5664"/>
              <a:gd name="connsiteY75" fmla="*/ 3286 h 11838"/>
              <a:gd name="connsiteX76" fmla="*/ 42 w 5664"/>
              <a:gd name="connsiteY76" fmla="*/ 3268 h 11838"/>
              <a:gd name="connsiteX77" fmla="*/ 39 w 5664"/>
              <a:gd name="connsiteY77" fmla="*/ 3252 h 11838"/>
              <a:gd name="connsiteX78" fmla="*/ 35 w 5664"/>
              <a:gd name="connsiteY78" fmla="*/ 3236 h 11838"/>
              <a:gd name="connsiteX79" fmla="*/ 29 w 5664"/>
              <a:gd name="connsiteY79" fmla="*/ 3224 h 11838"/>
              <a:gd name="connsiteX80" fmla="*/ 22 w 5664"/>
              <a:gd name="connsiteY80" fmla="*/ 3213 h 11838"/>
              <a:gd name="connsiteX81" fmla="*/ 22 w 5664"/>
              <a:gd name="connsiteY81" fmla="*/ 3213 h 11838"/>
              <a:gd name="connsiteX82" fmla="*/ 17 w 5664"/>
              <a:gd name="connsiteY82" fmla="*/ 3209 h 11838"/>
              <a:gd name="connsiteX83" fmla="*/ 14 w 5664"/>
              <a:gd name="connsiteY83" fmla="*/ 3203 h 11838"/>
              <a:gd name="connsiteX84" fmla="*/ 9 w 5664"/>
              <a:gd name="connsiteY84" fmla="*/ 3188 h 11838"/>
              <a:gd name="connsiteX85" fmla="*/ 4 w 5664"/>
              <a:gd name="connsiteY85" fmla="*/ 3171 h 11838"/>
              <a:gd name="connsiteX86" fmla="*/ 1 w 5664"/>
              <a:gd name="connsiteY86" fmla="*/ 3152 h 11838"/>
              <a:gd name="connsiteX87" fmla="*/ 0 w 5664"/>
              <a:gd name="connsiteY87" fmla="*/ 3131 h 11838"/>
              <a:gd name="connsiteX88" fmla="*/ 1 w 5664"/>
              <a:gd name="connsiteY88" fmla="*/ 3108 h 11838"/>
              <a:gd name="connsiteX89" fmla="*/ 4 w 5664"/>
              <a:gd name="connsiteY89" fmla="*/ 3061 h 11838"/>
              <a:gd name="connsiteX90" fmla="*/ 9 w 5664"/>
              <a:gd name="connsiteY90" fmla="*/ 3018 h 11838"/>
              <a:gd name="connsiteX91" fmla="*/ 14 w 5664"/>
              <a:gd name="connsiteY91" fmla="*/ 2981 h 11838"/>
              <a:gd name="connsiteX92" fmla="*/ 22 w 5664"/>
              <a:gd name="connsiteY92" fmla="*/ 2946 h 11838"/>
              <a:gd name="connsiteX93" fmla="*/ 0 w 5664"/>
              <a:gd name="connsiteY93" fmla="*/ 2803 h 11838"/>
              <a:gd name="connsiteX0" fmla="*/ 0 w 5664"/>
              <a:gd name="connsiteY0" fmla="*/ 2566 h 11601"/>
              <a:gd name="connsiteX1" fmla="*/ 4072 w 5664"/>
              <a:gd name="connsiteY1" fmla="*/ 0 h 11601"/>
              <a:gd name="connsiteX2" fmla="*/ 4213 w 5664"/>
              <a:gd name="connsiteY2" fmla="*/ 59 h 11601"/>
              <a:gd name="connsiteX3" fmla="*/ 4249 w 5664"/>
              <a:gd name="connsiteY3" fmla="*/ 213 h 11601"/>
              <a:gd name="connsiteX4" fmla="*/ 4391 w 5664"/>
              <a:gd name="connsiteY4" fmla="*/ 462 h 11601"/>
              <a:gd name="connsiteX5" fmla="*/ 4581 w 5664"/>
              <a:gd name="connsiteY5" fmla="*/ 650 h 11601"/>
              <a:gd name="connsiteX6" fmla="*/ 4604 w 5664"/>
              <a:gd name="connsiteY6" fmla="*/ 971 h 11601"/>
              <a:gd name="connsiteX7" fmla="*/ 4722 w 5664"/>
              <a:gd name="connsiteY7" fmla="*/ 1171 h 11601"/>
              <a:gd name="connsiteX8" fmla="*/ 5018 w 5664"/>
              <a:gd name="connsiteY8" fmla="*/ 1326 h 11601"/>
              <a:gd name="connsiteX9" fmla="*/ 5112 w 5664"/>
              <a:gd name="connsiteY9" fmla="*/ 1444 h 11601"/>
              <a:gd name="connsiteX10" fmla="*/ 5159 w 5664"/>
              <a:gd name="connsiteY10" fmla="*/ 1585 h 11601"/>
              <a:gd name="connsiteX11" fmla="*/ 5243 w 5664"/>
              <a:gd name="connsiteY11" fmla="*/ 1668 h 11601"/>
              <a:gd name="connsiteX12" fmla="*/ 5432 w 5664"/>
              <a:gd name="connsiteY12" fmla="*/ 1929 h 11601"/>
              <a:gd name="connsiteX13" fmla="*/ 5523 w 5664"/>
              <a:gd name="connsiteY13" fmla="*/ 2204 h 11601"/>
              <a:gd name="connsiteX14" fmla="*/ 5585 w 5664"/>
              <a:gd name="connsiteY14" fmla="*/ 2283 h 11601"/>
              <a:gd name="connsiteX15" fmla="*/ 5606 w 5664"/>
              <a:gd name="connsiteY15" fmla="*/ 2366 h 11601"/>
              <a:gd name="connsiteX16" fmla="*/ 5664 w 5664"/>
              <a:gd name="connsiteY16" fmla="*/ 2504 h 11601"/>
              <a:gd name="connsiteX17" fmla="*/ 5664 w 5664"/>
              <a:gd name="connsiteY17" fmla="*/ 2803 h 11601"/>
              <a:gd name="connsiteX18" fmla="*/ 5664 w 5664"/>
              <a:gd name="connsiteY18" fmla="*/ 2992 h 11601"/>
              <a:gd name="connsiteX19" fmla="*/ 5491 w 5664"/>
              <a:gd name="connsiteY19" fmla="*/ 3394 h 11601"/>
              <a:gd name="connsiteX20" fmla="*/ 5585 w 5664"/>
              <a:gd name="connsiteY20" fmla="*/ 3890 h 11601"/>
              <a:gd name="connsiteX21" fmla="*/ 5523 w 5664"/>
              <a:gd name="connsiteY21" fmla="*/ 4049 h 11601"/>
              <a:gd name="connsiteX22" fmla="*/ 5539 w 5664"/>
              <a:gd name="connsiteY22" fmla="*/ 4254 h 11601"/>
              <a:gd name="connsiteX23" fmla="*/ 5443 w 5664"/>
              <a:gd name="connsiteY23" fmla="*/ 4837 h 11601"/>
              <a:gd name="connsiteX24" fmla="*/ 5318 w 5664"/>
              <a:gd name="connsiteY24" fmla="*/ 5783 h 11601"/>
              <a:gd name="connsiteX25" fmla="*/ 5096 w 5664"/>
              <a:gd name="connsiteY25" fmla="*/ 6083 h 11601"/>
              <a:gd name="connsiteX26" fmla="*/ 4923 w 5664"/>
              <a:gd name="connsiteY26" fmla="*/ 6618 h 11601"/>
              <a:gd name="connsiteX27" fmla="*/ 4779 w 5664"/>
              <a:gd name="connsiteY27" fmla="*/ 6918 h 11601"/>
              <a:gd name="connsiteX28" fmla="*/ 4685 w 5664"/>
              <a:gd name="connsiteY28" fmla="*/ 7250 h 11601"/>
              <a:gd name="connsiteX29" fmla="*/ 4669 w 5664"/>
              <a:gd name="connsiteY29" fmla="*/ 7612 h 11601"/>
              <a:gd name="connsiteX30" fmla="*/ 4479 w 5664"/>
              <a:gd name="connsiteY30" fmla="*/ 7944 h 11601"/>
              <a:gd name="connsiteX31" fmla="*/ 4495 w 5664"/>
              <a:gd name="connsiteY31" fmla="*/ 8054 h 11601"/>
              <a:gd name="connsiteX32" fmla="*/ 4385 w 5664"/>
              <a:gd name="connsiteY32" fmla="*/ 8227 h 11601"/>
              <a:gd name="connsiteX33" fmla="*/ 4290 w 5664"/>
              <a:gd name="connsiteY33" fmla="*/ 8574 h 11601"/>
              <a:gd name="connsiteX34" fmla="*/ 4290 w 5664"/>
              <a:gd name="connsiteY34" fmla="*/ 8843 h 11601"/>
              <a:gd name="connsiteX35" fmla="*/ 4322 w 5664"/>
              <a:gd name="connsiteY35" fmla="*/ 9189 h 11601"/>
              <a:gd name="connsiteX36" fmla="*/ 4164 w 5664"/>
              <a:gd name="connsiteY36" fmla="*/ 9394 h 11601"/>
              <a:gd name="connsiteX37" fmla="*/ 4053 w 5664"/>
              <a:gd name="connsiteY37" fmla="*/ 9726 h 11601"/>
              <a:gd name="connsiteX38" fmla="*/ 3801 w 5664"/>
              <a:gd name="connsiteY38" fmla="*/ 10008 h 11601"/>
              <a:gd name="connsiteX39" fmla="*/ 3739 w 5664"/>
              <a:gd name="connsiteY39" fmla="*/ 10293 h 11601"/>
              <a:gd name="connsiteX40" fmla="*/ 3599 w 5664"/>
              <a:gd name="connsiteY40" fmla="*/ 10577 h 11601"/>
              <a:gd name="connsiteX41" fmla="*/ 3536 w 5664"/>
              <a:gd name="connsiteY41" fmla="*/ 10797 h 11601"/>
              <a:gd name="connsiteX42" fmla="*/ 3505 w 5664"/>
              <a:gd name="connsiteY42" fmla="*/ 11175 h 11601"/>
              <a:gd name="connsiteX43" fmla="*/ 3276 w 5664"/>
              <a:gd name="connsiteY43" fmla="*/ 11349 h 11601"/>
              <a:gd name="connsiteX44" fmla="*/ 3048 w 5664"/>
              <a:gd name="connsiteY44" fmla="*/ 11507 h 11601"/>
              <a:gd name="connsiteX45" fmla="*/ 2812 w 5664"/>
              <a:gd name="connsiteY45" fmla="*/ 11601 h 11601"/>
              <a:gd name="connsiteX46" fmla="*/ 2464 w 5664"/>
              <a:gd name="connsiteY46" fmla="*/ 11601 h 11601"/>
              <a:gd name="connsiteX47" fmla="*/ 2150 w 5664"/>
              <a:gd name="connsiteY47" fmla="*/ 11318 h 11601"/>
              <a:gd name="connsiteX48" fmla="*/ 1991 w 5664"/>
              <a:gd name="connsiteY48" fmla="*/ 11034 h 11601"/>
              <a:gd name="connsiteX49" fmla="*/ 1944 w 5664"/>
              <a:gd name="connsiteY49" fmla="*/ 10766 h 11601"/>
              <a:gd name="connsiteX50" fmla="*/ 1637 w 5664"/>
              <a:gd name="connsiteY50" fmla="*/ 10466 h 11601"/>
              <a:gd name="connsiteX51" fmla="*/ 1503 w 5664"/>
              <a:gd name="connsiteY51" fmla="*/ 10248 h 11601"/>
              <a:gd name="connsiteX52" fmla="*/ 1543 w 5664"/>
              <a:gd name="connsiteY52" fmla="*/ 10017 h 11601"/>
              <a:gd name="connsiteX53" fmla="*/ 1354 w 5664"/>
              <a:gd name="connsiteY53" fmla="*/ 9496 h 11601"/>
              <a:gd name="connsiteX54" fmla="*/ 1154 w 5664"/>
              <a:gd name="connsiteY54" fmla="*/ 8700 h 11601"/>
              <a:gd name="connsiteX55" fmla="*/ 1211 w 5664"/>
              <a:gd name="connsiteY55" fmla="*/ 8101 h 11601"/>
              <a:gd name="connsiteX56" fmla="*/ 933 w 5664"/>
              <a:gd name="connsiteY56" fmla="*/ 7533 h 11601"/>
              <a:gd name="connsiteX57" fmla="*/ 885 w 5664"/>
              <a:gd name="connsiteY57" fmla="*/ 7155 h 11601"/>
              <a:gd name="connsiteX58" fmla="*/ 857 w 5664"/>
              <a:gd name="connsiteY58" fmla="*/ 6848 h 11601"/>
              <a:gd name="connsiteX59" fmla="*/ 588 w 5664"/>
              <a:gd name="connsiteY59" fmla="*/ 6540 h 11601"/>
              <a:gd name="connsiteX60" fmla="*/ 526 w 5664"/>
              <a:gd name="connsiteY60" fmla="*/ 6209 h 11601"/>
              <a:gd name="connsiteX61" fmla="*/ 399 w 5664"/>
              <a:gd name="connsiteY61" fmla="*/ 5547 h 11601"/>
              <a:gd name="connsiteX62" fmla="*/ 337 w 5664"/>
              <a:gd name="connsiteY62" fmla="*/ 5073 h 11601"/>
              <a:gd name="connsiteX63" fmla="*/ 226 w 5664"/>
              <a:gd name="connsiteY63" fmla="*/ 4853 h 11601"/>
              <a:gd name="connsiteX64" fmla="*/ 226 w 5664"/>
              <a:gd name="connsiteY64" fmla="*/ 4411 h 11601"/>
              <a:gd name="connsiteX65" fmla="*/ 133 w 5664"/>
              <a:gd name="connsiteY65" fmla="*/ 4143 h 11601"/>
              <a:gd name="connsiteX66" fmla="*/ 133 w 5664"/>
              <a:gd name="connsiteY66" fmla="*/ 3781 h 11601"/>
              <a:gd name="connsiteX67" fmla="*/ 22 w 5664"/>
              <a:gd name="connsiteY67" fmla="*/ 3560 h 11601"/>
              <a:gd name="connsiteX68" fmla="*/ 22 w 5664"/>
              <a:gd name="connsiteY68" fmla="*/ 3198 h 11601"/>
              <a:gd name="connsiteX69" fmla="*/ 22 w 5664"/>
              <a:gd name="connsiteY69" fmla="*/ 3198 h 11601"/>
              <a:gd name="connsiteX70" fmla="*/ 29 w 5664"/>
              <a:gd name="connsiteY70" fmla="*/ 3169 h 11601"/>
              <a:gd name="connsiteX71" fmla="*/ 35 w 5664"/>
              <a:gd name="connsiteY71" fmla="*/ 3140 h 11601"/>
              <a:gd name="connsiteX72" fmla="*/ 39 w 5664"/>
              <a:gd name="connsiteY72" fmla="*/ 3104 h 11601"/>
              <a:gd name="connsiteX73" fmla="*/ 42 w 5664"/>
              <a:gd name="connsiteY73" fmla="*/ 3067 h 11601"/>
              <a:gd name="connsiteX74" fmla="*/ 43 w 5664"/>
              <a:gd name="connsiteY74" fmla="*/ 3049 h 11601"/>
              <a:gd name="connsiteX75" fmla="*/ 42 w 5664"/>
              <a:gd name="connsiteY75" fmla="*/ 3031 h 11601"/>
              <a:gd name="connsiteX76" fmla="*/ 39 w 5664"/>
              <a:gd name="connsiteY76" fmla="*/ 3015 h 11601"/>
              <a:gd name="connsiteX77" fmla="*/ 35 w 5664"/>
              <a:gd name="connsiteY77" fmla="*/ 2999 h 11601"/>
              <a:gd name="connsiteX78" fmla="*/ 29 w 5664"/>
              <a:gd name="connsiteY78" fmla="*/ 2987 h 11601"/>
              <a:gd name="connsiteX79" fmla="*/ 22 w 5664"/>
              <a:gd name="connsiteY79" fmla="*/ 2976 h 11601"/>
              <a:gd name="connsiteX80" fmla="*/ 22 w 5664"/>
              <a:gd name="connsiteY80" fmla="*/ 2976 h 11601"/>
              <a:gd name="connsiteX81" fmla="*/ 17 w 5664"/>
              <a:gd name="connsiteY81" fmla="*/ 2972 h 11601"/>
              <a:gd name="connsiteX82" fmla="*/ 14 w 5664"/>
              <a:gd name="connsiteY82" fmla="*/ 2966 h 11601"/>
              <a:gd name="connsiteX83" fmla="*/ 9 w 5664"/>
              <a:gd name="connsiteY83" fmla="*/ 2951 h 11601"/>
              <a:gd name="connsiteX84" fmla="*/ 4 w 5664"/>
              <a:gd name="connsiteY84" fmla="*/ 2934 h 11601"/>
              <a:gd name="connsiteX85" fmla="*/ 1 w 5664"/>
              <a:gd name="connsiteY85" fmla="*/ 2915 h 11601"/>
              <a:gd name="connsiteX86" fmla="*/ 0 w 5664"/>
              <a:gd name="connsiteY86" fmla="*/ 2894 h 11601"/>
              <a:gd name="connsiteX87" fmla="*/ 1 w 5664"/>
              <a:gd name="connsiteY87" fmla="*/ 2871 h 11601"/>
              <a:gd name="connsiteX88" fmla="*/ 4 w 5664"/>
              <a:gd name="connsiteY88" fmla="*/ 2824 h 11601"/>
              <a:gd name="connsiteX89" fmla="*/ 9 w 5664"/>
              <a:gd name="connsiteY89" fmla="*/ 2781 h 11601"/>
              <a:gd name="connsiteX90" fmla="*/ 14 w 5664"/>
              <a:gd name="connsiteY90" fmla="*/ 2744 h 11601"/>
              <a:gd name="connsiteX91" fmla="*/ 22 w 5664"/>
              <a:gd name="connsiteY91" fmla="*/ 2709 h 11601"/>
              <a:gd name="connsiteX92" fmla="*/ 0 w 5664"/>
              <a:gd name="connsiteY92" fmla="*/ 2566 h 11601"/>
              <a:gd name="connsiteX0" fmla="*/ 0 w 5664"/>
              <a:gd name="connsiteY0" fmla="*/ 2507 h 11542"/>
              <a:gd name="connsiteX1" fmla="*/ 4213 w 5664"/>
              <a:gd name="connsiteY1" fmla="*/ 0 h 11542"/>
              <a:gd name="connsiteX2" fmla="*/ 4249 w 5664"/>
              <a:gd name="connsiteY2" fmla="*/ 154 h 11542"/>
              <a:gd name="connsiteX3" fmla="*/ 4391 w 5664"/>
              <a:gd name="connsiteY3" fmla="*/ 403 h 11542"/>
              <a:gd name="connsiteX4" fmla="*/ 4581 w 5664"/>
              <a:gd name="connsiteY4" fmla="*/ 591 h 11542"/>
              <a:gd name="connsiteX5" fmla="*/ 4604 w 5664"/>
              <a:gd name="connsiteY5" fmla="*/ 912 h 11542"/>
              <a:gd name="connsiteX6" fmla="*/ 4722 w 5664"/>
              <a:gd name="connsiteY6" fmla="*/ 1112 h 11542"/>
              <a:gd name="connsiteX7" fmla="*/ 5018 w 5664"/>
              <a:gd name="connsiteY7" fmla="*/ 1267 h 11542"/>
              <a:gd name="connsiteX8" fmla="*/ 5112 w 5664"/>
              <a:gd name="connsiteY8" fmla="*/ 1385 h 11542"/>
              <a:gd name="connsiteX9" fmla="*/ 5159 w 5664"/>
              <a:gd name="connsiteY9" fmla="*/ 1526 h 11542"/>
              <a:gd name="connsiteX10" fmla="*/ 5243 w 5664"/>
              <a:gd name="connsiteY10" fmla="*/ 1609 h 11542"/>
              <a:gd name="connsiteX11" fmla="*/ 5432 w 5664"/>
              <a:gd name="connsiteY11" fmla="*/ 1870 h 11542"/>
              <a:gd name="connsiteX12" fmla="*/ 5523 w 5664"/>
              <a:gd name="connsiteY12" fmla="*/ 2145 h 11542"/>
              <a:gd name="connsiteX13" fmla="*/ 5585 w 5664"/>
              <a:gd name="connsiteY13" fmla="*/ 2224 h 11542"/>
              <a:gd name="connsiteX14" fmla="*/ 5606 w 5664"/>
              <a:gd name="connsiteY14" fmla="*/ 2307 h 11542"/>
              <a:gd name="connsiteX15" fmla="*/ 5664 w 5664"/>
              <a:gd name="connsiteY15" fmla="*/ 2445 h 11542"/>
              <a:gd name="connsiteX16" fmla="*/ 5664 w 5664"/>
              <a:gd name="connsiteY16" fmla="*/ 2744 h 11542"/>
              <a:gd name="connsiteX17" fmla="*/ 5664 w 5664"/>
              <a:gd name="connsiteY17" fmla="*/ 2933 h 11542"/>
              <a:gd name="connsiteX18" fmla="*/ 5491 w 5664"/>
              <a:gd name="connsiteY18" fmla="*/ 3335 h 11542"/>
              <a:gd name="connsiteX19" fmla="*/ 5585 w 5664"/>
              <a:gd name="connsiteY19" fmla="*/ 3831 h 11542"/>
              <a:gd name="connsiteX20" fmla="*/ 5523 w 5664"/>
              <a:gd name="connsiteY20" fmla="*/ 3990 h 11542"/>
              <a:gd name="connsiteX21" fmla="*/ 5539 w 5664"/>
              <a:gd name="connsiteY21" fmla="*/ 4195 h 11542"/>
              <a:gd name="connsiteX22" fmla="*/ 5443 w 5664"/>
              <a:gd name="connsiteY22" fmla="*/ 4778 h 11542"/>
              <a:gd name="connsiteX23" fmla="*/ 5318 w 5664"/>
              <a:gd name="connsiteY23" fmla="*/ 5724 h 11542"/>
              <a:gd name="connsiteX24" fmla="*/ 5096 w 5664"/>
              <a:gd name="connsiteY24" fmla="*/ 6024 h 11542"/>
              <a:gd name="connsiteX25" fmla="*/ 4923 w 5664"/>
              <a:gd name="connsiteY25" fmla="*/ 6559 h 11542"/>
              <a:gd name="connsiteX26" fmla="*/ 4779 w 5664"/>
              <a:gd name="connsiteY26" fmla="*/ 6859 h 11542"/>
              <a:gd name="connsiteX27" fmla="*/ 4685 w 5664"/>
              <a:gd name="connsiteY27" fmla="*/ 7191 h 11542"/>
              <a:gd name="connsiteX28" fmla="*/ 4669 w 5664"/>
              <a:gd name="connsiteY28" fmla="*/ 7553 h 11542"/>
              <a:gd name="connsiteX29" fmla="*/ 4479 w 5664"/>
              <a:gd name="connsiteY29" fmla="*/ 7885 h 11542"/>
              <a:gd name="connsiteX30" fmla="*/ 4495 w 5664"/>
              <a:gd name="connsiteY30" fmla="*/ 7995 h 11542"/>
              <a:gd name="connsiteX31" fmla="*/ 4385 w 5664"/>
              <a:gd name="connsiteY31" fmla="*/ 8168 h 11542"/>
              <a:gd name="connsiteX32" fmla="*/ 4290 w 5664"/>
              <a:gd name="connsiteY32" fmla="*/ 8515 h 11542"/>
              <a:gd name="connsiteX33" fmla="*/ 4290 w 5664"/>
              <a:gd name="connsiteY33" fmla="*/ 8784 h 11542"/>
              <a:gd name="connsiteX34" fmla="*/ 4322 w 5664"/>
              <a:gd name="connsiteY34" fmla="*/ 9130 h 11542"/>
              <a:gd name="connsiteX35" fmla="*/ 4164 w 5664"/>
              <a:gd name="connsiteY35" fmla="*/ 9335 h 11542"/>
              <a:gd name="connsiteX36" fmla="*/ 4053 w 5664"/>
              <a:gd name="connsiteY36" fmla="*/ 9667 h 11542"/>
              <a:gd name="connsiteX37" fmla="*/ 3801 w 5664"/>
              <a:gd name="connsiteY37" fmla="*/ 9949 h 11542"/>
              <a:gd name="connsiteX38" fmla="*/ 3739 w 5664"/>
              <a:gd name="connsiteY38" fmla="*/ 10234 h 11542"/>
              <a:gd name="connsiteX39" fmla="*/ 3599 w 5664"/>
              <a:gd name="connsiteY39" fmla="*/ 10518 h 11542"/>
              <a:gd name="connsiteX40" fmla="*/ 3536 w 5664"/>
              <a:gd name="connsiteY40" fmla="*/ 10738 h 11542"/>
              <a:gd name="connsiteX41" fmla="*/ 3505 w 5664"/>
              <a:gd name="connsiteY41" fmla="*/ 11116 h 11542"/>
              <a:gd name="connsiteX42" fmla="*/ 3276 w 5664"/>
              <a:gd name="connsiteY42" fmla="*/ 11290 h 11542"/>
              <a:gd name="connsiteX43" fmla="*/ 3048 w 5664"/>
              <a:gd name="connsiteY43" fmla="*/ 11448 h 11542"/>
              <a:gd name="connsiteX44" fmla="*/ 2812 w 5664"/>
              <a:gd name="connsiteY44" fmla="*/ 11542 h 11542"/>
              <a:gd name="connsiteX45" fmla="*/ 2464 w 5664"/>
              <a:gd name="connsiteY45" fmla="*/ 11542 h 11542"/>
              <a:gd name="connsiteX46" fmla="*/ 2150 w 5664"/>
              <a:gd name="connsiteY46" fmla="*/ 11259 h 11542"/>
              <a:gd name="connsiteX47" fmla="*/ 1991 w 5664"/>
              <a:gd name="connsiteY47" fmla="*/ 10975 h 11542"/>
              <a:gd name="connsiteX48" fmla="*/ 1944 w 5664"/>
              <a:gd name="connsiteY48" fmla="*/ 10707 h 11542"/>
              <a:gd name="connsiteX49" fmla="*/ 1637 w 5664"/>
              <a:gd name="connsiteY49" fmla="*/ 10407 h 11542"/>
              <a:gd name="connsiteX50" fmla="*/ 1503 w 5664"/>
              <a:gd name="connsiteY50" fmla="*/ 10189 h 11542"/>
              <a:gd name="connsiteX51" fmla="*/ 1543 w 5664"/>
              <a:gd name="connsiteY51" fmla="*/ 9958 h 11542"/>
              <a:gd name="connsiteX52" fmla="*/ 1354 w 5664"/>
              <a:gd name="connsiteY52" fmla="*/ 9437 h 11542"/>
              <a:gd name="connsiteX53" fmla="*/ 1154 w 5664"/>
              <a:gd name="connsiteY53" fmla="*/ 8641 h 11542"/>
              <a:gd name="connsiteX54" fmla="*/ 1211 w 5664"/>
              <a:gd name="connsiteY54" fmla="*/ 8042 h 11542"/>
              <a:gd name="connsiteX55" fmla="*/ 933 w 5664"/>
              <a:gd name="connsiteY55" fmla="*/ 7474 h 11542"/>
              <a:gd name="connsiteX56" fmla="*/ 885 w 5664"/>
              <a:gd name="connsiteY56" fmla="*/ 7096 h 11542"/>
              <a:gd name="connsiteX57" fmla="*/ 857 w 5664"/>
              <a:gd name="connsiteY57" fmla="*/ 6789 h 11542"/>
              <a:gd name="connsiteX58" fmla="*/ 588 w 5664"/>
              <a:gd name="connsiteY58" fmla="*/ 6481 h 11542"/>
              <a:gd name="connsiteX59" fmla="*/ 526 w 5664"/>
              <a:gd name="connsiteY59" fmla="*/ 6150 h 11542"/>
              <a:gd name="connsiteX60" fmla="*/ 399 w 5664"/>
              <a:gd name="connsiteY60" fmla="*/ 5488 h 11542"/>
              <a:gd name="connsiteX61" fmla="*/ 337 w 5664"/>
              <a:gd name="connsiteY61" fmla="*/ 5014 h 11542"/>
              <a:gd name="connsiteX62" fmla="*/ 226 w 5664"/>
              <a:gd name="connsiteY62" fmla="*/ 4794 h 11542"/>
              <a:gd name="connsiteX63" fmla="*/ 226 w 5664"/>
              <a:gd name="connsiteY63" fmla="*/ 4352 h 11542"/>
              <a:gd name="connsiteX64" fmla="*/ 133 w 5664"/>
              <a:gd name="connsiteY64" fmla="*/ 4084 h 11542"/>
              <a:gd name="connsiteX65" fmla="*/ 133 w 5664"/>
              <a:gd name="connsiteY65" fmla="*/ 3722 h 11542"/>
              <a:gd name="connsiteX66" fmla="*/ 22 w 5664"/>
              <a:gd name="connsiteY66" fmla="*/ 3501 h 11542"/>
              <a:gd name="connsiteX67" fmla="*/ 22 w 5664"/>
              <a:gd name="connsiteY67" fmla="*/ 3139 h 11542"/>
              <a:gd name="connsiteX68" fmla="*/ 22 w 5664"/>
              <a:gd name="connsiteY68" fmla="*/ 3139 h 11542"/>
              <a:gd name="connsiteX69" fmla="*/ 29 w 5664"/>
              <a:gd name="connsiteY69" fmla="*/ 3110 h 11542"/>
              <a:gd name="connsiteX70" fmla="*/ 35 w 5664"/>
              <a:gd name="connsiteY70" fmla="*/ 3081 h 11542"/>
              <a:gd name="connsiteX71" fmla="*/ 39 w 5664"/>
              <a:gd name="connsiteY71" fmla="*/ 3045 h 11542"/>
              <a:gd name="connsiteX72" fmla="*/ 42 w 5664"/>
              <a:gd name="connsiteY72" fmla="*/ 3008 h 11542"/>
              <a:gd name="connsiteX73" fmla="*/ 43 w 5664"/>
              <a:gd name="connsiteY73" fmla="*/ 2990 h 11542"/>
              <a:gd name="connsiteX74" fmla="*/ 42 w 5664"/>
              <a:gd name="connsiteY74" fmla="*/ 2972 h 11542"/>
              <a:gd name="connsiteX75" fmla="*/ 39 w 5664"/>
              <a:gd name="connsiteY75" fmla="*/ 2956 h 11542"/>
              <a:gd name="connsiteX76" fmla="*/ 35 w 5664"/>
              <a:gd name="connsiteY76" fmla="*/ 2940 h 11542"/>
              <a:gd name="connsiteX77" fmla="*/ 29 w 5664"/>
              <a:gd name="connsiteY77" fmla="*/ 2928 h 11542"/>
              <a:gd name="connsiteX78" fmla="*/ 22 w 5664"/>
              <a:gd name="connsiteY78" fmla="*/ 2917 h 11542"/>
              <a:gd name="connsiteX79" fmla="*/ 22 w 5664"/>
              <a:gd name="connsiteY79" fmla="*/ 2917 h 11542"/>
              <a:gd name="connsiteX80" fmla="*/ 17 w 5664"/>
              <a:gd name="connsiteY80" fmla="*/ 2913 h 11542"/>
              <a:gd name="connsiteX81" fmla="*/ 14 w 5664"/>
              <a:gd name="connsiteY81" fmla="*/ 2907 h 11542"/>
              <a:gd name="connsiteX82" fmla="*/ 9 w 5664"/>
              <a:gd name="connsiteY82" fmla="*/ 2892 h 11542"/>
              <a:gd name="connsiteX83" fmla="*/ 4 w 5664"/>
              <a:gd name="connsiteY83" fmla="*/ 2875 h 11542"/>
              <a:gd name="connsiteX84" fmla="*/ 1 w 5664"/>
              <a:gd name="connsiteY84" fmla="*/ 2856 h 11542"/>
              <a:gd name="connsiteX85" fmla="*/ 0 w 5664"/>
              <a:gd name="connsiteY85" fmla="*/ 2835 h 11542"/>
              <a:gd name="connsiteX86" fmla="*/ 1 w 5664"/>
              <a:gd name="connsiteY86" fmla="*/ 2812 h 11542"/>
              <a:gd name="connsiteX87" fmla="*/ 4 w 5664"/>
              <a:gd name="connsiteY87" fmla="*/ 2765 h 11542"/>
              <a:gd name="connsiteX88" fmla="*/ 9 w 5664"/>
              <a:gd name="connsiteY88" fmla="*/ 2722 h 11542"/>
              <a:gd name="connsiteX89" fmla="*/ 14 w 5664"/>
              <a:gd name="connsiteY89" fmla="*/ 2685 h 11542"/>
              <a:gd name="connsiteX90" fmla="*/ 22 w 5664"/>
              <a:gd name="connsiteY90" fmla="*/ 2650 h 11542"/>
              <a:gd name="connsiteX91" fmla="*/ 0 w 5664"/>
              <a:gd name="connsiteY91" fmla="*/ 2507 h 11542"/>
              <a:gd name="connsiteX0" fmla="*/ 4249 w 5664"/>
              <a:gd name="connsiteY0" fmla="*/ 0 h 11388"/>
              <a:gd name="connsiteX1" fmla="*/ 4391 w 5664"/>
              <a:gd name="connsiteY1" fmla="*/ 249 h 11388"/>
              <a:gd name="connsiteX2" fmla="*/ 4581 w 5664"/>
              <a:gd name="connsiteY2" fmla="*/ 437 h 11388"/>
              <a:gd name="connsiteX3" fmla="*/ 4604 w 5664"/>
              <a:gd name="connsiteY3" fmla="*/ 758 h 11388"/>
              <a:gd name="connsiteX4" fmla="*/ 4722 w 5664"/>
              <a:gd name="connsiteY4" fmla="*/ 958 h 11388"/>
              <a:gd name="connsiteX5" fmla="*/ 5018 w 5664"/>
              <a:gd name="connsiteY5" fmla="*/ 1113 h 11388"/>
              <a:gd name="connsiteX6" fmla="*/ 5112 w 5664"/>
              <a:gd name="connsiteY6" fmla="*/ 1231 h 11388"/>
              <a:gd name="connsiteX7" fmla="*/ 5159 w 5664"/>
              <a:gd name="connsiteY7" fmla="*/ 1372 h 11388"/>
              <a:gd name="connsiteX8" fmla="*/ 5243 w 5664"/>
              <a:gd name="connsiteY8" fmla="*/ 1455 h 11388"/>
              <a:gd name="connsiteX9" fmla="*/ 5432 w 5664"/>
              <a:gd name="connsiteY9" fmla="*/ 1716 h 11388"/>
              <a:gd name="connsiteX10" fmla="*/ 5523 w 5664"/>
              <a:gd name="connsiteY10" fmla="*/ 1991 h 11388"/>
              <a:gd name="connsiteX11" fmla="*/ 5585 w 5664"/>
              <a:gd name="connsiteY11" fmla="*/ 2070 h 11388"/>
              <a:gd name="connsiteX12" fmla="*/ 5606 w 5664"/>
              <a:gd name="connsiteY12" fmla="*/ 2153 h 11388"/>
              <a:gd name="connsiteX13" fmla="*/ 5664 w 5664"/>
              <a:gd name="connsiteY13" fmla="*/ 2291 h 11388"/>
              <a:gd name="connsiteX14" fmla="*/ 5664 w 5664"/>
              <a:gd name="connsiteY14" fmla="*/ 2590 h 11388"/>
              <a:gd name="connsiteX15" fmla="*/ 5664 w 5664"/>
              <a:gd name="connsiteY15" fmla="*/ 2779 h 11388"/>
              <a:gd name="connsiteX16" fmla="*/ 5491 w 5664"/>
              <a:gd name="connsiteY16" fmla="*/ 3181 h 11388"/>
              <a:gd name="connsiteX17" fmla="*/ 5585 w 5664"/>
              <a:gd name="connsiteY17" fmla="*/ 3677 h 11388"/>
              <a:gd name="connsiteX18" fmla="*/ 5523 w 5664"/>
              <a:gd name="connsiteY18" fmla="*/ 3836 h 11388"/>
              <a:gd name="connsiteX19" fmla="*/ 5539 w 5664"/>
              <a:gd name="connsiteY19" fmla="*/ 4041 h 11388"/>
              <a:gd name="connsiteX20" fmla="*/ 5443 w 5664"/>
              <a:gd name="connsiteY20" fmla="*/ 4624 h 11388"/>
              <a:gd name="connsiteX21" fmla="*/ 5318 w 5664"/>
              <a:gd name="connsiteY21" fmla="*/ 5570 h 11388"/>
              <a:gd name="connsiteX22" fmla="*/ 5096 w 5664"/>
              <a:gd name="connsiteY22" fmla="*/ 5870 h 11388"/>
              <a:gd name="connsiteX23" fmla="*/ 4923 w 5664"/>
              <a:gd name="connsiteY23" fmla="*/ 6405 h 11388"/>
              <a:gd name="connsiteX24" fmla="*/ 4779 w 5664"/>
              <a:gd name="connsiteY24" fmla="*/ 6705 h 11388"/>
              <a:gd name="connsiteX25" fmla="*/ 4685 w 5664"/>
              <a:gd name="connsiteY25" fmla="*/ 7037 h 11388"/>
              <a:gd name="connsiteX26" fmla="*/ 4669 w 5664"/>
              <a:gd name="connsiteY26" fmla="*/ 7399 h 11388"/>
              <a:gd name="connsiteX27" fmla="*/ 4479 w 5664"/>
              <a:gd name="connsiteY27" fmla="*/ 7731 h 11388"/>
              <a:gd name="connsiteX28" fmla="*/ 4495 w 5664"/>
              <a:gd name="connsiteY28" fmla="*/ 7841 h 11388"/>
              <a:gd name="connsiteX29" fmla="*/ 4385 w 5664"/>
              <a:gd name="connsiteY29" fmla="*/ 8014 h 11388"/>
              <a:gd name="connsiteX30" fmla="*/ 4290 w 5664"/>
              <a:gd name="connsiteY30" fmla="*/ 8361 h 11388"/>
              <a:gd name="connsiteX31" fmla="*/ 4290 w 5664"/>
              <a:gd name="connsiteY31" fmla="*/ 8630 h 11388"/>
              <a:gd name="connsiteX32" fmla="*/ 4322 w 5664"/>
              <a:gd name="connsiteY32" fmla="*/ 8976 h 11388"/>
              <a:gd name="connsiteX33" fmla="*/ 4164 w 5664"/>
              <a:gd name="connsiteY33" fmla="*/ 9181 h 11388"/>
              <a:gd name="connsiteX34" fmla="*/ 4053 w 5664"/>
              <a:gd name="connsiteY34" fmla="*/ 9513 h 11388"/>
              <a:gd name="connsiteX35" fmla="*/ 3801 w 5664"/>
              <a:gd name="connsiteY35" fmla="*/ 9795 h 11388"/>
              <a:gd name="connsiteX36" fmla="*/ 3739 w 5664"/>
              <a:gd name="connsiteY36" fmla="*/ 10080 h 11388"/>
              <a:gd name="connsiteX37" fmla="*/ 3599 w 5664"/>
              <a:gd name="connsiteY37" fmla="*/ 10364 h 11388"/>
              <a:gd name="connsiteX38" fmla="*/ 3536 w 5664"/>
              <a:gd name="connsiteY38" fmla="*/ 10584 h 11388"/>
              <a:gd name="connsiteX39" fmla="*/ 3505 w 5664"/>
              <a:gd name="connsiteY39" fmla="*/ 10962 h 11388"/>
              <a:gd name="connsiteX40" fmla="*/ 3276 w 5664"/>
              <a:gd name="connsiteY40" fmla="*/ 11136 h 11388"/>
              <a:gd name="connsiteX41" fmla="*/ 3048 w 5664"/>
              <a:gd name="connsiteY41" fmla="*/ 11294 h 11388"/>
              <a:gd name="connsiteX42" fmla="*/ 2812 w 5664"/>
              <a:gd name="connsiteY42" fmla="*/ 11388 h 11388"/>
              <a:gd name="connsiteX43" fmla="*/ 2464 w 5664"/>
              <a:gd name="connsiteY43" fmla="*/ 11388 h 11388"/>
              <a:gd name="connsiteX44" fmla="*/ 2150 w 5664"/>
              <a:gd name="connsiteY44" fmla="*/ 11105 h 11388"/>
              <a:gd name="connsiteX45" fmla="*/ 1991 w 5664"/>
              <a:gd name="connsiteY45" fmla="*/ 10821 h 11388"/>
              <a:gd name="connsiteX46" fmla="*/ 1944 w 5664"/>
              <a:gd name="connsiteY46" fmla="*/ 10553 h 11388"/>
              <a:gd name="connsiteX47" fmla="*/ 1637 w 5664"/>
              <a:gd name="connsiteY47" fmla="*/ 10253 h 11388"/>
              <a:gd name="connsiteX48" fmla="*/ 1503 w 5664"/>
              <a:gd name="connsiteY48" fmla="*/ 10035 h 11388"/>
              <a:gd name="connsiteX49" fmla="*/ 1543 w 5664"/>
              <a:gd name="connsiteY49" fmla="*/ 9804 h 11388"/>
              <a:gd name="connsiteX50" fmla="*/ 1354 w 5664"/>
              <a:gd name="connsiteY50" fmla="*/ 9283 h 11388"/>
              <a:gd name="connsiteX51" fmla="*/ 1154 w 5664"/>
              <a:gd name="connsiteY51" fmla="*/ 8487 h 11388"/>
              <a:gd name="connsiteX52" fmla="*/ 1211 w 5664"/>
              <a:gd name="connsiteY52" fmla="*/ 7888 h 11388"/>
              <a:gd name="connsiteX53" fmla="*/ 933 w 5664"/>
              <a:gd name="connsiteY53" fmla="*/ 7320 h 11388"/>
              <a:gd name="connsiteX54" fmla="*/ 885 w 5664"/>
              <a:gd name="connsiteY54" fmla="*/ 6942 h 11388"/>
              <a:gd name="connsiteX55" fmla="*/ 857 w 5664"/>
              <a:gd name="connsiteY55" fmla="*/ 6635 h 11388"/>
              <a:gd name="connsiteX56" fmla="*/ 588 w 5664"/>
              <a:gd name="connsiteY56" fmla="*/ 6327 h 11388"/>
              <a:gd name="connsiteX57" fmla="*/ 526 w 5664"/>
              <a:gd name="connsiteY57" fmla="*/ 5996 h 11388"/>
              <a:gd name="connsiteX58" fmla="*/ 399 w 5664"/>
              <a:gd name="connsiteY58" fmla="*/ 5334 h 11388"/>
              <a:gd name="connsiteX59" fmla="*/ 337 w 5664"/>
              <a:gd name="connsiteY59" fmla="*/ 4860 h 11388"/>
              <a:gd name="connsiteX60" fmla="*/ 226 w 5664"/>
              <a:gd name="connsiteY60" fmla="*/ 4640 h 11388"/>
              <a:gd name="connsiteX61" fmla="*/ 226 w 5664"/>
              <a:gd name="connsiteY61" fmla="*/ 4198 h 11388"/>
              <a:gd name="connsiteX62" fmla="*/ 133 w 5664"/>
              <a:gd name="connsiteY62" fmla="*/ 3930 h 11388"/>
              <a:gd name="connsiteX63" fmla="*/ 133 w 5664"/>
              <a:gd name="connsiteY63" fmla="*/ 3568 h 11388"/>
              <a:gd name="connsiteX64" fmla="*/ 22 w 5664"/>
              <a:gd name="connsiteY64" fmla="*/ 3347 h 11388"/>
              <a:gd name="connsiteX65" fmla="*/ 22 w 5664"/>
              <a:gd name="connsiteY65" fmla="*/ 2985 h 11388"/>
              <a:gd name="connsiteX66" fmla="*/ 22 w 5664"/>
              <a:gd name="connsiteY66" fmla="*/ 2985 h 11388"/>
              <a:gd name="connsiteX67" fmla="*/ 29 w 5664"/>
              <a:gd name="connsiteY67" fmla="*/ 2956 h 11388"/>
              <a:gd name="connsiteX68" fmla="*/ 35 w 5664"/>
              <a:gd name="connsiteY68" fmla="*/ 2927 h 11388"/>
              <a:gd name="connsiteX69" fmla="*/ 39 w 5664"/>
              <a:gd name="connsiteY69" fmla="*/ 2891 h 11388"/>
              <a:gd name="connsiteX70" fmla="*/ 42 w 5664"/>
              <a:gd name="connsiteY70" fmla="*/ 2854 h 11388"/>
              <a:gd name="connsiteX71" fmla="*/ 43 w 5664"/>
              <a:gd name="connsiteY71" fmla="*/ 2836 h 11388"/>
              <a:gd name="connsiteX72" fmla="*/ 42 w 5664"/>
              <a:gd name="connsiteY72" fmla="*/ 2818 h 11388"/>
              <a:gd name="connsiteX73" fmla="*/ 39 w 5664"/>
              <a:gd name="connsiteY73" fmla="*/ 2802 h 11388"/>
              <a:gd name="connsiteX74" fmla="*/ 35 w 5664"/>
              <a:gd name="connsiteY74" fmla="*/ 2786 h 11388"/>
              <a:gd name="connsiteX75" fmla="*/ 29 w 5664"/>
              <a:gd name="connsiteY75" fmla="*/ 2774 h 11388"/>
              <a:gd name="connsiteX76" fmla="*/ 22 w 5664"/>
              <a:gd name="connsiteY76" fmla="*/ 2763 h 11388"/>
              <a:gd name="connsiteX77" fmla="*/ 22 w 5664"/>
              <a:gd name="connsiteY77" fmla="*/ 2763 h 11388"/>
              <a:gd name="connsiteX78" fmla="*/ 17 w 5664"/>
              <a:gd name="connsiteY78" fmla="*/ 2759 h 11388"/>
              <a:gd name="connsiteX79" fmla="*/ 14 w 5664"/>
              <a:gd name="connsiteY79" fmla="*/ 2753 h 11388"/>
              <a:gd name="connsiteX80" fmla="*/ 9 w 5664"/>
              <a:gd name="connsiteY80" fmla="*/ 2738 h 11388"/>
              <a:gd name="connsiteX81" fmla="*/ 4 w 5664"/>
              <a:gd name="connsiteY81" fmla="*/ 2721 h 11388"/>
              <a:gd name="connsiteX82" fmla="*/ 1 w 5664"/>
              <a:gd name="connsiteY82" fmla="*/ 2702 h 11388"/>
              <a:gd name="connsiteX83" fmla="*/ 0 w 5664"/>
              <a:gd name="connsiteY83" fmla="*/ 2681 h 11388"/>
              <a:gd name="connsiteX84" fmla="*/ 1 w 5664"/>
              <a:gd name="connsiteY84" fmla="*/ 2658 h 11388"/>
              <a:gd name="connsiteX85" fmla="*/ 4 w 5664"/>
              <a:gd name="connsiteY85" fmla="*/ 2611 h 11388"/>
              <a:gd name="connsiteX86" fmla="*/ 9 w 5664"/>
              <a:gd name="connsiteY86" fmla="*/ 2568 h 11388"/>
              <a:gd name="connsiteX87" fmla="*/ 14 w 5664"/>
              <a:gd name="connsiteY87" fmla="*/ 2531 h 11388"/>
              <a:gd name="connsiteX88" fmla="*/ 22 w 5664"/>
              <a:gd name="connsiteY88" fmla="*/ 2496 h 11388"/>
              <a:gd name="connsiteX89" fmla="*/ 0 w 5664"/>
              <a:gd name="connsiteY89" fmla="*/ 2353 h 11388"/>
              <a:gd name="connsiteX90" fmla="*/ 4412 w 5664"/>
              <a:gd name="connsiteY90" fmla="*/ 45 h 11388"/>
              <a:gd name="connsiteX0" fmla="*/ 4249 w 5664"/>
              <a:gd name="connsiteY0" fmla="*/ 0 h 11388"/>
              <a:gd name="connsiteX1" fmla="*/ 4391 w 5664"/>
              <a:gd name="connsiteY1" fmla="*/ 249 h 11388"/>
              <a:gd name="connsiteX2" fmla="*/ 4581 w 5664"/>
              <a:gd name="connsiteY2" fmla="*/ 437 h 11388"/>
              <a:gd name="connsiteX3" fmla="*/ 4604 w 5664"/>
              <a:gd name="connsiteY3" fmla="*/ 758 h 11388"/>
              <a:gd name="connsiteX4" fmla="*/ 4722 w 5664"/>
              <a:gd name="connsiteY4" fmla="*/ 958 h 11388"/>
              <a:gd name="connsiteX5" fmla="*/ 5018 w 5664"/>
              <a:gd name="connsiteY5" fmla="*/ 1113 h 11388"/>
              <a:gd name="connsiteX6" fmla="*/ 5112 w 5664"/>
              <a:gd name="connsiteY6" fmla="*/ 1231 h 11388"/>
              <a:gd name="connsiteX7" fmla="*/ 5159 w 5664"/>
              <a:gd name="connsiteY7" fmla="*/ 1372 h 11388"/>
              <a:gd name="connsiteX8" fmla="*/ 5243 w 5664"/>
              <a:gd name="connsiteY8" fmla="*/ 1455 h 11388"/>
              <a:gd name="connsiteX9" fmla="*/ 5432 w 5664"/>
              <a:gd name="connsiteY9" fmla="*/ 1716 h 11388"/>
              <a:gd name="connsiteX10" fmla="*/ 5523 w 5664"/>
              <a:gd name="connsiteY10" fmla="*/ 1991 h 11388"/>
              <a:gd name="connsiteX11" fmla="*/ 5585 w 5664"/>
              <a:gd name="connsiteY11" fmla="*/ 2070 h 11388"/>
              <a:gd name="connsiteX12" fmla="*/ 5606 w 5664"/>
              <a:gd name="connsiteY12" fmla="*/ 2153 h 11388"/>
              <a:gd name="connsiteX13" fmla="*/ 5664 w 5664"/>
              <a:gd name="connsiteY13" fmla="*/ 2291 h 11388"/>
              <a:gd name="connsiteX14" fmla="*/ 5664 w 5664"/>
              <a:gd name="connsiteY14" fmla="*/ 2590 h 11388"/>
              <a:gd name="connsiteX15" fmla="*/ 5664 w 5664"/>
              <a:gd name="connsiteY15" fmla="*/ 2779 h 11388"/>
              <a:gd name="connsiteX16" fmla="*/ 5491 w 5664"/>
              <a:gd name="connsiteY16" fmla="*/ 3181 h 11388"/>
              <a:gd name="connsiteX17" fmla="*/ 5585 w 5664"/>
              <a:gd name="connsiteY17" fmla="*/ 3677 h 11388"/>
              <a:gd name="connsiteX18" fmla="*/ 5523 w 5664"/>
              <a:gd name="connsiteY18" fmla="*/ 3836 h 11388"/>
              <a:gd name="connsiteX19" fmla="*/ 5539 w 5664"/>
              <a:gd name="connsiteY19" fmla="*/ 4041 h 11388"/>
              <a:gd name="connsiteX20" fmla="*/ 5443 w 5664"/>
              <a:gd name="connsiteY20" fmla="*/ 4624 h 11388"/>
              <a:gd name="connsiteX21" fmla="*/ 5318 w 5664"/>
              <a:gd name="connsiteY21" fmla="*/ 5570 h 11388"/>
              <a:gd name="connsiteX22" fmla="*/ 5096 w 5664"/>
              <a:gd name="connsiteY22" fmla="*/ 5870 h 11388"/>
              <a:gd name="connsiteX23" fmla="*/ 4923 w 5664"/>
              <a:gd name="connsiteY23" fmla="*/ 6405 h 11388"/>
              <a:gd name="connsiteX24" fmla="*/ 4779 w 5664"/>
              <a:gd name="connsiteY24" fmla="*/ 6705 h 11388"/>
              <a:gd name="connsiteX25" fmla="*/ 4685 w 5664"/>
              <a:gd name="connsiteY25" fmla="*/ 7037 h 11388"/>
              <a:gd name="connsiteX26" fmla="*/ 4669 w 5664"/>
              <a:gd name="connsiteY26" fmla="*/ 7399 h 11388"/>
              <a:gd name="connsiteX27" fmla="*/ 4479 w 5664"/>
              <a:gd name="connsiteY27" fmla="*/ 7731 h 11388"/>
              <a:gd name="connsiteX28" fmla="*/ 4495 w 5664"/>
              <a:gd name="connsiteY28" fmla="*/ 7841 h 11388"/>
              <a:gd name="connsiteX29" fmla="*/ 4385 w 5664"/>
              <a:gd name="connsiteY29" fmla="*/ 8014 h 11388"/>
              <a:gd name="connsiteX30" fmla="*/ 4290 w 5664"/>
              <a:gd name="connsiteY30" fmla="*/ 8361 h 11388"/>
              <a:gd name="connsiteX31" fmla="*/ 4290 w 5664"/>
              <a:gd name="connsiteY31" fmla="*/ 8630 h 11388"/>
              <a:gd name="connsiteX32" fmla="*/ 4322 w 5664"/>
              <a:gd name="connsiteY32" fmla="*/ 8976 h 11388"/>
              <a:gd name="connsiteX33" fmla="*/ 4164 w 5664"/>
              <a:gd name="connsiteY33" fmla="*/ 9181 h 11388"/>
              <a:gd name="connsiteX34" fmla="*/ 4053 w 5664"/>
              <a:gd name="connsiteY34" fmla="*/ 9513 h 11388"/>
              <a:gd name="connsiteX35" fmla="*/ 3801 w 5664"/>
              <a:gd name="connsiteY35" fmla="*/ 9795 h 11388"/>
              <a:gd name="connsiteX36" fmla="*/ 3739 w 5664"/>
              <a:gd name="connsiteY36" fmla="*/ 10080 h 11388"/>
              <a:gd name="connsiteX37" fmla="*/ 3599 w 5664"/>
              <a:gd name="connsiteY37" fmla="*/ 10364 h 11388"/>
              <a:gd name="connsiteX38" fmla="*/ 3536 w 5664"/>
              <a:gd name="connsiteY38" fmla="*/ 10584 h 11388"/>
              <a:gd name="connsiteX39" fmla="*/ 3505 w 5664"/>
              <a:gd name="connsiteY39" fmla="*/ 10962 h 11388"/>
              <a:gd name="connsiteX40" fmla="*/ 3276 w 5664"/>
              <a:gd name="connsiteY40" fmla="*/ 11136 h 11388"/>
              <a:gd name="connsiteX41" fmla="*/ 3048 w 5664"/>
              <a:gd name="connsiteY41" fmla="*/ 11294 h 11388"/>
              <a:gd name="connsiteX42" fmla="*/ 2812 w 5664"/>
              <a:gd name="connsiteY42" fmla="*/ 11388 h 11388"/>
              <a:gd name="connsiteX43" fmla="*/ 2464 w 5664"/>
              <a:gd name="connsiteY43" fmla="*/ 11388 h 11388"/>
              <a:gd name="connsiteX44" fmla="*/ 2150 w 5664"/>
              <a:gd name="connsiteY44" fmla="*/ 11105 h 11388"/>
              <a:gd name="connsiteX45" fmla="*/ 1991 w 5664"/>
              <a:gd name="connsiteY45" fmla="*/ 10821 h 11388"/>
              <a:gd name="connsiteX46" fmla="*/ 1944 w 5664"/>
              <a:gd name="connsiteY46" fmla="*/ 10553 h 11388"/>
              <a:gd name="connsiteX47" fmla="*/ 1637 w 5664"/>
              <a:gd name="connsiteY47" fmla="*/ 10253 h 11388"/>
              <a:gd name="connsiteX48" fmla="*/ 1503 w 5664"/>
              <a:gd name="connsiteY48" fmla="*/ 10035 h 11388"/>
              <a:gd name="connsiteX49" fmla="*/ 1543 w 5664"/>
              <a:gd name="connsiteY49" fmla="*/ 9804 h 11388"/>
              <a:gd name="connsiteX50" fmla="*/ 1354 w 5664"/>
              <a:gd name="connsiteY50" fmla="*/ 9283 h 11388"/>
              <a:gd name="connsiteX51" fmla="*/ 1154 w 5664"/>
              <a:gd name="connsiteY51" fmla="*/ 8487 h 11388"/>
              <a:gd name="connsiteX52" fmla="*/ 1211 w 5664"/>
              <a:gd name="connsiteY52" fmla="*/ 7888 h 11388"/>
              <a:gd name="connsiteX53" fmla="*/ 933 w 5664"/>
              <a:gd name="connsiteY53" fmla="*/ 7320 h 11388"/>
              <a:gd name="connsiteX54" fmla="*/ 885 w 5664"/>
              <a:gd name="connsiteY54" fmla="*/ 6942 h 11388"/>
              <a:gd name="connsiteX55" fmla="*/ 857 w 5664"/>
              <a:gd name="connsiteY55" fmla="*/ 6635 h 11388"/>
              <a:gd name="connsiteX56" fmla="*/ 588 w 5664"/>
              <a:gd name="connsiteY56" fmla="*/ 6327 h 11388"/>
              <a:gd name="connsiteX57" fmla="*/ 526 w 5664"/>
              <a:gd name="connsiteY57" fmla="*/ 5996 h 11388"/>
              <a:gd name="connsiteX58" fmla="*/ 399 w 5664"/>
              <a:gd name="connsiteY58" fmla="*/ 5334 h 11388"/>
              <a:gd name="connsiteX59" fmla="*/ 337 w 5664"/>
              <a:gd name="connsiteY59" fmla="*/ 4860 h 11388"/>
              <a:gd name="connsiteX60" fmla="*/ 226 w 5664"/>
              <a:gd name="connsiteY60" fmla="*/ 4640 h 11388"/>
              <a:gd name="connsiteX61" fmla="*/ 226 w 5664"/>
              <a:gd name="connsiteY61" fmla="*/ 4198 h 11388"/>
              <a:gd name="connsiteX62" fmla="*/ 133 w 5664"/>
              <a:gd name="connsiteY62" fmla="*/ 3930 h 11388"/>
              <a:gd name="connsiteX63" fmla="*/ 133 w 5664"/>
              <a:gd name="connsiteY63" fmla="*/ 3568 h 11388"/>
              <a:gd name="connsiteX64" fmla="*/ 22 w 5664"/>
              <a:gd name="connsiteY64" fmla="*/ 3347 h 11388"/>
              <a:gd name="connsiteX65" fmla="*/ 22 w 5664"/>
              <a:gd name="connsiteY65" fmla="*/ 2985 h 11388"/>
              <a:gd name="connsiteX66" fmla="*/ 22 w 5664"/>
              <a:gd name="connsiteY66" fmla="*/ 2985 h 11388"/>
              <a:gd name="connsiteX67" fmla="*/ 29 w 5664"/>
              <a:gd name="connsiteY67" fmla="*/ 2956 h 11388"/>
              <a:gd name="connsiteX68" fmla="*/ 35 w 5664"/>
              <a:gd name="connsiteY68" fmla="*/ 2927 h 11388"/>
              <a:gd name="connsiteX69" fmla="*/ 39 w 5664"/>
              <a:gd name="connsiteY69" fmla="*/ 2891 h 11388"/>
              <a:gd name="connsiteX70" fmla="*/ 42 w 5664"/>
              <a:gd name="connsiteY70" fmla="*/ 2854 h 11388"/>
              <a:gd name="connsiteX71" fmla="*/ 43 w 5664"/>
              <a:gd name="connsiteY71" fmla="*/ 2836 h 11388"/>
              <a:gd name="connsiteX72" fmla="*/ 42 w 5664"/>
              <a:gd name="connsiteY72" fmla="*/ 2818 h 11388"/>
              <a:gd name="connsiteX73" fmla="*/ 39 w 5664"/>
              <a:gd name="connsiteY73" fmla="*/ 2802 h 11388"/>
              <a:gd name="connsiteX74" fmla="*/ 35 w 5664"/>
              <a:gd name="connsiteY74" fmla="*/ 2786 h 11388"/>
              <a:gd name="connsiteX75" fmla="*/ 29 w 5664"/>
              <a:gd name="connsiteY75" fmla="*/ 2774 h 11388"/>
              <a:gd name="connsiteX76" fmla="*/ 22 w 5664"/>
              <a:gd name="connsiteY76" fmla="*/ 2763 h 11388"/>
              <a:gd name="connsiteX77" fmla="*/ 22 w 5664"/>
              <a:gd name="connsiteY77" fmla="*/ 2763 h 11388"/>
              <a:gd name="connsiteX78" fmla="*/ 17 w 5664"/>
              <a:gd name="connsiteY78" fmla="*/ 2759 h 11388"/>
              <a:gd name="connsiteX79" fmla="*/ 14 w 5664"/>
              <a:gd name="connsiteY79" fmla="*/ 2753 h 11388"/>
              <a:gd name="connsiteX80" fmla="*/ 9 w 5664"/>
              <a:gd name="connsiteY80" fmla="*/ 2738 h 11388"/>
              <a:gd name="connsiteX81" fmla="*/ 4 w 5664"/>
              <a:gd name="connsiteY81" fmla="*/ 2721 h 11388"/>
              <a:gd name="connsiteX82" fmla="*/ 1 w 5664"/>
              <a:gd name="connsiteY82" fmla="*/ 2702 h 11388"/>
              <a:gd name="connsiteX83" fmla="*/ 0 w 5664"/>
              <a:gd name="connsiteY83" fmla="*/ 2681 h 11388"/>
              <a:gd name="connsiteX84" fmla="*/ 1 w 5664"/>
              <a:gd name="connsiteY84" fmla="*/ 2658 h 11388"/>
              <a:gd name="connsiteX85" fmla="*/ 4 w 5664"/>
              <a:gd name="connsiteY85" fmla="*/ 2611 h 11388"/>
              <a:gd name="connsiteX86" fmla="*/ 9 w 5664"/>
              <a:gd name="connsiteY86" fmla="*/ 2568 h 11388"/>
              <a:gd name="connsiteX87" fmla="*/ 14 w 5664"/>
              <a:gd name="connsiteY87" fmla="*/ 2531 h 11388"/>
              <a:gd name="connsiteX88" fmla="*/ 22 w 5664"/>
              <a:gd name="connsiteY88" fmla="*/ 2496 h 11388"/>
              <a:gd name="connsiteX89" fmla="*/ 0 w 5664"/>
              <a:gd name="connsiteY89" fmla="*/ 2353 h 11388"/>
              <a:gd name="connsiteX90" fmla="*/ 4412 w 5664"/>
              <a:gd name="connsiteY90" fmla="*/ 45 h 11388"/>
              <a:gd name="connsiteX91" fmla="*/ 4249 w 5664"/>
              <a:gd name="connsiteY91" fmla="*/ 0 h 11388"/>
              <a:gd name="connsiteX0" fmla="*/ 4249 w 5664"/>
              <a:gd name="connsiteY0" fmla="*/ 0 h 11388"/>
              <a:gd name="connsiteX1" fmla="*/ 4391 w 5664"/>
              <a:gd name="connsiteY1" fmla="*/ 249 h 11388"/>
              <a:gd name="connsiteX2" fmla="*/ 4581 w 5664"/>
              <a:gd name="connsiteY2" fmla="*/ 437 h 11388"/>
              <a:gd name="connsiteX3" fmla="*/ 4604 w 5664"/>
              <a:gd name="connsiteY3" fmla="*/ 758 h 11388"/>
              <a:gd name="connsiteX4" fmla="*/ 4722 w 5664"/>
              <a:gd name="connsiteY4" fmla="*/ 958 h 11388"/>
              <a:gd name="connsiteX5" fmla="*/ 5018 w 5664"/>
              <a:gd name="connsiteY5" fmla="*/ 1113 h 11388"/>
              <a:gd name="connsiteX6" fmla="*/ 5112 w 5664"/>
              <a:gd name="connsiteY6" fmla="*/ 1231 h 11388"/>
              <a:gd name="connsiteX7" fmla="*/ 5159 w 5664"/>
              <a:gd name="connsiteY7" fmla="*/ 1372 h 11388"/>
              <a:gd name="connsiteX8" fmla="*/ 5243 w 5664"/>
              <a:gd name="connsiteY8" fmla="*/ 1455 h 11388"/>
              <a:gd name="connsiteX9" fmla="*/ 5432 w 5664"/>
              <a:gd name="connsiteY9" fmla="*/ 1716 h 11388"/>
              <a:gd name="connsiteX10" fmla="*/ 5523 w 5664"/>
              <a:gd name="connsiteY10" fmla="*/ 1991 h 11388"/>
              <a:gd name="connsiteX11" fmla="*/ 5585 w 5664"/>
              <a:gd name="connsiteY11" fmla="*/ 2070 h 11388"/>
              <a:gd name="connsiteX12" fmla="*/ 5606 w 5664"/>
              <a:gd name="connsiteY12" fmla="*/ 2153 h 11388"/>
              <a:gd name="connsiteX13" fmla="*/ 5664 w 5664"/>
              <a:gd name="connsiteY13" fmla="*/ 2291 h 11388"/>
              <a:gd name="connsiteX14" fmla="*/ 5664 w 5664"/>
              <a:gd name="connsiteY14" fmla="*/ 2590 h 11388"/>
              <a:gd name="connsiteX15" fmla="*/ 5664 w 5664"/>
              <a:gd name="connsiteY15" fmla="*/ 2779 h 11388"/>
              <a:gd name="connsiteX16" fmla="*/ 5491 w 5664"/>
              <a:gd name="connsiteY16" fmla="*/ 3181 h 11388"/>
              <a:gd name="connsiteX17" fmla="*/ 5585 w 5664"/>
              <a:gd name="connsiteY17" fmla="*/ 3677 h 11388"/>
              <a:gd name="connsiteX18" fmla="*/ 5523 w 5664"/>
              <a:gd name="connsiteY18" fmla="*/ 3836 h 11388"/>
              <a:gd name="connsiteX19" fmla="*/ 5539 w 5664"/>
              <a:gd name="connsiteY19" fmla="*/ 4041 h 11388"/>
              <a:gd name="connsiteX20" fmla="*/ 5443 w 5664"/>
              <a:gd name="connsiteY20" fmla="*/ 4624 h 11388"/>
              <a:gd name="connsiteX21" fmla="*/ 5318 w 5664"/>
              <a:gd name="connsiteY21" fmla="*/ 5570 h 11388"/>
              <a:gd name="connsiteX22" fmla="*/ 5096 w 5664"/>
              <a:gd name="connsiteY22" fmla="*/ 5870 h 11388"/>
              <a:gd name="connsiteX23" fmla="*/ 4923 w 5664"/>
              <a:gd name="connsiteY23" fmla="*/ 6405 h 11388"/>
              <a:gd name="connsiteX24" fmla="*/ 4779 w 5664"/>
              <a:gd name="connsiteY24" fmla="*/ 6705 h 11388"/>
              <a:gd name="connsiteX25" fmla="*/ 4685 w 5664"/>
              <a:gd name="connsiteY25" fmla="*/ 7037 h 11388"/>
              <a:gd name="connsiteX26" fmla="*/ 4669 w 5664"/>
              <a:gd name="connsiteY26" fmla="*/ 7399 h 11388"/>
              <a:gd name="connsiteX27" fmla="*/ 4479 w 5664"/>
              <a:gd name="connsiteY27" fmla="*/ 7731 h 11388"/>
              <a:gd name="connsiteX28" fmla="*/ 4495 w 5664"/>
              <a:gd name="connsiteY28" fmla="*/ 7841 h 11388"/>
              <a:gd name="connsiteX29" fmla="*/ 4385 w 5664"/>
              <a:gd name="connsiteY29" fmla="*/ 8014 h 11388"/>
              <a:gd name="connsiteX30" fmla="*/ 4290 w 5664"/>
              <a:gd name="connsiteY30" fmla="*/ 8361 h 11388"/>
              <a:gd name="connsiteX31" fmla="*/ 4290 w 5664"/>
              <a:gd name="connsiteY31" fmla="*/ 8630 h 11388"/>
              <a:gd name="connsiteX32" fmla="*/ 4322 w 5664"/>
              <a:gd name="connsiteY32" fmla="*/ 8976 h 11388"/>
              <a:gd name="connsiteX33" fmla="*/ 4164 w 5664"/>
              <a:gd name="connsiteY33" fmla="*/ 9181 h 11388"/>
              <a:gd name="connsiteX34" fmla="*/ 4053 w 5664"/>
              <a:gd name="connsiteY34" fmla="*/ 9513 h 11388"/>
              <a:gd name="connsiteX35" fmla="*/ 3801 w 5664"/>
              <a:gd name="connsiteY35" fmla="*/ 9795 h 11388"/>
              <a:gd name="connsiteX36" fmla="*/ 3739 w 5664"/>
              <a:gd name="connsiteY36" fmla="*/ 10080 h 11388"/>
              <a:gd name="connsiteX37" fmla="*/ 3599 w 5664"/>
              <a:gd name="connsiteY37" fmla="*/ 10364 h 11388"/>
              <a:gd name="connsiteX38" fmla="*/ 3536 w 5664"/>
              <a:gd name="connsiteY38" fmla="*/ 10584 h 11388"/>
              <a:gd name="connsiteX39" fmla="*/ 3505 w 5664"/>
              <a:gd name="connsiteY39" fmla="*/ 10962 h 11388"/>
              <a:gd name="connsiteX40" fmla="*/ 3276 w 5664"/>
              <a:gd name="connsiteY40" fmla="*/ 11136 h 11388"/>
              <a:gd name="connsiteX41" fmla="*/ 3048 w 5664"/>
              <a:gd name="connsiteY41" fmla="*/ 11294 h 11388"/>
              <a:gd name="connsiteX42" fmla="*/ 2812 w 5664"/>
              <a:gd name="connsiteY42" fmla="*/ 11388 h 11388"/>
              <a:gd name="connsiteX43" fmla="*/ 2464 w 5664"/>
              <a:gd name="connsiteY43" fmla="*/ 11388 h 11388"/>
              <a:gd name="connsiteX44" fmla="*/ 2150 w 5664"/>
              <a:gd name="connsiteY44" fmla="*/ 11105 h 11388"/>
              <a:gd name="connsiteX45" fmla="*/ 1991 w 5664"/>
              <a:gd name="connsiteY45" fmla="*/ 10821 h 11388"/>
              <a:gd name="connsiteX46" fmla="*/ 1944 w 5664"/>
              <a:gd name="connsiteY46" fmla="*/ 10553 h 11388"/>
              <a:gd name="connsiteX47" fmla="*/ 1637 w 5664"/>
              <a:gd name="connsiteY47" fmla="*/ 10253 h 11388"/>
              <a:gd name="connsiteX48" fmla="*/ 1503 w 5664"/>
              <a:gd name="connsiteY48" fmla="*/ 10035 h 11388"/>
              <a:gd name="connsiteX49" fmla="*/ 1543 w 5664"/>
              <a:gd name="connsiteY49" fmla="*/ 9804 h 11388"/>
              <a:gd name="connsiteX50" fmla="*/ 1354 w 5664"/>
              <a:gd name="connsiteY50" fmla="*/ 9283 h 11388"/>
              <a:gd name="connsiteX51" fmla="*/ 1154 w 5664"/>
              <a:gd name="connsiteY51" fmla="*/ 8487 h 11388"/>
              <a:gd name="connsiteX52" fmla="*/ 1211 w 5664"/>
              <a:gd name="connsiteY52" fmla="*/ 7888 h 11388"/>
              <a:gd name="connsiteX53" fmla="*/ 933 w 5664"/>
              <a:gd name="connsiteY53" fmla="*/ 7320 h 11388"/>
              <a:gd name="connsiteX54" fmla="*/ 885 w 5664"/>
              <a:gd name="connsiteY54" fmla="*/ 6942 h 11388"/>
              <a:gd name="connsiteX55" fmla="*/ 857 w 5664"/>
              <a:gd name="connsiteY55" fmla="*/ 6635 h 11388"/>
              <a:gd name="connsiteX56" fmla="*/ 588 w 5664"/>
              <a:gd name="connsiteY56" fmla="*/ 6327 h 11388"/>
              <a:gd name="connsiteX57" fmla="*/ 526 w 5664"/>
              <a:gd name="connsiteY57" fmla="*/ 5996 h 11388"/>
              <a:gd name="connsiteX58" fmla="*/ 399 w 5664"/>
              <a:gd name="connsiteY58" fmla="*/ 5334 h 11388"/>
              <a:gd name="connsiteX59" fmla="*/ 337 w 5664"/>
              <a:gd name="connsiteY59" fmla="*/ 4860 h 11388"/>
              <a:gd name="connsiteX60" fmla="*/ 226 w 5664"/>
              <a:gd name="connsiteY60" fmla="*/ 4640 h 11388"/>
              <a:gd name="connsiteX61" fmla="*/ 226 w 5664"/>
              <a:gd name="connsiteY61" fmla="*/ 4198 h 11388"/>
              <a:gd name="connsiteX62" fmla="*/ 133 w 5664"/>
              <a:gd name="connsiteY62" fmla="*/ 3930 h 11388"/>
              <a:gd name="connsiteX63" fmla="*/ 133 w 5664"/>
              <a:gd name="connsiteY63" fmla="*/ 3568 h 11388"/>
              <a:gd name="connsiteX64" fmla="*/ 22 w 5664"/>
              <a:gd name="connsiteY64" fmla="*/ 3347 h 11388"/>
              <a:gd name="connsiteX65" fmla="*/ 22 w 5664"/>
              <a:gd name="connsiteY65" fmla="*/ 2985 h 11388"/>
              <a:gd name="connsiteX66" fmla="*/ 22 w 5664"/>
              <a:gd name="connsiteY66" fmla="*/ 2985 h 11388"/>
              <a:gd name="connsiteX67" fmla="*/ 29 w 5664"/>
              <a:gd name="connsiteY67" fmla="*/ 2956 h 11388"/>
              <a:gd name="connsiteX68" fmla="*/ 35 w 5664"/>
              <a:gd name="connsiteY68" fmla="*/ 2927 h 11388"/>
              <a:gd name="connsiteX69" fmla="*/ 39 w 5664"/>
              <a:gd name="connsiteY69" fmla="*/ 2891 h 11388"/>
              <a:gd name="connsiteX70" fmla="*/ 42 w 5664"/>
              <a:gd name="connsiteY70" fmla="*/ 2854 h 11388"/>
              <a:gd name="connsiteX71" fmla="*/ 43 w 5664"/>
              <a:gd name="connsiteY71" fmla="*/ 2836 h 11388"/>
              <a:gd name="connsiteX72" fmla="*/ 42 w 5664"/>
              <a:gd name="connsiteY72" fmla="*/ 2818 h 11388"/>
              <a:gd name="connsiteX73" fmla="*/ 39 w 5664"/>
              <a:gd name="connsiteY73" fmla="*/ 2802 h 11388"/>
              <a:gd name="connsiteX74" fmla="*/ 35 w 5664"/>
              <a:gd name="connsiteY74" fmla="*/ 2786 h 11388"/>
              <a:gd name="connsiteX75" fmla="*/ 29 w 5664"/>
              <a:gd name="connsiteY75" fmla="*/ 2774 h 11388"/>
              <a:gd name="connsiteX76" fmla="*/ 22 w 5664"/>
              <a:gd name="connsiteY76" fmla="*/ 2763 h 11388"/>
              <a:gd name="connsiteX77" fmla="*/ 22 w 5664"/>
              <a:gd name="connsiteY77" fmla="*/ 2763 h 11388"/>
              <a:gd name="connsiteX78" fmla="*/ 17 w 5664"/>
              <a:gd name="connsiteY78" fmla="*/ 2759 h 11388"/>
              <a:gd name="connsiteX79" fmla="*/ 14 w 5664"/>
              <a:gd name="connsiteY79" fmla="*/ 2753 h 11388"/>
              <a:gd name="connsiteX80" fmla="*/ 9 w 5664"/>
              <a:gd name="connsiteY80" fmla="*/ 2738 h 11388"/>
              <a:gd name="connsiteX81" fmla="*/ 4 w 5664"/>
              <a:gd name="connsiteY81" fmla="*/ 2721 h 11388"/>
              <a:gd name="connsiteX82" fmla="*/ 1 w 5664"/>
              <a:gd name="connsiteY82" fmla="*/ 2702 h 11388"/>
              <a:gd name="connsiteX83" fmla="*/ 0 w 5664"/>
              <a:gd name="connsiteY83" fmla="*/ 2681 h 11388"/>
              <a:gd name="connsiteX84" fmla="*/ 1 w 5664"/>
              <a:gd name="connsiteY84" fmla="*/ 2658 h 11388"/>
              <a:gd name="connsiteX85" fmla="*/ 4 w 5664"/>
              <a:gd name="connsiteY85" fmla="*/ 2611 h 11388"/>
              <a:gd name="connsiteX86" fmla="*/ 9 w 5664"/>
              <a:gd name="connsiteY86" fmla="*/ 2568 h 11388"/>
              <a:gd name="connsiteX87" fmla="*/ 14 w 5664"/>
              <a:gd name="connsiteY87" fmla="*/ 2531 h 11388"/>
              <a:gd name="connsiteX88" fmla="*/ 22 w 5664"/>
              <a:gd name="connsiteY88" fmla="*/ 2496 h 11388"/>
              <a:gd name="connsiteX89" fmla="*/ 0 w 5664"/>
              <a:gd name="connsiteY89" fmla="*/ 2353 h 11388"/>
              <a:gd name="connsiteX90" fmla="*/ 4611 w 5664"/>
              <a:gd name="connsiteY90" fmla="*/ 244 h 11388"/>
              <a:gd name="connsiteX0" fmla="*/ 4249 w 5664"/>
              <a:gd name="connsiteY0" fmla="*/ 0 h 11388"/>
              <a:gd name="connsiteX1" fmla="*/ 4391 w 5664"/>
              <a:gd name="connsiteY1" fmla="*/ 249 h 11388"/>
              <a:gd name="connsiteX2" fmla="*/ 4581 w 5664"/>
              <a:gd name="connsiteY2" fmla="*/ 437 h 11388"/>
              <a:gd name="connsiteX3" fmla="*/ 4604 w 5664"/>
              <a:gd name="connsiteY3" fmla="*/ 758 h 11388"/>
              <a:gd name="connsiteX4" fmla="*/ 4722 w 5664"/>
              <a:gd name="connsiteY4" fmla="*/ 958 h 11388"/>
              <a:gd name="connsiteX5" fmla="*/ 5018 w 5664"/>
              <a:gd name="connsiteY5" fmla="*/ 1113 h 11388"/>
              <a:gd name="connsiteX6" fmla="*/ 5112 w 5664"/>
              <a:gd name="connsiteY6" fmla="*/ 1231 h 11388"/>
              <a:gd name="connsiteX7" fmla="*/ 5159 w 5664"/>
              <a:gd name="connsiteY7" fmla="*/ 1372 h 11388"/>
              <a:gd name="connsiteX8" fmla="*/ 5243 w 5664"/>
              <a:gd name="connsiteY8" fmla="*/ 1455 h 11388"/>
              <a:gd name="connsiteX9" fmla="*/ 5432 w 5664"/>
              <a:gd name="connsiteY9" fmla="*/ 1716 h 11388"/>
              <a:gd name="connsiteX10" fmla="*/ 5523 w 5664"/>
              <a:gd name="connsiteY10" fmla="*/ 1991 h 11388"/>
              <a:gd name="connsiteX11" fmla="*/ 5585 w 5664"/>
              <a:gd name="connsiteY11" fmla="*/ 2070 h 11388"/>
              <a:gd name="connsiteX12" fmla="*/ 5606 w 5664"/>
              <a:gd name="connsiteY12" fmla="*/ 2153 h 11388"/>
              <a:gd name="connsiteX13" fmla="*/ 5664 w 5664"/>
              <a:gd name="connsiteY13" fmla="*/ 2291 h 11388"/>
              <a:gd name="connsiteX14" fmla="*/ 5664 w 5664"/>
              <a:gd name="connsiteY14" fmla="*/ 2590 h 11388"/>
              <a:gd name="connsiteX15" fmla="*/ 5664 w 5664"/>
              <a:gd name="connsiteY15" fmla="*/ 2779 h 11388"/>
              <a:gd name="connsiteX16" fmla="*/ 5491 w 5664"/>
              <a:gd name="connsiteY16" fmla="*/ 3181 h 11388"/>
              <a:gd name="connsiteX17" fmla="*/ 5585 w 5664"/>
              <a:gd name="connsiteY17" fmla="*/ 3677 h 11388"/>
              <a:gd name="connsiteX18" fmla="*/ 5523 w 5664"/>
              <a:gd name="connsiteY18" fmla="*/ 3836 h 11388"/>
              <a:gd name="connsiteX19" fmla="*/ 5539 w 5664"/>
              <a:gd name="connsiteY19" fmla="*/ 4041 h 11388"/>
              <a:gd name="connsiteX20" fmla="*/ 5443 w 5664"/>
              <a:gd name="connsiteY20" fmla="*/ 4624 h 11388"/>
              <a:gd name="connsiteX21" fmla="*/ 5318 w 5664"/>
              <a:gd name="connsiteY21" fmla="*/ 5570 h 11388"/>
              <a:gd name="connsiteX22" fmla="*/ 5096 w 5664"/>
              <a:gd name="connsiteY22" fmla="*/ 5870 h 11388"/>
              <a:gd name="connsiteX23" fmla="*/ 4923 w 5664"/>
              <a:gd name="connsiteY23" fmla="*/ 6405 h 11388"/>
              <a:gd name="connsiteX24" fmla="*/ 4779 w 5664"/>
              <a:gd name="connsiteY24" fmla="*/ 6705 h 11388"/>
              <a:gd name="connsiteX25" fmla="*/ 4685 w 5664"/>
              <a:gd name="connsiteY25" fmla="*/ 7037 h 11388"/>
              <a:gd name="connsiteX26" fmla="*/ 4669 w 5664"/>
              <a:gd name="connsiteY26" fmla="*/ 7399 h 11388"/>
              <a:gd name="connsiteX27" fmla="*/ 4479 w 5664"/>
              <a:gd name="connsiteY27" fmla="*/ 7731 h 11388"/>
              <a:gd name="connsiteX28" fmla="*/ 4495 w 5664"/>
              <a:gd name="connsiteY28" fmla="*/ 7841 h 11388"/>
              <a:gd name="connsiteX29" fmla="*/ 4385 w 5664"/>
              <a:gd name="connsiteY29" fmla="*/ 8014 h 11388"/>
              <a:gd name="connsiteX30" fmla="*/ 4290 w 5664"/>
              <a:gd name="connsiteY30" fmla="*/ 8361 h 11388"/>
              <a:gd name="connsiteX31" fmla="*/ 4290 w 5664"/>
              <a:gd name="connsiteY31" fmla="*/ 8630 h 11388"/>
              <a:gd name="connsiteX32" fmla="*/ 4322 w 5664"/>
              <a:gd name="connsiteY32" fmla="*/ 8976 h 11388"/>
              <a:gd name="connsiteX33" fmla="*/ 4164 w 5664"/>
              <a:gd name="connsiteY33" fmla="*/ 9181 h 11388"/>
              <a:gd name="connsiteX34" fmla="*/ 4053 w 5664"/>
              <a:gd name="connsiteY34" fmla="*/ 9513 h 11388"/>
              <a:gd name="connsiteX35" fmla="*/ 3801 w 5664"/>
              <a:gd name="connsiteY35" fmla="*/ 9795 h 11388"/>
              <a:gd name="connsiteX36" fmla="*/ 3739 w 5664"/>
              <a:gd name="connsiteY36" fmla="*/ 10080 h 11388"/>
              <a:gd name="connsiteX37" fmla="*/ 3599 w 5664"/>
              <a:gd name="connsiteY37" fmla="*/ 10364 h 11388"/>
              <a:gd name="connsiteX38" fmla="*/ 3536 w 5664"/>
              <a:gd name="connsiteY38" fmla="*/ 10584 h 11388"/>
              <a:gd name="connsiteX39" fmla="*/ 3505 w 5664"/>
              <a:gd name="connsiteY39" fmla="*/ 10962 h 11388"/>
              <a:gd name="connsiteX40" fmla="*/ 3276 w 5664"/>
              <a:gd name="connsiteY40" fmla="*/ 11136 h 11388"/>
              <a:gd name="connsiteX41" fmla="*/ 3048 w 5664"/>
              <a:gd name="connsiteY41" fmla="*/ 11294 h 11388"/>
              <a:gd name="connsiteX42" fmla="*/ 2812 w 5664"/>
              <a:gd name="connsiteY42" fmla="*/ 11388 h 11388"/>
              <a:gd name="connsiteX43" fmla="*/ 2464 w 5664"/>
              <a:gd name="connsiteY43" fmla="*/ 11388 h 11388"/>
              <a:gd name="connsiteX44" fmla="*/ 2150 w 5664"/>
              <a:gd name="connsiteY44" fmla="*/ 11105 h 11388"/>
              <a:gd name="connsiteX45" fmla="*/ 1991 w 5664"/>
              <a:gd name="connsiteY45" fmla="*/ 10821 h 11388"/>
              <a:gd name="connsiteX46" fmla="*/ 1944 w 5664"/>
              <a:gd name="connsiteY46" fmla="*/ 10553 h 11388"/>
              <a:gd name="connsiteX47" fmla="*/ 1637 w 5664"/>
              <a:gd name="connsiteY47" fmla="*/ 10253 h 11388"/>
              <a:gd name="connsiteX48" fmla="*/ 1503 w 5664"/>
              <a:gd name="connsiteY48" fmla="*/ 10035 h 11388"/>
              <a:gd name="connsiteX49" fmla="*/ 1543 w 5664"/>
              <a:gd name="connsiteY49" fmla="*/ 9804 h 11388"/>
              <a:gd name="connsiteX50" fmla="*/ 1354 w 5664"/>
              <a:gd name="connsiteY50" fmla="*/ 9283 h 11388"/>
              <a:gd name="connsiteX51" fmla="*/ 1154 w 5664"/>
              <a:gd name="connsiteY51" fmla="*/ 8487 h 11388"/>
              <a:gd name="connsiteX52" fmla="*/ 1211 w 5664"/>
              <a:gd name="connsiteY52" fmla="*/ 7888 h 11388"/>
              <a:gd name="connsiteX53" fmla="*/ 933 w 5664"/>
              <a:gd name="connsiteY53" fmla="*/ 7320 h 11388"/>
              <a:gd name="connsiteX54" fmla="*/ 885 w 5664"/>
              <a:gd name="connsiteY54" fmla="*/ 6942 h 11388"/>
              <a:gd name="connsiteX55" fmla="*/ 857 w 5664"/>
              <a:gd name="connsiteY55" fmla="*/ 6635 h 11388"/>
              <a:gd name="connsiteX56" fmla="*/ 588 w 5664"/>
              <a:gd name="connsiteY56" fmla="*/ 6327 h 11388"/>
              <a:gd name="connsiteX57" fmla="*/ 526 w 5664"/>
              <a:gd name="connsiteY57" fmla="*/ 5996 h 11388"/>
              <a:gd name="connsiteX58" fmla="*/ 399 w 5664"/>
              <a:gd name="connsiteY58" fmla="*/ 5334 h 11388"/>
              <a:gd name="connsiteX59" fmla="*/ 337 w 5664"/>
              <a:gd name="connsiteY59" fmla="*/ 4860 h 11388"/>
              <a:gd name="connsiteX60" fmla="*/ 226 w 5664"/>
              <a:gd name="connsiteY60" fmla="*/ 4640 h 11388"/>
              <a:gd name="connsiteX61" fmla="*/ 226 w 5664"/>
              <a:gd name="connsiteY61" fmla="*/ 4198 h 11388"/>
              <a:gd name="connsiteX62" fmla="*/ 133 w 5664"/>
              <a:gd name="connsiteY62" fmla="*/ 3930 h 11388"/>
              <a:gd name="connsiteX63" fmla="*/ 133 w 5664"/>
              <a:gd name="connsiteY63" fmla="*/ 3568 h 11388"/>
              <a:gd name="connsiteX64" fmla="*/ 22 w 5664"/>
              <a:gd name="connsiteY64" fmla="*/ 3347 h 11388"/>
              <a:gd name="connsiteX65" fmla="*/ 22 w 5664"/>
              <a:gd name="connsiteY65" fmla="*/ 2985 h 11388"/>
              <a:gd name="connsiteX66" fmla="*/ 22 w 5664"/>
              <a:gd name="connsiteY66" fmla="*/ 2985 h 11388"/>
              <a:gd name="connsiteX67" fmla="*/ 29 w 5664"/>
              <a:gd name="connsiteY67" fmla="*/ 2956 h 11388"/>
              <a:gd name="connsiteX68" fmla="*/ 35 w 5664"/>
              <a:gd name="connsiteY68" fmla="*/ 2927 h 11388"/>
              <a:gd name="connsiteX69" fmla="*/ 39 w 5664"/>
              <a:gd name="connsiteY69" fmla="*/ 2891 h 11388"/>
              <a:gd name="connsiteX70" fmla="*/ 42 w 5664"/>
              <a:gd name="connsiteY70" fmla="*/ 2854 h 11388"/>
              <a:gd name="connsiteX71" fmla="*/ 43 w 5664"/>
              <a:gd name="connsiteY71" fmla="*/ 2836 h 11388"/>
              <a:gd name="connsiteX72" fmla="*/ 42 w 5664"/>
              <a:gd name="connsiteY72" fmla="*/ 2818 h 11388"/>
              <a:gd name="connsiteX73" fmla="*/ 39 w 5664"/>
              <a:gd name="connsiteY73" fmla="*/ 2802 h 11388"/>
              <a:gd name="connsiteX74" fmla="*/ 35 w 5664"/>
              <a:gd name="connsiteY74" fmla="*/ 2786 h 11388"/>
              <a:gd name="connsiteX75" fmla="*/ 29 w 5664"/>
              <a:gd name="connsiteY75" fmla="*/ 2774 h 11388"/>
              <a:gd name="connsiteX76" fmla="*/ 22 w 5664"/>
              <a:gd name="connsiteY76" fmla="*/ 2763 h 11388"/>
              <a:gd name="connsiteX77" fmla="*/ 22 w 5664"/>
              <a:gd name="connsiteY77" fmla="*/ 2763 h 11388"/>
              <a:gd name="connsiteX78" fmla="*/ 17 w 5664"/>
              <a:gd name="connsiteY78" fmla="*/ 2759 h 11388"/>
              <a:gd name="connsiteX79" fmla="*/ 14 w 5664"/>
              <a:gd name="connsiteY79" fmla="*/ 2753 h 11388"/>
              <a:gd name="connsiteX80" fmla="*/ 9 w 5664"/>
              <a:gd name="connsiteY80" fmla="*/ 2738 h 11388"/>
              <a:gd name="connsiteX81" fmla="*/ 4 w 5664"/>
              <a:gd name="connsiteY81" fmla="*/ 2721 h 11388"/>
              <a:gd name="connsiteX82" fmla="*/ 1 w 5664"/>
              <a:gd name="connsiteY82" fmla="*/ 2702 h 11388"/>
              <a:gd name="connsiteX83" fmla="*/ 0 w 5664"/>
              <a:gd name="connsiteY83" fmla="*/ 2681 h 11388"/>
              <a:gd name="connsiteX84" fmla="*/ 1 w 5664"/>
              <a:gd name="connsiteY84" fmla="*/ 2658 h 11388"/>
              <a:gd name="connsiteX85" fmla="*/ 4 w 5664"/>
              <a:gd name="connsiteY85" fmla="*/ 2611 h 11388"/>
              <a:gd name="connsiteX86" fmla="*/ 9 w 5664"/>
              <a:gd name="connsiteY86" fmla="*/ 2568 h 11388"/>
              <a:gd name="connsiteX87" fmla="*/ 14 w 5664"/>
              <a:gd name="connsiteY87" fmla="*/ 2531 h 11388"/>
              <a:gd name="connsiteX88" fmla="*/ 22 w 5664"/>
              <a:gd name="connsiteY88" fmla="*/ 2496 h 11388"/>
              <a:gd name="connsiteX89" fmla="*/ 0 w 5664"/>
              <a:gd name="connsiteY89" fmla="*/ 2353 h 11388"/>
              <a:gd name="connsiteX0" fmla="*/ 4249 w 5664"/>
              <a:gd name="connsiteY0" fmla="*/ 0 h 11388"/>
              <a:gd name="connsiteX1" fmla="*/ 4391 w 5664"/>
              <a:gd name="connsiteY1" fmla="*/ 249 h 11388"/>
              <a:gd name="connsiteX2" fmla="*/ 4581 w 5664"/>
              <a:gd name="connsiteY2" fmla="*/ 437 h 11388"/>
              <a:gd name="connsiteX3" fmla="*/ 4604 w 5664"/>
              <a:gd name="connsiteY3" fmla="*/ 758 h 11388"/>
              <a:gd name="connsiteX4" fmla="*/ 4722 w 5664"/>
              <a:gd name="connsiteY4" fmla="*/ 958 h 11388"/>
              <a:gd name="connsiteX5" fmla="*/ 5018 w 5664"/>
              <a:gd name="connsiteY5" fmla="*/ 1113 h 11388"/>
              <a:gd name="connsiteX6" fmla="*/ 5112 w 5664"/>
              <a:gd name="connsiteY6" fmla="*/ 1231 h 11388"/>
              <a:gd name="connsiteX7" fmla="*/ 5159 w 5664"/>
              <a:gd name="connsiteY7" fmla="*/ 1372 h 11388"/>
              <a:gd name="connsiteX8" fmla="*/ 5243 w 5664"/>
              <a:gd name="connsiteY8" fmla="*/ 1455 h 11388"/>
              <a:gd name="connsiteX9" fmla="*/ 5432 w 5664"/>
              <a:gd name="connsiteY9" fmla="*/ 1716 h 11388"/>
              <a:gd name="connsiteX10" fmla="*/ 5523 w 5664"/>
              <a:gd name="connsiteY10" fmla="*/ 1991 h 11388"/>
              <a:gd name="connsiteX11" fmla="*/ 5585 w 5664"/>
              <a:gd name="connsiteY11" fmla="*/ 2070 h 11388"/>
              <a:gd name="connsiteX12" fmla="*/ 5606 w 5664"/>
              <a:gd name="connsiteY12" fmla="*/ 2153 h 11388"/>
              <a:gd name="connsiteX13" fmla="*/ 5664 w 5664"/>
              <a:gd name="connsiteY13" fmla="*/ 2291 h 11388"/>
              <a:gd name="connsiteX14" fmla="*/ 5664 w 5664"/>
              <a:gd name="connsiteY14" fmla="*/ 2590 h 11388"/>
              <a:gd name="connsiteX15" fmla="*/ 5664 w 5664"/>
              <a:gd name="connsiteY15" fmla="*/ 2779 h 11388"/>
              <a:gd name="connsiteX16" fmla="*/ 5491 w 5664"/>
              <a:gd name="connsiteY16" fmla="*/ 3181 h 11388"/>
              <a:gd name="connsiteX17" fmla="*/ 5585 w 5664"/>
              <a:gd name="connsiteY17" fmla="*/ 3677 h 11388"/>
              <a:gd name="connsiteX18" fmla="*/ 5523 w 5664"/>
              <a:gd name="connsiteY18" fmla="*/ 3836 h 11388"/>
              <a:gd name="connsiteX19" fmla="*/ 5539 w 5664"/>
              <a:gd name="connsiteY19" fmla="*/ 4041 h 11388"/>
              <a:gd name="connsiteX20" fmla="*/ 5443 w 5664"/>
              <a:gd name="connsiteY20" fmla="*/ 4624 h 11388"/>
              <a:gd name="connsiteX21" fmla="*/ 5318 w 5664"/>
              <a:gd name="connsiteY21" fmla="*/ 5570 h 11388"/>
              <a:gd name="connsiteX22" fmla="*/ 5096 w 5664"/>
              <a:gd name="connsiteY22" fmla="*/ 5870 h 11388"/>
              <a:gd name="connsiteX23" fmla="*/ 4923 w 5664"/>
              <a:gd name="connsiteY23" fmla="*/ 6405 h 11388"/>
              <a:gd name="connsiteX24" fmla="*/ 4779 w 5664"/>
              <a:gd name="connsiteY24" fmla="*/ 6705 h 11388"/>
              <a:gd name="connsiteX25" fmla="*/ 4685 w 5664"/>
              <a:gd name="connsiteY25" fmla="*/ 7037 h 11388"/>
              <a:gd name="connsiteX26" fmla="*/ 4669 w 5664"/>
              <a:gd name="connsiteY26" fmla="*/ 7399 h 11388"/>
              <a:gd name="connsiteX27" fmla="*/ 4479 w 5664"/>
              <a:gd name="connsiteY27" fmla="*/ 7731 h 11388"/>
              <a:gd name="connsiteX28" fmla="*/ 4495 w 5664"/>
              <a:gd name="connsiteY28" fmla="*/ 7841 h 11388"/>
              <a:gd name="connsiteX29" fmla="*/ 4385 w 5664"/>
              <a:gd name="connsiteY29" fmla="*/ 8014 h 11388"/>
              <a:gd name="connsiteX30" fmla="*/ 4290 w 5664"/>
              <a:gd name="connsiteY30" fmla="*/ 8361 h 11388"/>
              <a:gd name="connsiteX31" fmla="*/ 4290 w 5664"/>
              <a:gd name="connsiteY31" fmla="*/ 8630 h 11388"/>
              <a:gd name="connsiteX32" fmla="*/ 4322 w 5664"/>
              <a:gd name="connsiteY32" fmla="*/ 8976 h 11388"/>
              <a:gd name="connsiteX33" fmla="*/ 4164 w 5664"/>
              <a:gd name="connsiteY33" fmla="*/ 9181 h 11388"/>
              <a:gd name="connsiteX34" fmla="*/ 4053 w 5664"/>
              <a:gd name="connsiteY34" fmla="*/ 9513 h 11388"/>
              <a:gd name="connsiteX35" fmla="*/ 3801 w 5664"/>
              <a:gd name="connsiteY35" fmla="*/ 9795 h 11388"/>
              <a:gd name="connsiteX36" fmla="*/ 3739 w 5664"/>
              <a:gd name="connsiteY36" fmla="*/ 10080 h 11388"/>
              <a:gd name="connsiteX37" fmla="*/ 3599 w 5664"/>
              <a:gd name="connsiteY37" fmla="*/ 10364 h 11388"/>
              <a:gd name="connsiteX38" fmla="*/ 3536 w 5664"/>
              <a:gd name="connsiteY38" fmla="*/ 10584 h 11388"/>
              <a:gd name="connsiteX39" fmla="*/ 3505 w 5664"/>
              <a:gd name="connsiteY39" fmla="*/ 10962 h 11388"/>
              <a:gd name="connsiteX40" fmla="*/ 3276 w 5664"/>
              <a:gd name="connsiteY40" fmla="*/ 11136 h 11388"/>
              <a:gd name="connsiteX41" fmla="*/ 3048 w 5664"/>
              <a:gd name="connsiteY41" fmla="*/ 11294 h 11388"/>
              <a:gd name="connsiteX42" fmla="*/ 2812 w 5664"/>
              <a:gd name="connsiteY42" fmla="*/ 11388 h 11388"/>
              <a:gd name="connsiteX43" fmla="*/ 2464 w 5664"/>
              <a:gd name="connsiteY43" fmla="*/ 11388 h 11388"/>
              <a:gd name="connsiteX44" fmla="*/ 2150 w 5664"/>
              <a:gd name="connsiteY44" fmla="*/ 11105 h 11388"/>
              <a:gd name="connsiteX45" fmla="*/ 1991 w 5664"/>
              <a:gd name="connsiteY45" fmla="*/ 10821 h 11388"/>
              <a:gd name="connsiteX46" fmla="*/ 1944 w 5664"/>
              <a:gd name="connsiteY46" fmla="*/ 10553 h 11388"/>
              <a:gd name="connsiteX47" fmla="*/ 1637 w 5664"/>
              <a:gd name="connsiteY47" fmla="*/ 10253 h 11388"/>
              <a:gd name="connsiteX48" fmla="*/ 1503 w 5664"/>
              <a:gd name="connsiteY48" fmla="*/ 10035 h 11388"/>
              <a:gd name="connsiteX49" fmla="*/ 1543 w 5664"/>
              <a:gd name="connsiteY49" fmla="*/ 9804 h 11388"/>
              <a:gd name="connsiteX50" fmla="*/ 1354 w 5664"/>
              <a:gd name="connsiteY50" fmla="*/ 9283 h 11388"/>
              <a:gd name="connsiteX51" fmla="*/ 1154 w 5664"/>
              <a:gd name="connsiteY51" fmla="*/ 8487 h 11388"/>
              <a:gd name="connsiteX52" fmla="*/ 1211 w 5664"/>
              <a:gd name="connsiteY52" fmla="*/ 7888 h 11388"/>
              <a:gd name="connsiteX53" fmla="*/ 933 w 5664"/>
              <a:gd name="connsiteY53" fmla="*/ 7320 h 11388"/>
              <a:gd name="connsiteX54" fmla="*/ 885 w 5664"/>
              <a:gd name="connsiteY54" fmla="*/ 6942 h 11388"/>
              <a:gd name="connsiteX55" fmla="*/ 857 w 5664"/>
              <a:gd name="connsiteY55" fmla="*/ 6635 h 11388"/>
              <a:gd name="connsiteX56" fmla="*/ 588 w 5664"/>
              <a:gd name="connsiteY56" fmla="*/ 6327 h 11388"/>
              <a:gd name="connsiteX57" fmla="*/ 526 w 5664"/>
              <a:gd name="connsiteY57" fmla="*/ 5996 h 11388"/>
              <a:gd name="connsiteX58" fmla="*/ 399 w 5664"/>
              <a:gd name="connsiteY58" fmla="*/ 5334 h 11388"/>
              <a:gd name="connsiteX59" fmla="*/ 337 w 5664"/>
              <a:gd name="connsiteY59" fmla="*/ 4860 h 11388"/>
              <a:gd name="connsiteX60" fmla="*/ 226 w 5664"/>
              <a:gd name="connsiteY60" fmla="*/ 4640 h 11388"/>
              <a:gd name="connsiteX61" fmla="*/ 226 w 5664"/>
              <a:gd name="connsiteY61" fmla="*/ 4198 h 11388"/>
              <a:gd name="connsiteX62" fmla="*/ 133 w 5664"/>
              <a:gd name="connsiteY62" fmla="*/ 3930 h 11388"/>
              <a:gd name="connsiteX63" fmla="*/ 133 w 5664"/>
              <a:gd name="connsiteY63" fmla="*/ 3568 h 11388"/>
              <a:gd name="connsiteX64" fmla="*/ 22 w 5664"/>
              <a:gd name="connsiteY64" fmla="*/ 3347 h 11388"/>
              <a:gd name="connsiteX65" fmla="*/ 22 w 5664"/>
              <a:gd name="connsiteY65" fmla="*/ 2985 h 11388"/>
              <a:gd name="connsiteX66" fmla="*/ 22 w 5664"/>
              <a:gd name="connsiteY66" fmla="*/ 2985 h 11388"/>
              <a:gd name="connsiteX67" fmla="*/ 29 w 5664"/>
              <a:gd name="connsiteY67" fmla="*/ 2956 h 11388"/>
              <a:gd name="connsiteX68" fmla="*/ 35 w 5664"/>
              <a:gd name="connsiteY68" fmla="*/ 2927 h 11388"/>
              <a:gd name="connsiteX69" fmla="*/ 39 w 5664"/>
              <a:gd name="connsiteY69" fmla="*/ 2891 h 11388"/>
              <a:gd name="connsiteX70" fmla="*/ 42 w 5664"/>
              <a:gd name="connsiteY70" fmla="*/ 2854 h 11388"/>
              <a:gd name="connsiteX71" fmla="*/ 43 w 5664"/>
              <a:gd name="connsiteY71" fmla="*/ 2836 h 11388"/>
              <a:gd name="connsiteX72" fmla="*/ 42 w 5664"/>
              <a:gd name="connsiteY72" fmla="*/ 2818 h 11388"/>
              <a:gd name="connsiteX73" fmla="*/ 39 w 5664"/>
              <a:gd name="connsiteY73" fmla="*/ 2802 h 11388"/>
              <a:gd name="connsiteX74" fmla="*/ 35 w 5664"/>
              <a:gd name="connsiteY74" fmla="*/ 2786 h 11388"/>
              <a:gd name="connsiteX75" fmla="*/ 29 w 5664"/>
              <a:gd name="connsiteY75" fmla="*/ 2774 h 11388"/>
              <a:gd name="connsiteX76" fmla="*/ 22 w 5664"/>
              <a:gd name="connsiteY76" fmla="*/ 2763 h 11388"/>
              <a:gd name="connsiteX77" fmla="*/ 22 w 5664"/>
              <a:gd name="connsiteY77" fmla="*/ 2763 h 11388"/>
              <a:gd name="connsiteX78" fmla="*/ 17 w 5664"/>
              <a:gd name="connsiteY78" fmla="*/ 2759 h 11388"/>
              <a:gd name="connsiteX79" fmla="*/ 14 w 5664"/>
              <a:gd name="connsiteY79" fmla="*/ 2753 h 11388"/>
              <a:gd name="connsiteX80" fmla="*/ 9 w 5664"/>
              <a:gd name="connsiteY80" fmla="*/ 2738 h 11388"/>
              <a:gd name="connsiteX81" fmla="*/ 4 w 5664"/>
              <a:gd name="connsiteY81" fmla="*/ 2721 h 11388"/>
              <a:gd name="connsiteX82" fmla="*/ 1 w 5664"/>
              <a:gd name="connsiteY82" fmla="*/ 2702 h 11388"/>
              <a:gd name="connsiteX83" fmla="*/ 0 w 5664"/>
              <a:gd name="connsiteY83" fmla="*/ 2681 h 11388"/>
              <a:gd name="connsiteX84" fmla="*/ 1 w 5664"/>
              <a:gd name="connsiteY84" fmla="*/ 2658 h 11388"/>
              <a:gd name="connsiteX85" fmla="*/ 4 w 5664"/>
              <a:gd name="connsiteY85" fmla="*/ 2611 h 11388"/>
              <a:gd name="connsiteX86" fmla="*/ 9 w 5664"/>
              <a:gd name="connsiteY86" fmla="*/ 2568 h 11388"/>
              <a:gd name="connsiteX87" fmla="*/ 14 w 5664"/>
              <a:gd name="connsiteY87" fmla="*/ 2531 h 11388"/>
              <a:gd name="connsiteX88" fmla="*/ 22 w 5664"/>
              <a:gd name="connsiteY88" fmla="*/ 2496 h 11388"/>
              <a:gd name="connsiteX89" fmla="*/ 0 w 5664"/>
              <a:gd name="connsiteY89" fmla="*/ 2353 h 11388"/>
              <a:gd name="connsiteX90" fmla="*/ 4249 w 5664"/>
              <a:gd name="connsiteY90" fmla="*/ 0 h 11388"/>
              <a:gd name="connsiteX0" fmla="*/ 0 w 5664"/>
              <a:gd name="connsiteY0" fmla="*/ 2104 h 11139"/>
              <a:gd name="connsiteX1" fmla="*/ 4391 w 5664"/>
              <a:gd name="connsiteY1" fmla="*/ 0 h 11139"/>
              <a:gd name="connsiteX2" fmla="*/ 4581 w 5664"/>
              <a:gd name="connsiteY2" fmla="*/ 188 h 11139"/>
              <a:gd name="connsiteX3" fmla="*/ 4604 w 5664"/>
              <a:gd name="connsiteY3" fmla="*/ 509 h 11139"/>
              <a:gd name="connsiteX4" fmla="*/ 4722 w 5664"/>
              <a:gd name="connsiteY4" fmla="*/ 709 h 11139"/>
              <a:gd name="connsiteX5" fmla="*/ 5018 w 5664"/>
              <a:gd name="connsiteY5" fmla="*/ 864 h 11139"/>
              <a:gd name="connsiteX6" fmla="*/ 5112 w 5664"/>
              <a:gd name="connsiteY6" fmla="*/ 982 h 11139"/>
              <a:gd name="connsiteX7" fmla="*/ 5159 w 5664"/>
              <a:gd name="connsiteY7" fmla="*/ 1123 h 11139"/>
              <a:gd name="connsiteX8" fmla="*/ 5243 w 5664"/>
              <a:gd name="connsiteY8" fmla="*/ 1206 h 11139"/>
              <a:gd name="connsiteX9" fmla="*/ 5432 w 5664"/>
              <a:gd name="connsiteY9" fmla="*/ 1467 h 11139"/>
              <a:gd name="connsiteX10" fmla="*/ 5523 w 5664"/>
              <a:gd name="connsiteY10" fmla="*/ 1742 h 11139"/>
              <a:gd name="connsiteX11" fmla="*/ 5585 w 5664"/>
              <a:gd name="connsiteY11" fmla="*/ 1821 h 11139"/>
              <a:gd name="connsiteX12" fmla="*/ 5606 w 5664"/>
              <a:gd name="connsiteY12" fmla="*/ 1904 h 11139"/>
              <a:gd name="connsiteX13" fmla="*/ 5664 w 5664"/>
              <a:gd name="connsiteY13" fmla="*/ 2042 h 11139"/>
              <a:gd name="connsiteX14" fmla="*/ 5664 w 5664"/>
              <a:gd name="connsiteY14" fmla="*/ 2341 h 11139"/>
              <a:gd name="connsiteX15" fmla="*/ 5664 w 5664"/>
              <a:gd name="connsiteY15" fmla="*/ 2530 h 11139"/>
              <a:gd name="connsiteX16" fmla="*/ 5491 w 5664"/>
              <a:gd name="connsiteY16" fmla="*/ 2932 h 11139"/>
              <a:gd name="connsiteX17" fmla="*/ 5585 w 5664"/>
              <a:gd name="connsiteY17" fmla="*/ 3428 h 11139"/>
              <a:gd name="connsiteX18" fmla="*/ 5523 w 5664"/>
              <a:gd name="connsiteY18" fmla="*/ 3587 h 11139"/>
              <a:gd name="connsiteX19" fmla="*/ 5539 w 5664"/>
              <a:gd name="connsiteY19" fmla="*/ 3792 h 11139"/>
              <a:gd name="connsiteX20" fmla="*/ 5443 w 5664"/>
              <a:gd name="connsiteY20" fmla="*/ 4375 h 11139"/>
              <a:gd name="connsiteX21" fmla="*/ 5318 w 5664"/>
              <a:gd name="connsiteY21" fmla="*/ 5321 h 11139"/>
              <a:gd name="connsiteX22" fmla="*/ 5096 w 5664"/>
              <a:gd name="connsiteY22" fmla="*/ 5621 h 11139"/>
              <a:gd name="connsiteX23" fmla="*/ 4923 w 5664"/>
              <a:gd name="connsiteY23" fmla="*/ 6156 h 11139"/>
              <a:gd name="connsiteX24" fmla="*/ 4779 w 5664"/>
              <a:gd name="connsiteY24" fmla="*/ 6456 h 11139"/>
              <a:gd name="connsiteX25" fmla="*/ 4685 w 5664"/>
              <a:gd name="connsiteY25" fmla="*/ 6788 h 11139"/>
              <a:gd name="connsiteX26" fmla="*/ 4669 w 5664"/>
              <a:gd name="connsiteY26" fmla="*/ 7150 h 11139"/>
              <a:gd name="connsiteX27" fmla="*/ 4479 w 5664"/>
              <a:gd name="connsiteY27" fmla="*/ 7482 h 11139"/>
              <a:gd name="connsiteX28" fmla="*/ 4495 w 5664"/>
              <a:gd name="connsiteY28" fmla="*/ 7592 h 11139"/>
              <a:gd name="connsiteX29" fmla="*/ 4385 w 5664"/>
              <a:gd name="connsiteY29" fmla="*/ 7765 h 11139"/>
              <a:gd name="connsiteX30" fmla="*/ 4290 w 5664"/>
              <a:gd name="connsiteY30" fmla="*/ 8112 h 11139"/>
              <a:gd name="connsiteX31" fmla="*/ 4290 w 5664"/>
              <a:gd name="connsiteY31" fmla="*/ 8381 h 11139"/>
              <a:gd name="connsiteX32" fmla="*/ 4322 w 5664"/>
              <a:gd name="connsiteY32" fmla="*/ 8727 h 11139"/>
              <a:gd name="connsiteX33" fmla="*/ 4164 w 5664"/>
              <a:gd name="connsiteY33" fmla="*/ 8932 h 11139"/>
              <a:gd name="connsiteX34" fmla="*/ 4053 w 5664"/>
              <a:gd name="connsiteY34" fmla="*/ 9264 h 11139"/>
              <a:gd name="connsiteX35" fmla="*/ 3801 w 5664"/>
              <a:gd name="connsiteY35" fmla="*/ 9546 h 11139"/>
              <a:gd name="connsiteX36" fmla="*/ 3739 w 5664"/>
              <a:gd name="connsiteY36" fmla="*/ 9831 h 11139"/>
              <a:gd name="connsiteX37" fmla="*/ 3599 w 5664"/>
              <a:gd name="connsiteY37" fmla="*/ 10115 h 11139"/>
              <a:gd name="connsiteX38" fmla="*/ 3536 w 5664"/>
              <a:gd name="connsiteY38" fmla="*/ 10335 h 11139"/>
              <a:gd name="connsiteX39" fmla="*/ 3505 w 5664"/>
              <a:gd name="connsiteY39" fmla="*/ 10713 h 11139"/>
              <a:gd name="connsiteX40" fmla="*/ 3276 w 5664"/>
              <a:gd name="connsiteY40" fmla="*/ 10887 h 11139"/>
              <a:gd name="connsiteX41" fmla="*/ 3048 w 5664"/>
              <a:gd name="connsiteY41" fmla="*/ 11045 h 11139"/>
              <a:gd name="connsiteX42" fmla="*/ 2812 w 5664"/>
              <a:gd name="connsiteY42" fmla="*/ 11139 h 11139"/>
              <a:gd name="connsiteX43" fmla="*/ 2464 w 5664"/>
              <a:gd name="connsiteY43" fmla="*/ 11139 h 11139"/>
              <a:gd name="connsiteX44" fmla="*/ 2150 w 5664"/>
              <a:gd name="connsiteY44" fmla="*/ 10856 h 11139"/>
              <a:gd name="connsiteX45" fmla="*/ 1991 w 5664"/>
              <a:gd name="connsiteY45" fmla="*/ 10572 h 11139"/>
              <a:gd name="connsiteX46" fmla="*/ 1944 w 5664"/>
              <a:gd name="connsiteY46" fmla="*/ 10304 h 11139"/>
              <a:gd name="connsiteX47" fmla="*/ 1637 w 5664"/>
              <a:gd name="connsiteY47" fmla="*/ 10004 h 11139"/>
              <a:gd name="connsiteX48" fmla="*/ 1503 w 5664"/>
              <a:gd name="connsiteY48" fmla="*/ 9786 h 11139"/>
              <a:gd name="connsiteX49" fmla="*/ 1543 w 5664"/>
              <a:gd name="connsiteY49" fmla="*/ 9555 h 11139"/>
              <a:gd name="connsiteX50" fmla="*/ 1354 w 5664"/>
              <a:gd name="connsiteY50" fmla="*/ 9034 h 11139"/>
              <a:gd name="connsiteX51" fmla="*/ 1154 w 5664"/>
              <a:gd name="connsiteY51" fmla="*/ 8238 h 11139"/>
              <a:gd name="connsiteX52" fmla="*/ 1211 w 5664"/>
              <a:gd name="connsiteY52" fmla="*/ 7639 h 11139"/>
              <a:gd name="connsiteX53" fmla="*/ 933 w 5664"/>
              <a:gd name="connsiteY53" fmla="*/ 7071 h 11139"/>
              <a:gd name="connsiteX54" fmla="*/ 885 w 5664"/>
              <a:gd name="connsiteY54" fmla="*/ 6693 h 11139"/>
              <a:gd name="connsiteX55" fmla="*/ 857 w 5664"/>
              <a:gd name="connsiteY55" fmla="*/ 6386 h 11139"/>
              <a:gd name="connsiteX56" fmla="*/ 588 w 5664"/>
              <a:gd name="connsiteY56" fmla="*/ 6078 h 11139"/>
              <a:gd name="connsiteX57" fmla="*/ 526 w 5664"/>
              <a:gd name="connsiteY57" fmla="*/ 5747 h 11139"/>
              <a:gd name="connsiteX58" fmla="*/ 399 w 5664"/>
              <a:gd name="connsiteY58" fmla="*/ 5085 h 11139"/>
              <a:gd name="connsiteX59" fmla="*/ 337 w 5664"/>
              <a:gd name="connsiteY59" fmla="*/ 4611 h 11139"/>
              <a:gd name="connsiteX60" fmla="*/ 226 w 5664"/>
              <a:gd name="connsiteY60" fmla="*/ 4391 h 11139"/>
              <a:gd name="connsiteX61" fmla="*/ 226 w 5664"/>
              <a:gd name="connsiteY61" fmla="*/ 3949 h 11139"/>
              <a:gd name="connsiteX62" fmla="*/ 133 w 5664"/>
              <a:gd name="connsiteY62" fmla="*/ 3681 h 11139"/>
              <a:gd name="connsiteX63" fmla="*/ 133 w 5664"/>
              <a:gd name="connsiteY63" fmla="*/ 3319 h 11139"/>
              <a:gd name="connsiteX64" fmla="*/ 22 w 5664"/>
              <a:gd name="connsiteY64" fmla="*/ 3098 h 11139"/>
              <a:gd name="connsiteX65" fmla="*/ 22 w 5664"/>
              <a:gd name="connsiteY65" fmla="*/ 2736 h 11139"/>
              <a:gd name="connsiteX66" fmla="*/ 22 w 5664"/>
              <a:gd name="connsiteY66" fmla="*/ 2736 h 11139"/>
              <a:gd name="connsiteX67" fmla="*/ 29 w 5664"/>
              <a:gd name="connsiteY67" fmla="*/ 2707 h 11139"/>
              <a:gd name="connsiteX68" fmla="*/ 35 w 5664"/>
              <a:gd name="connsiteY68" fmla="*/ 2678 h 11139"/>
              <a:gd name="connsiteX69" fmla="*/ 39 w 5664"/>
              <a:gd name="connsiteY69" fmla="*/ 2642 h 11139"/>
              <a:gd name="connsiteX70" fmla="*/ 42 w 5664"/>
              <a:gd name="connsiteY70" fmla="*/ 2605 h 11139"/>
              <a:gd name="connsiteX71" fmla="*/ 43 w 5664"/>
              <a:gd name="connsiteY71" fmla="*/ 2587 h 11139"/>
              <a:gd name="connsiteX72" fmla="*/ 42 w 5664"/>
              <a:gd name="connsiteY72" fmla="*/ 2569 h 11139"/>
              <a:gd name="connsiteX73" fmla="*/ 39 w 5664"/>
              <a:gd name="connsiteY73" fmla="*/ 2553 h 11139"/>
              <a:gd name="connsiteX74" fmla="*/ 35 w 5664"/>
              <a:gd name="connsiteY74" fmla="*/ 2537 h 11139"/>
              <a:gd name="connsiteX75" fmla="*/ 29 w 5664"/>
              <a:gd name="connsiteY75" fmla="*/ 2525 h 11139"/>
              <a:gd name="connsiteX76" fmla="*/ 22 w 5664"/>
              <a:gd name="connsiteY76" fmla="*/ 2514 h 11139"/>
              <a:gd name="connsiteX77" fmla="*/ 22 w 5664"/>
              <a:gd name="connsiteY77" fmla="*/ 2514 h 11139"/>
              <a:gd name="connsiteX78" fmla="*/ 17 w 5664"/>
              <a:gd name="connsiteY78" fmla="*/ 2510 h 11139"/>
              <a:gd name="connsiteX79" fmla="*/ 14 w 5664"/>
              <a:gd name="connsiteY79" fmla="*/ 2504 h 11139"/>
              <a:gd name="connsiteX80" fmla="*/ 9 w 5664"/>
              <a:gd name="connsiteY80" fmla="*/ 2489 h 11139"/>
              <a:gd name="connsiteX81" fmla="*/ 4 w 5664"/>
              <a:gd name="connsiteY81" fmla="*/ 2472 h 11139"/>
              <a:gd name="connsiteX82" fmla="*/ 1 w 5664"/>
              <a:gd name="connsiteY82" fmla="*/ 2453 h 11139"/>
              <a:gd name="connsiteX83" fmla="*/ 0 w 5664"/>
              <a:gd name="connsiteY83" fmla="*/ 2432 h 11139"/>
              <a:gd name="connsiteX84" fmla="*/ 1 w 5664"/>
              <a:gd name="connsiteY84" fmla="*/ 2409 h 11139"/>
              <a:gd name="connsiteX85" fmla="*/ 4 w 5664"/>
              <a:gd name="connsiteY85" fmla="*/ 2362 h 11139"/>
              <a:gd name="connsiteX86" fmla="*/ 9 w 5664"/>
              <a:gd name="connsiteY86" fmla="*/ 2319 h 11139"/>
              <a:gd name="connsiteX87" fmla="*/ 14 w 5664"/>
              <a:gd name="connsiteY87" fmla="*/ 2282 h 11139"/>
              <a:gd name="connsiteX88" fmla="*/ 22 w 5664"/>
              <a:gd name="connsiteY88" fmla="*/ 2247 h 11139"/>
              <a:gd name="connsiteX89" fmla="*/ 0 w 5664"/>
              <a:gd name="connsiteY89" fmla="*/ 2104 h 11139"/>
              <a:gd name="connsiteX0" fmla="*/ 4581 w 5664"/>
              <a:gd name="connsiteY0" fmla="*/ 0 h 10951"/>
              <a:gd name="connsiteX1" fmla="*/ 4604 w 5664"/>
              <a:gd name="connsiteY1" fmla="*/ 321 h 10951"/>
              <a:gd name="connsiteX2" fmla="*/ 4722 w 5664"/>
              <a:gd name="connsiteY2" fmla="*/ 521 h 10951"/>
              <a:gd name="connsiteX3" fmla="*/ 5018 w 5664"/>
              <a:gd name="connsiteY3" fmla="*/ 676 h 10951"/>
              <a:gd name="connsiteX4" fmla="*/ 5112 w 5664"/>
              <a:gd name="connsiteY4" fmla="*/ 794 h 10951"/>
              <a:gd name="connsiteX5" fmla="*/ 5159 w 5664"/>
              <a:gd name="connsiteY5" fmla="*/ 935 h 10951"/>
              <a:gd name="connsiteX6" fmla="*/ 5243 w 5664"/>
              <a:gd name="connsiteY6" fmla="*/ 1018 h 10951"/>
              <a:gd name="connsiteX7" fmla="*/ 5432 w 5664"/>
              <a:gd name="connsiteY7" fmla="*/ 1279 h 10951"/>
              <a:gd name="connsiteX8" fmla="*/ 5523 w 5664"/>
              <a:gd name="connsiteY8" fmla="*/ 1554 h 10951"/>
              <a:gd name="connsiteX9" fmla="*/ 5585 w 5664"/>
              <a:gd name="connsiteY9" fmla="*/ 1633 h 10951"/>
              <a:gd name="connsiteX10" fmla="*/ 5606 w 5664"/>
              <a:gd name="connsiteY10" fmla="*/ 1716 h 10951"/>
              <a:gd name="connsiteX11" fmla="*/ 5664 w 5664"/>
              <a:gd name="connsiteY11" fmla="*/ 1854 h 10951"/>
              <a:gd name="connsiteX12" fmla="*/ 5664 w 5664"/>
              <a:gd name="connsiteY12" fmla="*/ 2153 h 10951"/>
              <a:gd name="connsiteX13" fmla="*/ 5664 w 5664"/>
              <a:gd name="connsiteY13" fmla="*/ 2342 h 10951"/>
              <a:gd name="connsiteX14" fmla="*/ 5491 w 5664"/>
              <a:gd name="connsiteY14" fmla="*/ 2744 h 10951"/>
              <a:gd name="connsiteX15" fmla="*/ 5585 w 5664"/>
              <a:gd name="connsiteY15" fmla="*/ 3240 h 10951"/>
              <a:gd name="connsiteX16" fmla="*/ 5523 w 5664"/>
              <a:gd name="connsiteY16" fmla="*/ 3399 h 10951"/>
              <a:gd name="connsiteX17" fmla="*/ 5539 w 5664"/>
              <a:gd name="connsiteY17" fmla="*/ 3604 h 10951"/>
              <a:gd name="connsiteX18" fmla="*/ 5443 w 5664"/>
              <a:gd name="connsiteY18" fmla="*/ 4187 h 10951"/>
              <a:gd name="connsiteX19" fmla="*/ 5318 w 5664"/>
              <a:gd name="connsiteY19" fmla="*/ 5133 h 10951"/>
              <a:gd name="connsiteX20" fmla="*/ 5096 w 5664"/>
              <a:gd name="connsiteY20" fmla="*/ 5433 h 10951"/>
              <a:gd name="connsiteX21" fmla="*/ 4923 w 5664"/>
              <a:gd name="connsiteY21" fmla="*/ 5968 h 10951"/>
              <a:gd name="connsiteX22" fmla="*/ 4779 w 5664"/>
              <a:gd name="connsiteY22" fmla="*/ 6268 h 10951"/>
              <a:gd name="connsiteX23" fmla="*/ 4685 w 5664"/>
              <a:gd name="connsiteY23" fmla="*/ 6600 h 10951"/>
              <a:gd name="connsiteX24" fmla="*/ 4669 w 5664"/>
              <a:gd name="connsiteY24" fmla="*/ 6962 h 10951"/>
              <a:gd name="connsiteX25" fmla="*/ 4479 w 5664"/>
              <a:gd name="connsiteY25" fmla="*/ 7294 h 10951"/>
              <a:gd name="connsiteX26" fmla="*/ 4495 w 5664"/>
              <a:gd name="connsiteY26" fmla="*/ 7404 h 10951"/>
              <a:gd name="connsiteX27" fmla="*/ 4385 w 5664"/>
              <a:gd name="connsiteY27" fmla="*/ 7577 h 10951"/>
              <a:gd name="connsiteX28" fmla="*/ 4290 w 5664"/>
              <a:gd name="connsiteY28" fmla="*/ 7924 h 10951"/>
              <a:gd name="connsiteX29" fmla="*/ 4290 w 5664"/>
              <a:gd name="connsiteY29" fmla="*/ 8193 h 10951"/>
              <a:gd name="connsiteX30" fmla="*/ 4322 w 5664"/>
              <a:gd name="connsiteY30" fmla="*/ 8539 h 10951"/>
              <a:gd name="connsiteX31" fmla="*/ 4164 w 5664"/>
              <a:gd name="connsiteY31" fmla="*/ 8744 h 10951"/>
              <a:gd name="connsiteX32" fmla="*/ 4053 w 5664"/>
              <a:gd name="connsiteY32" fmla="*/ 9076 h 10951"/>
              <a:gd name="connsiteX33" fmla="*/ 3801 w 5664"/>
              <a:gd name="connsiteY33" fmla="*/ 9358 h 10951"/>
              <a:gd name="connsiteX34" fmla="*/ 3739 w 5664"/>
              <a:gd name="connsiteY34" fmla="*/ 9643 h 10951"/>
              <a:gd name="connsiteX35" fmla="*/ 3599 w 5664"/>
              <a:gd name="connsiteY35" fmla="*/ 9927 h 10951"/>
              <a:gd name="connsiteX36" fmla="*/ 3536 w 5664"/>
              <a:gd name="connsiteY36" fmla="*/ 10147 h 10951"/>
              <a:gd name="connsiteX37" fmla="*/ 3505 w 5664"/>
              <a:gd name="connsiteY37" fmla="*/ 10525 h 10951"/>
              <a:gd name="connsiteX38" fmla="*/ 3276 w 5664"/>
              <a:gd name="connsiteY38" fmla="*/ 10699 h 10951"/>
              <a:gd name="connsiteX39" fmla="*/ 3048 w 5664"/>
              <a:gd name="connsiteY39" fmla="*/ 10857 h 10951"/>
              <a:gd name="connsiteX40" fmla="*/ 2812 w 5664"/>
              <a:gd name="connsiteY40" fmla="*/ 10951 h 10951"/>
              <a:gd name="connsiteX41" fmla="*/ 2464 w 5664"/>
              <a:gd name="connsiteY41" fmla="*/ 10951 h 10951"/>
              <a:gd name="connsiteX42" fmla="*/ 2150 w 5664"/>
              <a:gd name="connsiteY42" fmla="*/ 10668 h 10951"/>
              <a:gd name="connsiteX43" fmla="*/ 1991 w 5664"/>
              <a:gd name="connsiteY43" fmla="*/ 10384 h 10951"/>
              <a:gd name="connsiteX44" fmla="*/ 1944 w 5664"/>
              <a:gd name="connsiteY44" fmla="*/ 10116 h 10951"/>
              <a:gd name="connsiteX45" fmla="*/ 1637 w 5664"/>
              <a:gd name="connsiteY45" fmla="*/ 9816 h 10951"/>
              <a:gd name="connsiteX46" fmla="*/ 1503 w 5664"/>
              <a:gd name="connsiteY46" fmla="*/ 9598 h 10951"/>
              <a:gd name="connsiteX47" fmla="*/ 1543 w 5664"/>
              <a:gd name="connsiteY47" fmla="*/ 9367 h 10951"/>
              <a:gd name="connsiteX48" fmla="*/ 1354 w 5664"/>
              <a:gd name="connsiteY48" fmla="*/ 8846 h 10951"/>
              <a:gd name="connsiteX49" fmla="*/ 1154 w 5664"/>
              <a:gd name="connsiteY49" fmla="*/ 8050 h 10951"/>
              <a:gd name="connsiteX50" fmla="*/ 1211 w 5664"/>
              <a:gd name="connsiteY50" fmla="*/ 7451 h 10951"/>
              <a:gd name="connsiteX51" fmla="*/ 933 w 5664"/>
              <a:gd name="connsiteY51" fmla="*/ 6883 h 10951"/>
              <a:gd name="connsiteX52" fmla="*/ 885 w 5664"/>
              <a:gd name="connsiteY52" fmla="*/ 6505 h 10951"/>
              <a:gd name="connsiteX53" fmla="*/ 857 w 5664"/>
              <a:gd name="connsiteY53" fmla="*/ 6198 h 10951"/>
              <a:gd name="connsiteX54" fmla="*/ 588 w 5664"/>
              <a:gd name="connsiteY54" fmla="*/ 5890 h 10951"/>
              <a:gd name="connsiteX55" fmla="*/ 526 w 5664"/>
              <a:gd name="connsiteY55" fmla="*/ 5559 h 10951"/>
              <a:gd name="connsiteX56" fmla="*/ 399 w 5664"/>
              <a:gd name="connsiteY56" fmla="*/ 4897 h 10951"/>
              <a:gd name="connsiteX57" fmla="*/ 337 w 5664"/>
              <a:gd name="connsiteY57" fmla="*/ 4423 h 10951"/>
              <a:gd name="connsiteX58" fmla="*/ 226 w 5664"/>
              <a:gd name="connsiteY58" fmla="*/ 4203 h 10951"/>
              <a:gd name="connsiteX59" fmla="*/ 226 w 5664"/>
              <a:gd name="connsiteY59" fmla="*/ 3761 h 10951"/>
              <a:gd name="connsiteX60" fmla="*/ 133 w 5664"/>
              <a:gd name="connsiteY60" fmla="*/ 3493 h 10951"/>
              <a:gd name="connsiteX61" fmla="*/ 133 w 5664"/>
              <a:gd name="connsiteY61" fmla="*/ 3131 h 10951"/>
              <a:gd name="connsiteX62" fmla="*/ 22 w 5664"/>
              <a:gd name="connsiteY62" fmla="*/ 2910 h 10951"/>
              <a:gd name="connsiteX63" fmla="*/ 22 w 5664"/>
              <a:gd name="connsiteY63" fmla="*/ 2548 h 10951"/>
              <a:gd name="connsiteX64" fmla="*/ 22 w 5664"/>
              <a:gd name="connsiteY64" fmla="*/ 2548 h 10951"/>
              <a:gd name="connsiteX65" fmla="*/ 29 w 5664"/>
              <a:gd name="connsiteY65" fmla="*/ 2519 h 10951"/>
              <a:gd name="connsiteX66" fmla="*/ 35 w 5664"/>
              <a:gd name="connsiteY66" fmla="*/ 2490 h 10951"/>
              <a:gd name="connsiteX67" fmla="*/ 39 w 5664"/>
              <a:gd name="connsiteY67" fmla="*/ 2454 h 10951"/>
              <a:gd name="connsiteX68" fmla="*/ 42 w 5664"/>
              <a:gd name="connsiteY68" fmla="*/ 2417 h 10951"/>
              <a:gd name="connsiteX69" fmla="*/ 43 w 5664"/>
              <a:gd name="connsiteY69" fmla="*/ 2399 h 10951"/>
              <a:gd name="connsiteX70" fmla="*/ 42 w 5664"/>
              <a:gd name="connsiteY70" fmla="*/ 2381 h 10951"/>
              <a:gd name="connsiteX71" fmla="*/ 39 w 5664"/>
              <a:gd name="connsiteY71" fmla="*/ 2365 h 10951"/>
              <a:gd name="connsiteX72" fmla="*/ 35 w 5664"/>
              <a:gd name="connsiteY72" fmla="*/ 2349 h 10951"/>
              <a:gd name="connsiteX73" fmla="*/ 29 w 5664"/>
              <a:gd name="connsiteY73" fmla="*/ 2337 h 10951"/>
              <a:gd name="connsiteX74" fmla="*/ 22 w 5664"/>
              <a:gd name="connsiteY74" fmla="*/ 2326 h 10951"/>
              <a:gd name="connsiteX75" fmla="*/ 22 w 5664"/>
              <a:gd name="connsiteY75" fmla="*/ 2326 h 10951"/>
              <a:gd name="connsiteX76" fmla="*/ 17 w 5664"/>
              <a:gd name="connsiteY76" fmla="*/ 2322 h 10951"/>
              <a:gd name="connsiteX77" fmla="*/ 14 w 5664"/>
              <a:gd name="connsiteY77" fmla="*/ 2316 h 10951"/>
              <a:gd name="connsiteX78" fmla="*/ 9 w 5664"/>
              <a:gd name="connsiteY78" fmla="*/ 2301 h 10951"/>
              <a:gd name="connsiteX79" fmla="*/ 4 w 5664"/>
              <a:gd name="connsiteY79" fmla="*/ 2284 h 10951"/>
              <a:gd name="connsiteX80" fmla="*/ 1 w 5664"/>
              <a:gd name="connsiteY80" fmla="*/ 2265 h 10951"/>
              <a:gd name="connsiteX81" fmla="*/ 0 w 5664"/>
              <a:gd name="connsiteY81" fmla="*/ 2244 h 10951"/>
              <a:gd name="connsiteX82" fmla="*/ 1 w 5664"/>
              <a:gd name="connsiteY82" fmla="*/ 2221 h 10951"/>
              <a:gd name="connsiteX83" fmla="*/ 4 w 5664"/>
              <a:gd name="connsiteY83" fmla="*/ 2174 h 10951"/>
              <a:gd name="connsiteX84" fmla="*/ 9 w 5664"/>
              <a:gd name="connsiteY84" fmla="*/ 2131 h 10951"/>
              <a:gd name="connsiteX85" fmla="*/ 14 w 5664"/>
              <a:gd name="connsiteY85" fmla="*/ 2094 h 10951"/>
              <a:gd name="connsiteX86" fmla="*/ 22 w 5664"/>
              <a:gd name="connsiteY86" fmla="*/ 2059 h 10951"/>
              <a:gd name="connsiteX87" fmla="*/ 0 w 5664"/>
              <a:gd name="connsiteY87" fmla="*/ 1916 h 10951"/>
              <a:gd name="connsiteX88" fmla="*/ 4590 w 5664"/>
              <a:gd name="connsiteY88" fmla="*/ 11 h 10951"/>
              <a:gd name="connsiteX0" fmla="*/ 4581 w 5664"/>
              <a:gd name="connsiteY0" fmla="*/ 0 h 10951"/>
              <a:gd name="connsiteX1" fmla="*/ 4604 w 5664"/>
              <a:gd name="connsiteY1" fmla="*/ 321 h 10951"/>
              <a:gd name="connsiteX2" fmla="*/ 4722 w 5664"/>
              <a:gd name="connsiteY2" fmla="*/ 521 h 10951"/>
              <a:gd name="connsiteX3" fmla="*/ 5018 w 5664"/>
              <a:gd name="connsiteY3" fmla="*/ 676 h 10951"/>
              <a:gd name="connsiteX4" fmla="*/ 5112 w 5664"/>
              <a:gd name="connsiteY4" fmla="*/ 794 h 10951"/>
              <a:gd name="connsiteX5" fmla="*/ 5159 w 5664"/>
              <a:gd name="connsiteY5" fmla="*/ 935 h 10951"/>
              <a:gd name="connsiteX6" fmla="*/ 5243 w 5664"/>
              <a:gd name="connsiteY6" fmla="*/ 1018 h 10951"/>
              <a:gd name="connsiteX7" fmla="*/ 5432 w 5664"/>
              <a:gd name="connsiteY7" fmla="*/ 1279 h 10951"/>
              <a:gd name="connsiteX8" fmla="*/ 5523 w 5664"/>
              <a:gd name="connsiteY8" fmla="*/ 1554 h 10951"/>
              <a:gd name="connsiteX9" fmla="*/ 5585 w 5664"/>
              <a:gd name="connsiteY9" fmla="*/ 1633 h 10951"/>
              <a:gd name="connsiteX10" fmla="*/ 5606 w 5664"/>
              <a:gd name="connsiteY10" fmla="*/ 1716 h 10951"/>
              <a:gd name="connsiteX11" fmla="*/ 5664 w 5664"/>
              <a:gd name="connsiteY11" fmla="*/ 1854 h 10951"/>
              <a:gd name="connsiteX12" fmla="*/ 5664 w 5664"/>
              <a:gd name="connsiteY12" fmla="*/ 2153 h 10951"/>
              <a:gd name="connsiteX13" fmla="*/ 5664 w 5664"/>
              <a:gd name="connsiteY13" fmla="*/ 2342 h 10951"/>
              <a:gd name="connsiteX14" fmla="*/ 5491 w 5664"/>
              <a:gd name="connsiteY14" fmla="*/ 2744 h 10951"/>
              <a:gd name="connsiteX15" fmla="*/ 5585 w 5664"/>
              <a:gd name="connsiteY15" fmla="*/ 3240 h 10951"/>
              <a:gd name="connsiteX16" fmla="*/ 5523 w 5664"/>
              <a:gd name="connsiteY16" fmla="*/ 3399 h 10951"/>
              <a:gd name="connsiteX17" fmla="*/ 5539 w 5664"/>
              <a:gd name="connsiteY17" fmla="*/ 3604 h 10951"/>
              <a:gd name="connsiteX18" fmla="*/ 5443 w 5664"/>
              <a:gd name="connsiteY18" fmla="*/ 4187 h 10951"/>
              <a:gd name="connsiteX19" fmla="*/ 5318 w 5664"/>
              <a:gd name="connsiteY19" fmla="*/ 5133 h 10951"/>
              <a:gd name="connsiteX20" fmla="*/ 5096 w 5664"/>
              <a:gd name="connsiteY20" fmla="*/ 5433 h 10951"/>
              <a:gd name="connsiteX21" fmla="*/ 4923 w 5664"/>
              <a:gd name="connsiteY21" fmla="*/ 5968 h 10951"/>
              <a:gd name="connsiteX22" fmla="*/ 4779 w 5664"/>
              <a:gd name="connsiteY22" fmla="*/ 6268 h 10951"/>
              <a:gd name="connsiteX23" fmla="*/ 4685 w 5664"/>
              <a:gd name="connsiteY23" fmla="*/ 6600 h 10951"/>
              <a:gd name="connsiteX24" fmla="*/ 4669 w 5664"/>
              <a:gd name="connsiteY24" fmla="*/ 6962 h 10951"/>
              <a:gd name="connsiteX25" fmla="*/ 4479 w 5664"/>
              <a:gd name="connsiteY25" fmla="*/ 7294 h 10951"/>
              <a:gd name="connsiteX26" fmla="*/ 4495 w 5664"/>
              <a:gd name="connsiteY26" fmla="*/ 7404 h 10951"/>
              <a:gd name="connsiteX27" fmla="*/ 4385 w 5664"/>
              <a:gd name="connsiteY27" fmla="*/ 7577 h 10951"/>
              <a:gd name="connsiteX28" fmla="*/ 4290 w 5664"/>
              <a:gd name="connsiteY28" fmla="*/ 7924 h 10951"/>
              <a:gd name="connsiteX29" fmla="*/ 4290 w 5664"/>
              <a:gd name="connsiteY29" fmla="*/ 8193 h 10951"/>
              <a:gd name="connsiteX30" fmla="*/ 4322 w 5664"/>
              <a:gd name="connsiteY30" fmla="*/ 8539 h 10951"/>
              <a:gd name="connsiteX31" fmla="*/ 4164 w 5664"/>
              <a:gd name="connsiteY31" fmla="*/ 8744 h 10951"/>
              <a:gd name="connsiteX32" fmla="*/ 4053 w 5664"/>
              <a:gd name="connsiteY32" fmla="*/ 9076 h 10951"/>
              <a:gd name="connsiteX33" fmla="*/ 3801 w 5664"/>
              <a:gd name="connsiteY33" fmla="*/ 9358 h 10951"/>
              <a:gd name="connsiteX34" fmla="*/ 3739 w 5664"/>
              <a:gd name="connsiteY34" fmla="*/ 9643 h 10951"/>
              <a:gd name="connsiteX35" fmla="*/ 3599 w 5664"/>
              <a:gd name="connsiteY35" fmla="*/ 9927 h 10951"/>
              <a:gd name="connsiteX36" fmla="*/ 3536 w 5664"/>
              <a:gd name="connsiteY36" fmla="*/ 10147 h 10951"/>
              <a:gd name="connsiteX37" fmla="*/ 3505 w 5664"/>
              <a:gd name="connsiteY37" fmla="*/ 10525 h 10951"/>
              <a:gd name="connsiteX38" fmla="*/ 3276 w 5664"/>
              <a:gd name="connsiteY38" fmla="*/ 10699 h 10951"/>
              <a:gd name="connsiteX39" fmla="*/ 3048 w 5664"/>
              <a:gd name="connsiteY39" fmla="*/ 10857 h 10951"/>
              <a:gd name="connsiteX40" fmla="*/ 2812 w 5664"/>
              <a:gd name="connsiteY40" fmla="*/ 10951 h 10951"/>
              <a:gd name="connsiteX41" fmla="*/ 2464 w 5664"/>
              <a:gd name="connsiteY41" fmla="*/ 10951 h 10951"/>
              <a:gd name="connsiteX42" fmla="*/ 2150 w 5664"/>
              <a:gd name="connsiteY42" fmla="*/ 10668 h 10951"/>
              <a:gd name="connsiteX43" fmla="*/ 1991 w 5664"/>
              <a:gd name="connsiteY43" fmla="*/ 10384 h 10951"/>
              <a:gd name="connsiteX44" fmla="*/ 1944 w 5664"/>
              <a:gd name="connsiteY44" fmla="*/ 10116 h 10951"/>
              <a:gd name="connsiteX45" fmla="*/ 1637 w 5664"/>
              <a:gd name="connsiteY45" fmla="*/ 9816 h 10951"/>
              <a:gd name="connsiteX46" fmla="*/ 1503 w 5664"/>
              <a:gd name="connsiteY46" fmla="*/ 9598 h 10951"/>
              <a:gd name="connsiteX47" fmla="*/ 1543 w 5664"/>
              <a:gd name="connsiteY47" fmla="*/ 9367 h 10951"/>
              <a:gd name="connsiteX48" fmla="*/ 1354 w 5664"/>
              <a:gd name="connsiteY48" fmla="*/ 8846 h 10951"/>
              <a:gd name="connsiteX49" fmla="*/ 1154 w 5664"/>
              <a:gd name="connsiteY49" fmla="*/ 8050 h 10951"/>
              <a:gd name="connsiteX50" fmla="*/ 1211 w 5664"/>
              <a:gd name="connsiteY50" fmla="*/ 7451 h 10951"/>
              <a:gd name="connsiteX51" fmla="*/ 933 w 5664"/>
              <a:gd name="connsiteY51" fmla="*/ 6883 h 10951"/>
              <a:gd name="connsiteX52" fmla="*/ 885 w 5664"/>
              <a:gd name="connsiteY52" fmla="*/ 6505 h 10951"/>
              <a:gd name="connsiteX53" fmla="*/ 857 w 5664"/>
              <a:gd name="connsiteY53" fmla="*/ 6198 h 10951"/>
              <a:gd name="connsiteX54" fmla="*/ 588 w 5664"/>
              <a:gd name="connsiteY54" fmla="*/ 5890 h 10951"/>
              <a:gd name="connsiteX55" fmla="*/ 526 w 5664"/>
              <a:gd name="connsiteY55" fmla="*/ 5559 h 10951"/>
              <a:gd name="connsiteX56" fmla="*/ 399 w 5664"/>
              <a:gd name="connsiteY56" fmla="*/ 4897 h 10951"/>
              <a:gd name="connsiteX57" fmla="*/ 337 w 5664"/>
              <a:gd name="connsiteY57" fmla="*/ 4423 h 10951"/>
              <a:gd name="connsiteX58" fmla="*/ 226 w 5664"/>
              <a:gd name="connsiteY58" fmla="*/ 4203 h 10951"/>
              <a:gd name="connsiteX59" fmla="*/ 226 w 5664"/>
              <a:gd name="connsiteY59" fmla="*/ 3761 h 10951"/>
              <a:gd name="connsiteX60" fmla="*/ 133 w 5664"/>
              <a:gd name="connsiteY60" fmla="*/ 3493 h 10951"/>
              <a:gd name="connsiteX61" fmla="*/ 133 w 5664"/>
              <a:gd name="connsiteY61" fmla="*/ 3131 h 10951"/>
              <a:gd name="connsiteX62" fmla="*/ 22 w 5664"/>
              <a:gd name="connsiteY62" fmla="*/ 2910 h 10951"/>
              <a:gd name="connsiteX63" fmla="*/ 22 w 5664"/>
              <a:gd name="connsiteY63" fmla="*/ 2548 h 10951"/>
              <a:gd name="connsiteX64" fmla="*/ 22 w 5664"/>
              <a:gd name="connsiteY64" fmla="*/ 2548 h 10951"/>
              <a:gd name="connsiteX65" fmla="*/ 29 w 5664"/>
              <a:gd name="connsiteY65" fmla="*/ 2519 h 10951"/>
              <a:gd name="connsiteX66" fmla="*/ 35 w 5664"/>
              <a:gd name="connsiteY66" fmla="*/ 2490 h 10951"/>
              <a:gd name="connsiteX67" fmla="*/ 39 w 5664"/>
              <a:gd name="connsiteY67" fmla="*/ 2454 h 10951"/>
              <a:gd name="connsiteX68" fmla="*/ 42 w 5664"/>
              <a:gd name="connsiteY68" fmla="*/ 2417 h 10951"/>
              <a:gd name="connsiteX69" fmla="*/ 43 w 5664"/>
              <a:gd name="connsiteY69" fmla="*/ 2399 h 10951"/>
              <a:gd name="connsiteX70" fmla="*/ 42 w 5664"/>
              <a:gd name="connsiteY70" fmla="*/ 2381 h 10951"/>
              <a:gd name="connsiteX71" fmla="*/ 39 w 5664"/>
              <a:gd name="connsiteY71" fmla="*/ 2365 h 10951"/>
              <a:gd name="connsiteX72" fmla="*/ 35 w 5664"/>
              <a:gd name="connsiteY72" fmla="*/ 2349 h 10951"/>
              <a:gd name="connsiteX73" fmla="*/ 29 w 5664"/>
              <a:gd name="connsiteY73" fmla="*/ 2337 h 10951"/>
              <a:gd name="connsiteX74" fmla="*/ 22 w 5664"/>
              <a:gd name="connsiteY74" fmla="*/ 2326 h 10951"/>
              <a:gd name="connsiteX75" fmla="*/ 22 w 5664"/>
              <a:gd name="connsiteY75" fmla="*/ 2326 h 10951"/>
              <a:gd name="connsiteX76" fmla="*/ 17 w 5664"/>
              <a:gd name="connsiteY76" fmla="*/ 2322 h 10951"/>
              <a:gd name="connsiteX77" fmla="*/ 14 w 5664"/>
              <a:gd name="connsiteY77" fmla="*/ 2316 h 10951"/>
              <a:gd name="connsiteX78" fmla="*/ 9 w 5664"/>
              <a:gd name="connsiteY78" fmla="*/ 2301 h 10951"/>
              <a:gd name="connsiteX79" fmla="*/ 4 w 5664"/>
              <a:gd name="connsiteY79" fmla="*/ 2284 h 10951"/>
              <a:gd name="connsiteX80" fmla="*/ 1 w 5664"/>
              <a:gd name="connsiteY80" fmla="*/ 2265 h 10951"/>
              <a:gd name="connsiteX81" fmla="*/ 0 w 5664"/>
              <a:gd name="connsiteY81" fmla="*/ 2244 h 10951"/>
              <a:gd name="connsiteX82" fmla="*/ 1 w 5664"/>
              <a:gd name="connsiteY82" fmla="*/ 2221 h 10951"/>
              <a:gd name="connsiteX83" fmla="*/ 4 w 5664"/>
              <a:gd name="connsiteY83" fmla="*/ 2174 h 10951"/>
              <a:gd name="connsiteX84" fmla="*/ 9 w 5664"/>
              <a:gd name="connsiteY84" fmla="*/ 2131 h 10951"/>
              <a:gd name="connsiteX85" fmla="*/ 14 w 5664"/>
              <a:gd name="connsiteY85" fmla="*/ 2094 h 10951"/>
              <a:gd name="connsiteX86" fmla="*/ 22 w 5664"/>
              <a:gd name="connsiteY86" fmla="*/ 2059 h 10951"/>
              <a:gd name="connsiteX87" fmla="*/ 0 w 5664"/>
              <a:gd name="connsiteY87" fmla="*/ 1916 h 10951"/>
              <a:gd name="connsiteX0" fmla="*/ 4604 w 5664"/>
              <a:gd name="connsiteY0" fmla="*/ 0 h 10630"/>
              <a:gd name="connsiteX1" fmla="*/ 4722 w 5664"/>
              <a:gd name="connsiteY1" fmla="*/ 200 h 10630"/>
              <a:gd name="connsiteX2" fmla="*/ 5018 w 5664"/>
              <a:gd name="connsiteY2" fmla="*/ 355 h 10630"/>
              <a:gd name="connsiteX3" fmla="*/ 5112 w 5664"/>
              <a:gd name="connsiteY3" fmla="*/ 473 h 10630"/>
              <a:gd name="connsiteX4" fmla="*/ 5159 w 5664"/>
              <a:gd name="connsiteY4" fmla="*/ 614 h 10630"/>
              <a:gd name="connsiteX5" fmla="*/ 5243 w 5664"/>
              <a:gd name="connsiteY5" fmla="*/ 697 h 10630"/>
              <a:gd name="connsiteX6" fmla="*/ 5432 w 5664"/>
              <a:gd name="connsiteY6" fmla="*/ 958 h 10630"/>
              <a:gd name="connsiteX7" fmla="*/ 5523 w 5664"/>
              <a:gd name="connsiteY7" fmla="*/ 1233 h 10630"/>
              <a:gd name="connsiteX8" fmla="*/ 5585 w 5664"/>
              <a:gd name="connsiteY8" fmla="*/ 1312 h 10630"/>
              <a:gd name="connsiteX9" fmla="*/ 5606 w 5664"/>
              <a:gd name="connsiteY9" fmla="*/ 1395 h 10630"/>
              <a:gd name="connsiteX10" fmla="*/ 5664 w 5664"/>
              <a:gd name="connsiteY10" fmla="*/ 1533 h 10630"/>
              <a:gd name="connsiteX11" fmla="*/ 5664 w 5664"/>
              <a:gd name="connsiteY11" fmla="*/ 1832 h 10630"/>
              <a:gd name="connsiteX12" fmla="*/ 5664 w 5664"/>
              <a:gd name="connsiteY12" fmla="*/ 2021 h 10630"/>
              <a:gd name="connsiteX13" fmla="*/ 5491 w 5664"/>
              <a:gd name="connsiteY13" fmla="*/ 2423 h 10630"/>
              <a:gd name="connsiteX14" fmla="*/ 5585 w 5664"/>
              <a:gd name="connsiteY14" fmla="*/ 2919 h 10630"/>
              <a:gd name="connsiteX15" fmla="*/ 5523 w 5664"/>
              <a:gd name="connsiteY15" fmla="*/ 3078 h 10630"/>
              <a:gd name="connsiteX16" fmla="*/ 5539 w 5664"/>
              <a:gd name="connsiteY16" fmla="*/ 3283 h 10630"/>
              <a:gd name="connsiteX17" fmla="*/ 5443 w 5664"/>
              <a:gd name="connsiteY17" fmla="*/ 3866 h 10630"/>
              <a:gd name="connsiteX18" fmla="*/ 5318 w 5664"/>
              <a:gd name="connsiteY18" fmla="*/ 4812 h 10630"/>
              <a:gd name="connsiteX19" fmla="*/ 5096 w 5664"/>
              <a:gd name="connsiteY19" fmla="*/ 5112 h 10630"/>
              <a:gd name="connsiteX20" fmla="*/ 4923 w 5664"/>
              <a:gd name="connsiteY20" fmla="*/ 5647 h 10630"/>
              <a:gd name="connsiteX21" fmla="*/ 4779 w 5664"/>
              <a:gd name="connsiteY21" fmla="*/ 5947 h 10630"/>
              <a:gd name="connsiteX22" fmla="*/ 4685 w 5664"/>
              <a:gd name="connsiteY22" fmla="*/ 6279 h 10630"/>
              <a:gd name="connsiteX23" fmla="*/ 4669 w 5664"/>
              <a:gd name="connsiteY23" fmla="*/ 6641 h 10630"/>
              <a:gd name="connsiteX24" fmla="*/ 4479 w 5664"/>
              <a:gd name="connsiteY24" fmla="*/ 6973 h 10630"/>
              <a:gd name="connsiteX25" fmla="*/ 4495 w 5664"/>
              <a:gd name="connsiteY25" fmla="*/ 7083 h 10630"/>
              <a:gd name="connsiteX26" fmla="*/ 4385 w 5664"/>
              <a:gd name="connsiteY26" fmla="*/ 7256 h 10630"/>
              <a:gd name="connsiteX27" fmla="*/ 4290 w 5664"/>
              <a:gd name="connsiteY27" fmla="*/ 7603 h 10630"/>
              <a:gd name="connsiteX28" fmla="*/ 4290 w 5664"/>
              <a:gd name="connsiteY28" fmla="*/ 7872 h 10630"/>
              <a:gd name="connsiteX29" fmla="*/ 4322 w 5664"/>
              <a:gd name="connsiteY29" fmla="*/ 8218 h 10630"/>
              <a:gd name="connsiteX30" fmla="*/ 4164 w 5664"/>
              <a:gd name="connsiteY30" fmla="*/ 8423 h 10630"/>
              <a:gd name="connsiteX31" fmla="*/ 4053 w 5664"/>
              <a:gd name="connsiteY31" fmla="*/ 8755 h 10630"/>
              <a:gd name="connsiteX32" fmla="*/ 3801 w 5664"/>
              <a:gd name="connsiteY32" fmla="*/ 9037 h 10630"/>
              <a:gd name="connsiteX33" fmla="*/ 3739 w 5664"/>
              <a:gd name="connsiteY33" fmla="*/ 9322 h 10630"/>
              <a:gd name="connsiteX34" fmla="*/ 3599 w 5664"/>
              <a:gd name="connsiteY34" fmla="*/ 9606 h 10630"/>
              <a:gd name="connsiteX35" fmla="*/ 3536 w 5664"/>
              <a:gd name="connsiteY35" fmla="*/ 9826 h 10630"/>
              <a:gd name="connsiteX36" fmla="*/ 3505 w 5664"/>
              <a:gd name="connsiteY36" fmla="*/ 10204 h 10630"/>
              <a:gd name="connsiteX37" fmla="*/ 3276 w 5664"/>
              <a:gd name="connsiteY37" fmla="*/ 10378 h 10630"/>
              <a:gd name="connsiteX38" fmla="*/ 3048 w 5664"/>
              <a:gd name="connsiteY38" fmla="*/ 10536 h 10630"/>
              <a:gd name="connsiteX39" fmla="*/ 2812 w 5664"/>
              <a:gd name="connsiteY39" fmla="*/ 10630 h 10630"/>
              <a:gd name="connsiteX40" fmla="*/ 2464 w 5664"/>
              <a:gd name="connsiteY40" fmla="*/ 10630 h 10630"/>
              <a:gd name="connsiteX41" fmla="*/ 2150 w 5664"/>
              <a:gd name="connsiteY41" fmla="*/ 10347 h 10630"/>
              <a:gd name="connsiteX42" fmla="*/ 1991 w 5664"/>
              <a:gd name="connsiteY42" fmla="*/ 10063 h 10630"/>
              <a:gd name="connsiteX43" fmla="*/ 1944 w 5664"/>
              <a:gd name="connsiteY43" fmla="*/ 9795 h 10630"/>
              <a:gd name="connsiteX44" fmla="*/ 1637 w 5664"/>
              <a:gd name="connsiteY44" fmla="*/ 9495 h 10630"/>
              <a:gd name="connsiteX45" fmla="*/ 1503 w 5664"/>
              <a:gd name="connsiteY45" fmla="*/ 9277 h 10630"/>
              <a:gd name="connsiteX46" fmla="*/ 1543 w 5664"/>
              <a:gd name="connsiteY46" fmla="*/ 9046 h 10630"/>
              <a:gd name="connsiteX47" fmla="*/ 1354 w 5664"/>
              <a:gd name="connsiteY47" fmla="*/ 8525 h 10630"/>
              <a:gd name="connsiteX48" fmla="*/ 1154 w 5664"/>
              <a:gd name="connsiteY48" fmla="*/ 7729 h 10630"/>
              <a:gd name="connsiteX49" fmla="*/ 1211 w 5664"/>
              <a:gd name="connsiteY49" fmla="*/ 7130 h 10630"/>
              <a:gd name="connsiteX50" fmla="*/ 933 w 5664"/>
              <a:gd name="connsiteY50" fmla="*/ 6562 h 10630"/>
              <a:gd name="connsiteX51" fmla="*/ 885 w 5664"/>
              <a:gd name="connsiteY51" fmla="*/ 6184 h 10630"/>
              <a:gd name="connsiteX52" fmla="*/ 857 w 5664"/>
              <a:gd name="connsiteY52" fmla="*/ 5877 h 10630"/>
              <a:gd name="connsiteX53" fmla="*/ 588 w 5664"/>
              <a:gd name="connsiteY53" fmla="*/ 5569 h 10630"/>
              <a:gd name="connsiteX54" fmla="*/ 526 w 5664"/>
              <a:gd name="connsiteY54" fmla="*/ 5238 h 10630"/>
              <a:gd name="connsiteX55" fmla="*/ 399 w 5664"/>
              <a:gd name="connsiteY55" fmla="*/ 4576 h 10630"/>
              <a:gd name="connsiteX56" fmla="*/ 337 w 5664"/>
              <a:gd name="connsiteY56" fmla="*/ 4102 h 10630"/>
              <a:gd name="connsiteX57" fmla="*/ 226 w 5664"/>
              <a:gd name="connsiteY57" fmla="*/ 3882 h 10630"/>
              <a:gd name="connsiteX58" fmla="*/ 226 w 5664"/>
              <a:gd name="connsiteY58" fmla="*/ 3440 h 10630"/>
              <a:gd name="connsiteX59" fmla="*/ 133 w 5664"/>
              <a:gd name="connsiteY59" fmla="*/ 3172 h 10630"/>
              <a:gd name="connsiteX60" fmla="*/ 133 w 5664"/>
              <a:gd name="connsiteY60" fmla="*/ 2810 h 10630"/>
              <a:gd name="connsiteX61" fmla="*/ 22 w 5664"/>
              <a:gd name="connsiteY61" fmla="*/ 2589 h 10630"/>
              <a:gd name="connsiteX62" fmla="*/ 22 w 5664"/>
              <a:gd name="connsiteY62" fmla="*/ 2227 h 10630"/>
              <a:gd name="connsiteX63" fmla="*/ 22 w 5664"/>
              <a:gd name="connsiteY63" fmla="*/ 2227 h 10630"/>
              <a:gd name="connsiteX64" fmla="*/ 29 w 5664"/>
              <a:gd name="connsiteY64" fmla="*/ 2198 h 10630"/>
              <a:gd name="connsiteX65" fmla="*/ 35 w 5664"/>
              <a:gd name="connsiteY65" fmla="*/ 2169 h 10630"/>
              <a:gd name="connsiteX66" fmla="*/ 39 w 5664"/>
              <a:gd name="connsiteY66" fmla="*/ 2133 h 10630"/>
              <a:gd name="connsiteX67" fmla="*/ 42 w 5664"/>
              <a:gd name="connsiteY67" fmla="*/ 2096 h 10630"/>
              <a:gd name="connsiteX68" fmla="*/ 43 w 5664"/>
              <a:gd name="connsiteY68" fmla="*/ 2078 h 10630"/>
              <a:gd name="connsiteX69" fmla="*/ 42 w 5664"/>
              <a:gd name="connsiteY69" fmla="*/ 2060 h 10630"/>
              <a:gd name="connsiteX70" fmla="*/ 39 w 5664"/>
              <a:gd name="connsiteY70" fmla="*/ 2044 h 10630"/>
              <a:gd name="connsiteX71" fmla="*/ 35 w 5664"/>
              <a:gd name="connsiteY71" fmla="*/ 2028 h 10630"/>
              <a:gd name="connsiteX72" fmla="*/ 29 w 5664"/>
              <a:gd name="connsiteY72" fmla="*/ 2016 h 10630"/>
              <a:gd name="connsiteX73" fmla="*/ 22 w 5664"/>
              <a:gd name="connsiteY73" fmla="*/ 2005 h 10630"/>
              <a:gd name="connsiteX74" fmla="*/ 22 w 5664"/>
              <a:gd name="connsiteY74" fmla="*/ 2005 h 10630"/>
              <a:gd name="connsiteX75" fmla="*/ 17 w 5664"/>
              <a:gd name="connsiteY75" fmla="*/ 2001 h 10630"/>
              <a:gd name="connsiteX76" fmla="*/ 14 w 5664"/>
              <a:gd name="connsiteY76" fmla="*/ 1995 h 10630"/>
              <a:gd name="connsiteX77" fmla="*/ 9 w 5664"/>
              <a:gd name="connsiteY77" fmla="*/ 1980 h 10630"/>
              <a:gd name="connsiteX78" fmla="*/ 4 w 5664"/>
              <a:gd name="connsiteY78" fmla="*/ 1963 h 10630"/>
              <a:gd name="connsiteX79" fmla="*/ 1 w 5664"/>
              <a:gd name="connsiteY79" fmla="*/ 1944 h 10630"/>
              <a:gd name="connsiteX80" fmla="*/ 0 w 5664"/>
              <a:gd name="connsiteY80" fmla="*/ 1923 h 10630"/>
              <a:gd name="connsiteX81" fmla="*/ 1 w 5664"/>
              <a:gd name="connsiteY81" fmla="*/ 1900 h 10630"/>
              <a:gd name="connsiteX82" fmla="*/ 4 w 5664"/>
              <a:gd name="connsiteY82" fmla="*/ 1853 h 10630"/>
              <a:gd name="connsiteX83" fmla="*/ 9 w 5664"/>
              <a:gd name="connsiteY83" fmla="*/ 1810 h 10630"/>
              <a:gd name="connsiteX84" fmla="*/ 14 w 5664"/>
              <a:gd name="connsiteY84" fmla="*/ 1773 h 10630"/>
              <a:gd name="connsiteX85" fmla="*/ 22 w 5664"/>
              <a:gd name="connsiteY85" fmla="*/ 1738 h 10630"/>
              <a:gd name="connsiteX86" fmla="*/ 0 w 5664"/>
              <a:gd name="connsiteY86" fmla="*/ 1595 h 10630"/>
              <a:gd name="connsiteX0" fmla="*/ 4604 w 5664"/>
              <a:gd name="connsiteY0" fmla="*/ 0 h 10630"/>
              <a:gd name="connsiteX1" fmla="*/ 4722 w 5664"/>
              <a:gd name="connsiteY1" fmla="*/ 200 h 10630"/>
              <a:gd name="connsiteX2" fmla="*/ 5018 w 5664"/>
              <a:gd name="connsiteY2" fmla="*/ 355 h 10630"/>
              <a:gd name="connsiteX3" fmla="*/ 5112 w 5664"/>
              <a:gd name="connsiteY3" fmla="*/ 473 h 10630"/>
              <a:gd name="connsiteX4" fmla="*/ 5159 w 5664"/>
              <a:gd name="connsiteY4" fmla="*/ 614 h 10630"/>
              <a:gd name="connsiteX5" fmla="*/ 5243 w 5664"/>
              <a:gd name="connsiteY5" fmla="*/ 697 h 10630"/>
              <a:gd name="connsiteX6" fmla="*/ 5432 w 5664"/>
              <a:gd name="connsiteY6" fmla="*/ 958 h 10630"/>
              <a:gd name="connsiteX7" fmla="*/ 5523 w 5664"/>
              <a:gd name="connsiteY7" fmla="*/ 1233 h 10630"/>
              <a:gd name="connsiteX8" fmla="*/ 5585 w 5664"/>
              <a:gd name="connsiteY8" fmla="*/ 1312 h 10630"/>
              <a:gd name="connsiteX9" fmla="*/ 5606 w 5664"/>
              <a:gd name="connsiteY9" fmla="*/ 1395 h 10630"/>
              <a:gd name="connsiteX10" fmla="*/ 5664 w 5664"/>
              <a:gd name="connsiteY10" fmla="*/ 1533 h 10630"/>
              <a:gd name="connsiteX11" fmla="*/ 5664 w 5664"/>
              <a:gd name="connsiteY11" fmla="*/ 1832 h 10630"/>
              <a:gd name="connsiteX12" fmla="*/ 5664 w 5664"/>
              <a:gd name="connsiteY12" fmla="*/ 2021 h 10630"/>
              <a:gd name="connsiteX13" fmla="*/ 5491 w 5664"/>
              <a:gd name="connsiteY13" fmla="*/ 2423 h 10630"/>
              <a:gd name="connsiteX14" fmla="*/ 5585 w 5664"/>
              <a:gd name="connsiteY14" fmla="*/ 2919 h 10630"/>
              <a:gd name="connsiteX15" fmla="*/ 5523 w 5664"/>
              <a:gd name="connsiteY15" fmla="*/ 3078 h 10630"/>
              <a:gd name="connsiteX16" fmla="*/ 5539 w 5664"/>
              <a:gd name="connsiteY16" fmla="*/ 3283 h 10630"/>
              <a:gd name="connsiteX17" fmla="*/ 5443 w 5664"/>
              <a:gd name="connsiteY17" fmla="*/ 3866 h 10630"/>
              <a:gd name="connsiteX18" fmla="*/ 5318 w 5664"/>
              <a:gd name="connsiteY18" fmla="*/ 4812 h 10630"/>
              <a:gd name="connsiteX19" fmla="*/ 5096 w 5664"/>
              <a:gd name="connsiteY19" fmla="*/ 5112 h 10630"/>
              <a:gd name="connsiteX20" fmla="*/ 4923 w 5664"/>
              <a:gd name="connsiteY20" fmla="*/ 5647 h 10630"/>
              <a:gd name="connsiteX21" fmla="*/ 4779 w 5664"/>
              <a:gd name="connsiteY21" fmla="*/ 5947 h 10630"/>
              <a:gd name="connsiteX22" fmla="*/ 4685 w 5664"/>
              <a:gd name="connsiteY22" fmla="*/ 6279 h 10630"/>
              <a:gd name="connsiteX23" fmla="*/ 4669 w 5664"/>
              <a:gd name="connsiteY23" fmla="*/ 6641 h 10630"/>
              <a:gd name="connsiteX24" fmla="*/ 4479 w 5664"/>
              <a:gd name="connsiteY24" fmla="*/ 6973 h 10630"/>
              <a:gd name="connsiteX25" fmla="*/ 4495 w 5664"/>
              <a:gd name="connsiteY25" fmla="*/ 7083 h 10630"/>
              <a:gd name="connsiteX26" fmla="*/ 4385 w 5664"/>
              <a:gd name="connsiteY26" fmla="*/ 7256 h 10630"/>
              <a:gd name="connsiteX27" fmla="*/ 4290 w 5664"/>
              <a:gd name="connsiteY27" fmla="*/ 7603 h 10630"/>
              <a:gd name="connsiteX28" fmla="*/ 4290 w 5664"/>
              <a:gd name="connsiteY28" fmla="*/ 7872 h 10630"/>
              <a:gd name="connsiteX29" fmla="*/ 4322 w 5664"/>
              <a:gd name="connsiteY29" fmla="*/ 8218 h 10630"/>
              <a:gd name="connsiteX30" fmla="*/ 4164 w 5664"/>
              <a:gd name="connsiteY30" fmla="*/ 8423 h 10630"/>
              <a:gd name="connsiteX31" fmla="*/ 4053 w 5664"/>
              <a:gd name="connsiteY31" fmla="*/ 8755 h 10630"/>
              <a:gd name="connsiteX32" fmla="*/ 3801 w 5664"/>
              <a:gd name="connsiteY32" fmla="*/ 9037 h 10630"/>
              <a:gd name="connsiteX33" fmla="*/ 3739 w 5664"/>
              <a:gd name="connsiteY33" fmla="*/ 9322 h 10630"/>
              <a:gd name="connsiteX34" fmla="*/ 3599 w 5664"/>
              <a:gd name="connsiteY34" fmla="*/ 9606 h 10630"/>
              <a:gd name="connsiteX35" fmla="*/ 3536 w 5664"/>
              <a:gd name="connsiteY35" fmla="*/ 9826 h 10630"/>
              <a:gd name="connsiteX36" fmla="*/ 3505 w 5664"/>
              <a:gd name="connsiteY36" fmla="*/ 10204 h 10630"/>
              <a:gd name="connsiteX37" fmla="*/ 3276 w 5664"/>
              <a:gd name="connsiteY37" fmla="*/ 10378 h 10630"/>
              <a:gd name="connsiteX38" fmla="*/ 3048 w 5664"/>
              <a:gd name="connsiteY38" fmla="*/ 10536 h 10630"/>
              <a:gd name="connsiteX39" fmla="*/ 2812 w 5664"/>
              <a:gd name="connsiteY39" fmla="*/ 10630 h 10630"/>
              <a:gd name="connsiteX40" fmla="*/ 2464 w 5664"/>
              <a:gd name="connsiteY40" fmla="*/ 10630 h 10630"/>
              <a:gd name="connsiteX41" fmla="*/ 2150 w 5664"/>
              <a:gd name="connsiteY41" fmla="*/ 10347 h 10630"/>
              <a:gd name="connsiteX42" fmla="*/ 1991 w 5664"/>
              <a:gd name="connsiteY42" fmla="*/ 10063 h 10630"/>
              <a:gd name="connsiteX43" fmla="*/ 1944 w 5664"/>
              <a:gd name="connsiteY43" fmla="*/ 9795 h 10630"/>
              <a:gd name="connsiteX44" fmla="*/ 1637 w 5664"/>
              <a:gd name="connsiteY44" fmla="*/ 9495 h 10630"/>
              <a:gd name="connsiteX45" fmla="*/ 1503 w 5664"/>
              <a:gd name="connsiteY45" fmla="*/ 9277 h 10630"/>
              <a:gd name="connsiteX46" fmla="*/ 1543 w 5664"/>
              <a:gd name="connsiteY46" fmla="*/ 9046 h 10630"/>
              <a:gd name="connsiteX47" fmla="*/ 1354 w 5664"/>
              <a:gd name="connsiteY47" fmla="*/ 8525 h 10630"/>
              <a:gd name="connsiteX48" fmla="*/ 1154 w 5664"/>
              <a:gd name="connsiteY48" fmla="*/ 7729 h 10630"/>
              <a:gd name="connsiteX49" fmla="*/ 1211 w 5664"/>
              <a:gd name="connsiteY49" fmla="*/ 7130 h 10630"/>
              <a:gd name="connsiteX50" fmla="*/ 933 w 5664"/>
              <a:gd name="connsiteY50" fmla="*/ 6562 h 10630"/>
              <a:gd name="connsiteX51" fmla="*/ 885 w 5664"/>
              <a:gd name="connsiteY51" fmla="*/ 6184 h 10630"/>
              <a:gd name="connsiteX52" fmla="*/ 857 w 5664"/>
              <a:gd name="connsiteY52" fmla="*/ 5877 h 10630"/>
              <a:gd name="connsiteX53" fmla="*/ 588 w 5664"/>
              <a:gd name="connsiteY53" fmla="*/ 5569 h 10630"/>
              <a:gd name="connsiteX54" fmla="*/ 526 w 5664"/>
              <a:gd name="connsiteY54" fmla="*/ 5238 h 10630"/>
              <a:gd name="connsiteX55" fmla="*/ 399 w 5664"/>
              <a:gd name="connsiteY55" fmla="*/ 4576 h 10630"/>
              <a:gd name="connsiteX56" fmla="*/ 337 w 5664"/>
              <a:gd name="connsiteY56" fmla="*/ 4102 h 10630"/>
              <a:gd name="connsiteX57" fmla="*/ 226 w 5664"/>
              <a:gd name="connsiteY57" fmla="*/ 3882 h 10630"/>
              <a:gd name="connsiteX58" fmla="*/ 226 w 5664"/>
              <a:gd name="connsiteY58" fmla="*/ 3440 h 10630"/>
              <a:gd name="connsiteX59" fmla="*/ 133 w 5664"/>
              <a:gd name="connsiteY59" fmla="*/ 3172 h 10630"/>
              <a:gd name="connsiteX60" fmla="*/ 133 w 5664"/>
              <a:gd name="connsiteY60" fmla="*/ 2810 h 10630"/>
              <a:gd name="connsiteX61" fmla="*/ 22 w 5664"/>
              <a:gd name="connsiteY61" fmla="*/ 2589 h 10630"/>
              <a:gd name="connsiteX62" fmla="*/ 22 w 5664"/>
              <a:gd name="connsiteY62" fmla="*/ 2227 h 10630"/>
              <a:gd name="connsiteX63" fmla="*/ 22 w 5664"/>
              <a:gd name="connsiteY63" fmla="*/ 2227 h 10630"/>
              <a:gd name="connsiteX64" fmla="*/ 29 w 5664"/>
              <a:gd name="connsiteY64" fmla="*/ 2198 h 10630"/>
              <a:gd name="connsiteX65" fmla="*/ 35 w 5664"/>
              <a:gd name="connsiteY65" fmla="*/ 2169 h 10630"/>
              <a:gd name="connsiteX66" fmla="*/ 39 w 5664"/>
              <a:gd name="connsiteY66" fmla="*/ 2133 h 10630"/>
              <a:gd name="connsiteX67" fmla="*/ 42 w 5664"/>
              <a:gd name="connsiteY67" fmla="*/ 2096 h 10630"/>
              <a:gd name="connsiteX68" fmla="*/ 43 w 5664"/>
              <a:gd name="connsiteY68" fmla="*/ 2078 h 10630"/>
              <a:gd name="connsiteX69" fmla="*/ 42 w 5664"/>
              <a:gd name="connsiteY69" fmla="*/ 2060 h 10630"/>
              <a:gd name="connsiteX70" fmla="*/ 39 w 5664"/>
              <a:gd name="connsiteY70" fmla="*/ 2044 h 10630"/>
              <a:gd name="connsiteX71" fmla="*/ 35 w 5664"/>
              <a:gd name="connsiteY71" fmla="*/ 2028 h 10630"/>
              <a:gd name="connsiteX72" fmla="*/ 29 w 5664"/>
              <a:gd name="connsiteY72" fmla="*/ 2016 h 10630"/>
              <a:gd name="connsiteX73" fmla="*/ 22 w 5664"/>
              <a:gd name="connsiteY73" fmla="*/ 2005 h 10630"/>
              <a:gd name="connsiteX74" fmla="*/ 22 w 5664"/>
              <a:gd name="connsiteY74" fmla="*/ 2005 h 10630"/>
              <a:gd name="connsiteX75" fmla="*/ 17 w 5664"/>
              <a:gd name="connsiteY75" fmla="*/ 2001 h 10630"/>
              <a:gd name="connsiteX76" fmla="*/ 14 w 5664"/>
              <a:gd name="connsiteY76" fmla="*/ 1995 h 10630"/>
              <a:gd name="connsiteX77" fmla="*/ 9 w 5664"/>
              <a:gd name="connsiteY77" fmla="*/ 1980 h 10630"/>
              <a:gd name="connsiteX78" fmla="*/ 4 w 5664"/>
              <a:gd name="connsiteY78" fmla="*/ 1963 h 10630"/>
              <a:gd name="connsiteX79" fmla="*/ 1 w 5664"/>
              <a:gd name="connsiteY79" fmla="*/ 1944 h 10630"/>
              <a:gd name="connsiteX80" fmla="*/ 0 w 5664"/>
              <a:gd name="connsiteY80" fmla="*/ 1923 h 10630"/>
              <a:gd name="connsiteX81" fmla="*/ 1 w 5664"/>
              <a:gd name="connsiteY81" fmla="*/ 1900 h 10630"/>
              <a:gd name="connsiteX82" fmla="*/ 4 w 5664"/>
              <a:gd name="connsiteY82" fmla="*/ 1853 h 10630"/>
              <a:gd name="connsiteX83" fmla="*/ 9 w 5664"/>
              <a:gd name="connsiteY83" fmla="*/ 1810 h 10630"/>
              <a:gd name="connsiteX84" fmla="*/ 14 w 5664"/>
              <a:gd name="connsiteY84" fmla="*/ 1773 h 10630"/>
              <a:gd name="connsiteX85" fmla="*/ 22 w 5664"/>
              <a:gd name="connsiteY85" fmla="*/ 1738 h 10630"/>
              <a:gd name="connsiteX86" fmla="*/ 0 w 5664"/>
              <a:gd name="connsiteY86" fmla="*/ 1595 h 10630"/>
              <a:gd name="connsiteX87" fmla="*/ 4604 w 5664"/>
              <a:gd name="connsiteY87" fmla="*/ 0 h 10630"/>
              <a:gd name="connsiteX0" fmla="*/ 0 w 5664"/>
              <a:gd name="connsiteY0" fmla="*/ 1395 h 10430"/>
              <a:gd name="connsiteX1" fmla="*/ 4722 w 5664"/>
              <a:gd name="connsiteY1" fmla="*/ 0 h 10430"/>
              <a:gd name="connsiteX2" fmla="*/ 5018 w 5664"/>
              <a:gd name="connsiteY2" fmla="*/ 155 h 10430"/>
              <a:gd name="connsiteX3" fmla="*/ 5112 w 5664"/>
              <a:gd name="connsiteY3" fmla="*/ 273 h 10430"/>
              <a:gd name="connsiteX4" fmla="*/ 5159 w 5664"/>
              <a:gd name="connsiteY4" fmla="*/ 414 h 10430"/>
              <a:gd name="connsiteX5" fmla="*/ 5243 w 5664"/>
              <a:gd name="connsiteY5" fmla="*/ 497 h 10430"/>
              <a:gd name="connsiteX6" fmla="*/ 5432 w 5664"/>
              <a:gd name="connsiteY6" fmla="*/ 758 h 10430"/>
              <a:gd name="connsiteX7" fmla="*/ 5523 w 5664"/>
              <a:gd name="connsiteY7" fmla="*/ 1033 h 10430"/>
              <a:gd name="connsiteX8" fmla="*/ 5585 w 5664"/>
              <a:gd name="connsiteY8" fmla="*/ 1112 h 10430"/>
              <a:gd name="connsiteX9" fmla="*/ 5606 w 5664"/>
              <a:gd name="connsiteY9" fmla="*/ 1195 h 10430"/>
              <a:gd name="connsiteX10" fmla="*/ 5664 w 5664"/>
              <a:gd name="connsiteY10" fmla="*/ 1333 h 10430"/>
              <a:gd name="connsiteX11" fmla="*/ 5664 w 5664"/>
              <a:gd name="connsiteY11" fmla="*/ 1632 h 10430"/>
              <a:gd name="connsiteX12" fmla="*/ 5664 w 5664"/>
              <a:gd name="connsiteY12" fmla="*/ 1821 h 10430"/>
              <a:gd name="connsiteX13" fmla="*/ 5491 w 5664"/>
              <a:gd name="connsiteY13" fmla="*/ 2223 h 10430"/>
              <a:gd name="connsiteX14" fmla="*/ 5585 w 5664"/>
              <a:gd name="connsiteY14" fmla="*/ 2719 h 10430"/>
              <a:gd name="connsiteX15" fmla="*/ 5523 w 5664"/>
              <a:gd name="connsiteY15" fmla="*/ 2878 h 10430"/>
              <a:gd name="connsiteX16" fmla="*/ 5539 w 5664"/>
              <a:gd name="connsiteY16" fmla="*/ 3083 h 10430"/>
              <a:gd name="connsiteX17" fmla="*/ 5443 w 5664"/>
              <a:gd name="connsiteY17" fmla="*/ 3666 h 10430"/>
              <a:gd name="connsiteX18" fmla="*/ 5318 w 5664"/>
              <a:gd name="connsiteY18" fmla="*/ 4612 h 10430"/>
              <a:gd name="connsiteX19" fmla="*/ 5096 w 5664"/>
              <a:gd name="connsiteY19" fmla="*/ 4912 h 10430"/>
              <a:gd name="connsiteX20" fmla="*/ 4923 w 5664"/>
              <a:gd name="connsiteY20" fmla="*/ 5447 h 10430"/>
              <a:gd name="connsiteX21" fmla="*/ 4779 w 5664"/>
              <a:gd name="connsiteY21" fmla="*/ 5747 h 10430"/>
              <a:gd name="connsiteX22" fmla="*/ 4685 w 5664"/>
              <a:gd name="connsiteY22" fmla="*/ 6079 h 10430"/>
              <a:gd name="connsiteX23" fmla="*/ 4669 w 5664"/>
              <a:gd name="connsiteY23" fmla="*/ 6441 h 10430"/>
              <a:gd name="connsiteX24" fmla="*/ 4479 w 5664"/>
              <a:gd name="connsiteY24" fmla="*/ 6773 h 10430"/>
              <a:gd name="connsiteX25" fmla="*/ 4495 w 5664"/>
              <a:gd name="connsiteY25" fmla="*/ 6883 h 10430"/>
              <a:gd name="connsiteX26" fmla="*/ 4385 w 5664"/>
              <a:gd name="connsiteY26" fmla="*/ 7056 h 10430"/>
              <a:gd name="connsiteX27" fmla="*/ 4290 w 5664"/>
              <a:gd name="connsiteY27" fmla="*/ 7403 h 10430"/>
              <a:gd name="connsiteX28" fmla="*/ 4290 w 5664"/>
              <a:gd name="connsiteY28" fmla="*/ 7672 h 10430"/>
              <a:gd name="connsiteX29" fmla="*/ 4322 w 5664"/>
              <a:gd name="connsiteY29" fmla="*/ 8018 h 10430"/>
              <a:gd name="connsiteX30" fmla="*/ 4164 w 5664"/>
              <a:gd name="connsiteY30" fmla="*/ 8223 h 10430"/>
              <a:gd name="connsiteX31" fmla="*/ 4053 w 5664"/>
              <a:gd name="connsiteY31" fmla="*/ 8555 h 10430"/>
              <a:gd name="connsiteX32" fmla="*/ 3801 w 5664"/>
              <a:gd name="connsiteY32" fmla="*/ 8837 h 10430"/>
              <a:gd name="connsiteX33" fmla="*/ 3739 w 5664"/>
              <a:gd name="connsiteY33" fmla="*/ 9122 h 10430"/>
              <a:gd name="connsiteX34" fmla="*/ 3599 w 5664"/>
              <a:gd name="connsiteY34" fmla="*/ 9406 h 10430"/>
              <a:gd name="connsiteX35" fmla="*/ 3536 w 5664"/>
              <a:gd name="connsiteY35" fmla="*/ 9626 h 10430"/>
              <a:gd name="connsiteX36" fmla="*/ 3505 w 5664"/>
              <a:gd name="connsiteY36" fmla="*/ 10004 h 10430"/>
              <a:gd name="connsiteX37" fmla="*/ 3276 w 5664"/>
              <a:gd name="connsiteY37" fmla="*/ 10178 h 10430"/>
              <a:gd name="connsiteX38" fmla="*/ 3048 w 5664"/>
              <a:gd name="connsiteY38" fmla="*/ 10336 h 10430"/>
              <a:gd name="connsiteX39" fmla="*/ 2812 w 5664"/>
              <a:gd name="connsiteY39" fmla="*/ 10430 h 10430"/>
              <a:gd name="connsiteX40" fmla="*/ 2464 w 5664"/>
              <a:gd name="connsiteY40" fmla="*/ 10430 h 10430"/>
              <a:gd name="connsiteX41" fmla="*/ 2150 w 5664"/>
              <a:gd name="connsiteY41" fmla="*/ 10147 h 10430"/>
              <a:gd name="connsiteX42" fmla="*/ 1991 w 5664"/>
              <a:gd name="connsiteY42" fmla="*/ 9863 h 10430"/>
              <a:gd name="connsiteX43" fmla="*/ 1944 w 5664"/>
              <a:gd name="connsiteY43" fmla="*/ 9595 h 10430"/>
              <a:gd name="connsiteX44" fmla="*/ 1637 w 5664"/>
              <a:gd name="connsiteY44" fmla="*/ 9295 h 10430"/>
              <a:gd name="connsiteX45" fmla="*/ 1503 w 5664"/>
              <a:gd name="connsiteY45" fmla="*/ 9077 h 10430"/>
              <a:gd name="connsiteX46" fmla="*/ 1543 w 5664"/>
              <a:gd name="connsiteY46" fmla="*/ 8846 h 10430"/>
              <a:gd name="connsiteX47" fmla="*/ 1354 w 5664"/>
              <a:gd name="connsiteY47" fmla="*/ 8325 h 10430"/>
              <a:gd name="connsiteX48" fmla="*/ 1154 w 5664"/>
              <a:gd name="connsiteY48" fmla="*/ 7529 h 10430"/>
              <a:gd name="connsiteX49" fmla="*/ 1211 w 5664"/>
              <a:gd name="connsiteY49" fmla="*/ 6930 h 10430"/>
              <a:gd name="connsiteX50" fmla="*/ 933 w 5664"/>
              <a:gd name="connsiteY50" fmla="*/ 6362 h 10430"/>
              <a:gd name="connsiteX51" fmla="*/ 885 w 5664"/>
              <a:gd name="connsiteY51" fmla="*/ 5984 h 10430"/>
              <a:gd name="connsiteX52" fmla="*/ 857 w 5664"/>
              <a:gd name="connsiteY52" fmla="*/ 5677 h 10430"/>
              <a:gd name="connsiteX53" fmla="*/ 588 w 5664"/>
              <a:gd name="connsiteY53" fmla="*/ 5369 h 10430"/>
              <a:gd name="connsiteX54" fmla="*/ 526 w 5664"/>
              <a:gd name="connsiteY54" fmla="*/ 5038 h 10430"/>
              <a:gd name="connsiteX55" fmla="*/ 399 w 5664"/>
              <a:gd name="connsiteY55" fmla="*/ 4376 h 10430"/>
              <a:gd name="connsiteX56" fmla="*/ 337 w 5664"/>
              <a:gd name="connsiteY56" fmla="*/ 3902 h 10430"/>
              <a:gd name="connsiteX57" fmla="*/ 226 w 5664"/>
              <a:gd name="connsiteY57" fmla="*/ 3682 h 10430"/>
              <a:gd name="connsiteX58" fmla="*/ 226 w 5664"/>
              <a:gd name="connsiteY58" fmla="*/ 3240 h 10430"/>
              <a:gd name="connsiteX59" fmla="*/ 133 w 5664"/>
              <a:gd name="connsiteY59" fmla="*/ 2972 h 10430"/>
              <a:gd name="connsiteX60" fmla="*/ 133 w 5664"/>
              <a:gd name="connsiteY60" fmla="*/ 2610 h 10430"/>
              <a:gd name="connsiteX61" fmla="*/ 22 w 5664"/>
              <a:gd name="connsiteY61" fmla="*/ 2389 h 10430"/>
              <a:gd name="connsiteX62" fmla="*/ 22 w 5664"/>
              <a:gd name="connsiteY62" fmla="*/ 2027 h 10430"/>
              <a:gd name="connsiteX63" fmla="*/ 22 w 5664"/>
              <a:gd name="connsiteY63" fmla="*/ 2027 h 10430"/>
              <a:gd name="connsiteX64" fmla="*/ 29 w 5664"/>
              <a:gd name="connsiteY64" fmla="*/ 1998 h 10430"/>
              <a:gd name="connsiteX65" fmla="*/ 35 w 5664"/>
              <a:gd name="connsiteY65" fmla="*/ 1969 h 10430"/>
              <a:gd name="connsiteX66" fmla="*/ 39 w 5664"/>
              <a:gd name="connsiteY66" fmla="*/ 1933 h 10430"/>
              <a:gd name="connsiteX67" fmla="*/ 42 w 5664"/>
              <a:gd name="connsiteY67" fmla="*/ 1896 h 10430"/>
              <a:gd name="connsiteX68" fmla="*/ 43 w 5664"/>
              <a:gd name="connsiteY68" fmla="*/ 1878 h 10430"/>
              <a:gd name="connsiteX69" fmla="*/ 42 w 5664"/>
              <a:gd name="connsiteY69" fmla="*/ 1860 h 10430"/>
              <a:gd name="connsiteX70" fmla="*/ 39 w 5664"/>
              <a:gd name="connsiteY70" fmla="*/ 1844 h 10430"/>
              <a:gd name="connsiteX71" fmla="*/ 35 w 5664"/>
              <a:gd name="connsiteY71" fmla="*/ 1828 h 10430"/>
              <a:gd name="connsiteX72" fmla="*/ 29 w 5664"/>
              <a:gd name="connsiteY72" fmla="*/ 1816 h 10430"/>
              <a:gd name="connsiteX73" fmla="*/ 22 w 5664"/>
              <a:gd name="connsiteY73" fmla="*/ 1805 h 10430"/>
              <a:gd name="connsiteX74" fmla="*/ 22 w 5664"/>
              <a:gd name="connsiteY74" fmla="*/ 1805 h 10430"/>
              <a:gd name="connsiteX75" fmla="*/ 17 w 5664"/>
              <a:gd name="connsiteY75" fmla="*/ 1801 h 10430"/>
              <a:gd name="connsiteX76" fmla="*/ 14 w 5664"/>
              <a:gd name="connsiteY76" fmla="*/ 1795 h 10430"/>
              <a:gd name="connsiteX77" fmla="*/ 9 w 5664"/>
              <a:gd name="connsiteY77" fmla="*/ 1780 h 10430"/>
              <a:gd name="connsiteX78" fmla="*/ 4 w 5664"/>
              <a:gd name="connsiteY78" fmla="*/ 1763 h 10430"/>
              <a:gd name="connsiteX79" fmla="*/ 1 w 5664"/>
              <a:gd name="connsiteY79" fmla="*/ 1744 h 10430"/>
              <a:gd name="connsiteX80" fmla="*/ 0 w 5664"/>
              <a:gd name="connsiteY80" fmla="*/ 1723 h 10430"/>
              <a:gd name="connsiteX81" fmla="*/ 1 w 5664"/>
              <a:gd name="connsiteY81" fmla="*/ 1700 h 10430"/>
              <a:gd name="connsiteX82" fmla="*/ 4 w 5664"/>
              <a:gd name="connsiteY82" fmla="*/ 1653 h 10430"/>
              <a:gd name="connsiteX83" fmla="*/ 9 w 5664"/>
              <a:gd name="connsiteY83" fmla="*/ 1610 h 10430"/>
              <a:gd name="connsiteX84" fmla="*/ 14 w 5664"/>
              <a:gd name="connsiteY84" fmla="*/ 1573 h 10430"/>
              <a:gd name="connsiteX85" fmla="*/ 22 w 5664"/>
              <a:gd name="connsiteY85" fmla="*/ 1538 h 10430"/>
              <a:gd name="connsiteX86" fmla="*/ 0 w 5664"/>
              <a:gd name="connsiteY86" fmla="*/ 1395 h 10430"/>
              <a:gd name="connsiteX0" fmla="*/ 0 w 5664"/>
              <a:gd name="connsiteY0" fmla="*/ 1240 h 10275"/>
              <a:gd name="connsiteX1" fmla="*/ 5018 w 5664"/>
              <a:gd name="connsiteY1" fmla="*/ 0 h 10275"/>
              <a:gd name="connsiteX2" fmla="*/ 5112 w 5664"/>
              <a:gd name="connsiteY2" fmla="*/ 118 h 10275"/>
              <a:gd name="connsiteX3" fmla="*/ 5159 w 5664"/>
              <a:gd name="connsiteY3" fmla="*/ 259 h 10275"/>
              <a:gd name="connsiteX4" fmla="*/ 5243 w 5664"/>
              <a:gd name="connsiteY4" fmla="*/ 342 h 10275"/>
              <a:gd name="connsiteX5" fmla="*/ 5432 w 5664"/>
              <a:gd name="connsiteY5" fmla="*/ 603 h 10275"/>
              <a:gd name="connsiteX6" fmla="*/ 5523 w 5664"/>
              <a:gd name="connsiteY6" fmla="*/ 878 h 10275"/>
              <a:gd name="connsiteX7" fmla="*/ 5585 w 5664"/>
              <a:gd name="connsiteY7" fmla="*/ 957 h 10275"/>
              <a:gd name="connsiteX8" fmla="*/ 5606 w 5664"/>
              <a:gd name="connsiteY8" fmla="*/ 1040 h 10275"/>
              <a:gd name="connsiteX9" fmla="*/ 5664 w 5664"/>
              <a:gd name="connsiteY9" fmla="*/ 1178 h 10275"/>
              <a:gd name="connsiteX10" fmla="*/ 5664 w 5664"/>
              <a:gd name="connsiteY10" fmla="*/ 1477 h 10275"/>
              <a:gd name="connsiteX11" fmla="*/ 5664 w 5664"/>
              <a:gd name="connsiteY11" fmla="*/ 1666 h 10275"/>
              <a:gd name="connsiteX12" fmla="*/ 5491 w 5664"/>
              <a:gd name="connsiteY12" fmla="*/ 2068 h 10275"/>
              <a:gd name="connsiteX13" fmla="*/ 5585 w 5664"/>
              <a:gd name="connsiteY13" fmla="*/ 2564 h 10275"/>
              <a:gd name="connsiteX14" fmla="*/ 5523 w 5664"/>
              <a:gd name="connsiteY14" fmla="*/ 2723 h 10275"/>
              <a:gd name="connsiteX15" fmla="*/ 5539 w 5664"/>
              <a:gd name="connsiteY15" fmla="*/ 2928 h 10275"/>
              <a:gd name="connsiteX16" fmla="*/ 5443 w 5664"/>
              <a:gd name="connsiteY16" fmla="*/ 3511 h 10275"/>
              <a:gd name="connsiteX17" fmla="*/ 5318 w 5664"/>
              <a:gd name="connsiteY17" fmla="*/ 4457 h 10275"/>
              <a:gd name="connsiteX18" fmla="*/ 5096 w 5664"/>
              <a:gd name="connsiteY18" fmla="*/ 4757 h 10275"/>
              <a:gd name="connsiteX19" fmla="*/ 4923 w 5664"/>
              <a:gd name="connsiteY19" fmla="*/ 5292 h 10275"/>
              <a:gd name="connsiteX20" fmla="*/ 4779 w 5664"/>
              <a:gd name="connsiteY20" fmla="*/ 5592 h 10275"/>
              <a:gd name="connsiteX21" fmla="*/ 4685 w 5664"/>
              <a:gd name="connsiteY21" fmla="*/ 5924 h 10275"/>
              <a:gd name="connsiteX22" fmla="*/ 4669 w 5664"/>
              <a:gd name="connsiteY22" fmla="*/ 6286 h 10275"/>
              <a:gd name="connsiteX23" fmla="*/ 4479 w 5664"/>
              <a:gd name="connsiteY23" fmla="*/ 6618 h 10275"/>
              <a:gd name="connsiteX24" fmla="*/ 4495 w 5664"/>
              <a:gd name="connsiteY24" fmla="*/ 6728 h 10275"/>
              <a:gd name="connsiteX25" fmla="*/ 4385 w 5664"/>
              <a:gd name="connsiteY25" fmla="*/ 6901 h 10275"/>
              <a:gd name="connsiteX26" fmla="*/ 4290 w 5664"/>
              <a:gd name="connsiteY26" fmla="*/ 7248 h 10275"/>
              <a:gd name="connsiteX27" fmla="*/ 4290 w 5664"/>
              <a:gd name="connsiteY27" fmla="*/ 7517 h 10275"/>
              <a:gd name="connsiteX28" fmla="*/ 4322 w 5664"/>
              <a:gd name="connsiteY28" fmla="*/ 7863 h 10275"/>
              <a:gd name="connsiteX29" fmla="*/ 4164 w 5664"/>
              <a:gd name="connsiteY29" fmla="*/ 8068 h 10275"/>
              <a:gd name="connsiteX30" fmla="*/ 4053 w 5664"/>
              <a:gd name="connsiteY30" fmla="*/ 8400 h 10275"/>
              <a:gd name="connsiteX31" fmla="*/ 3801 w 5664"/>
              <a:gd name="connsiteY31" fmla="*/ 8682 h 10275"/>
              <a:gd name="connsiteX32" fmla="*/ 3739 w 5664"/>
              <a:gd name="connsiteY32" fmla="*/ 8967 h 10275"/>
              <a:gd name="connsiteX33" fmla="*/ 3599 w 5664"/>
              <a:gd name="connsiteY33" fmla="*/ 9251 h 10275"/>
              <a:gd name="connsiteX34" fmla="*/ 3536 w 5664"/>
              <a:gd name="connsiteY34" fmla="*/ 9471 h 10275"/>
              <a:gd name="connsiteX35" fmla="*/ 3505 w 5664"/>
              <a:gd name="connsiteY35" fmla="*/ 9849 h 10275"/>
              <a:gd name="connsiteX36" fmla="*/ 3276 w 5664"/>
              <a:gd name="connsiteY36" fmla="*/ 10023 h 10275"/>
              <a:gd name="connsiteX37" fmla="*/ 3048 w 5664"/>
              <a:gd name="connsiteY37" fmla="*/ 10181 h 10275"/>
              <a:gd name="connsiteX38" fmla="*/ 2812 w 5664"/>
              <a:gd name="connsiteY38" fmla="*/ 10275 h 10275"/>
              <a:gd name="connsiteX39" fmla="*/ 2464 w 5664"/>
              <a:gd name="connsiteY39" fmla="*/ 10275 h 10275"/>
              <a:gd name="connsiteX40" fmla="*/ 2150 w 5664"/>
              <a:gd name="connsiteY40" fmla="*/ 9992 h 10275"/>
              <a:gd name="connsiteX41" fmla="*/ 1991 w 5664"/>
              <a:gd name="connsiteY41" fmla="*/ 9708 h 10275"/>
              <a:gd name="connsiteX42" fmla="*/ 1944 w 5664"/>
              <a:gd name="connsiteY42" fmla="*/ 9440 h 10275"/>
              <a:gd name="connsiteX43" fmla="*/ 1637 w 5664"/>
              <a:gd name="connsiteY43" fmla="*/ 9140 h 10275"/>
              <a:gd name="connsiteX44" fmla="*/ 1503 w 5664"/>
              <a:gd name="connsiteY44" fmla="*/ 8922 h 10275"/>
              <a:gd name="connsiteX45" fmla="*/ 1543 w 5664"/>
              <a:gd name="connsiteY45" fmla="*/ 8691 h 10275"/>
              <a:gd name="connsiteX46" fmla="*/ 1354 w 5664"/>
              <a:gd name="connsiteY46" fmla="*/ 8170 h 10275"/>
              <a:gd name="connsiteX47" fmla="*/ 1154 w 5664"/>
              <a:gd name="connsiteY47" fmla="*/ 7374 h 10275"/>
              <a:gd name="connsiteX48" fmla="*/ 1211 w 5664"/>
              <a:gd name="connsiteY48" fmla="*/ 6775 h 10275"/>
              <a:gd name="connsiteX49" fmla="*/ 933 w 5664"/>
              <a:gd name="connsiteY49" fmla="*/ 6207 h 10275"/>
              <a:gd name="connsiteX50" fmla="*/ 885 w 5664"/>
              <a:gd name="connsiteY50" fmla="*/ 5829 h 10275"/>
              <a:gd name="connsiteX51" fmla="*/ 857 w 5664"/>
              <a:gd name="connsiteY51" fmla="*/ 5522 h 10275"/>
              <a:gd name="connsiteX52" fmla="*/ 588 w 5664"/>
              <a:gd name="connsiteY52" fmla="*/ 5214 h 10275"/>
              <a:gd name="connsiteX53" fmla="*/ 526 w 5664"/>
              <a:gd name="connsiteY53" fmla="*/ 4883 h 10275"/>
              <a:gd name="connsiteX54" fmla="*/ 399 w 5664"/>
              <a:gd name="connsiteY54" fmla="*/ 4221 h 10275"/>
              <a:gd name="connsiteX55" fmla="*/ 337 w 5664"/>
              <a:gd name="connsiteY55" fmla="*/ 3747 h 10275"/>
              <a:gd name="connsiteX56" fmla="*/ 226 w 5664"/>
              <a:gd name="connsiteY56" fmla="*/ 3527 h 10275"/>
              <a:gd name="connsiteX57" fmla="*/ 226 w 5664"/>
              <a:gd name="connsiteY57" fmla="*/ 3085 h 10275"/>
              <a:gd name="connsiteX58" fmla="*/ 133 w 5664"/>
              <a:gd name="connsiteY58" fmla="*/ 2817 h 10275"/>
              <a:gd name="connsiteX59" fmla="*/ 133 w 5664"/>
              <a:gd name="connsiteY59" fmla="*/ 2455 h 10275"/>
              <a:gd name="connsiteX60" fmla="*/ 22 w 5664"/>
              <a:gd name="connsiteY60" fmla="*/ 2234 h 10275"/>
              <a:gd name="connsiteX61" fmla="*/ 22 w 5664"/>
              <a:gd name="connsiteY61" fmla="*/ 1872 h 10275"/>
              <a:gd name="connsiteX62" fmla="*/ 22 w 5664"/>
              <a:gd name="connsiteY62" fmla="*/ 1872 h 10275"/>
              <a:gd name="connsiteX63" fmla="*/ 29 w 5664"/>
              <a:gd name="connsiteY63" fmla="*/ 1843 h 10275"/>
              <a:gd name="connsiteX64" fmla="*/ 35 w 5664"/>
              <a:gd name="connsiteY64" fmla="*/ 1814 h 10275"/>
              <a:gd name="connsiteX65" fmla="*/ 39 w 5664"/>
              <a:gd name="connsiteY65" fmla="*/ 1778 h 10275"/>
              <a:gd name="connsiteX66" fmla="*/ 42 w 5664"/>
              <a:gd name="connsiteY66" fmla="*/ 1741 h 10275"/>
              <a:gd name="connsiteX67" fmla="*/ 43 w 5664"/>
              <a:gd name="connsiteY67" fmla="*/ 1723 h 10275"/>
              <a:gd name="connsiteX68" fmla="*/ 42 w 5664"/>
              <a:gd name="connsiteY68" fmla="*/ 1705 h 10275"/>
              <a:gd name="connsiteX69" fmla="*/ 39 w 5664"/>
              <a:gd name="connsiteY69" fmla="*/ 1689 h 10275"/>
              <a:gd name="connsiteX70" fmla="*/ 35 w 5664"/>
              <a:gd name="connsiteY70" fmla="*/ 1673 h 10275"/>
              <a:gd name="connsiteX71" fmla="*/ 29 w 5664"/>
              <a:gd name="connsiteY71" fmla="*/ 1661 h 10275"/>
              <a:gd name="connsiteX72" fmla="*/ 22 w 5664"/>
              <a:gd name="connsiteY72" fmla="*/ 1650 h 10275"/>
              <a:gd name="connsiteX73" fmla="*/ 22 w 5664"/>
              <a:gd name="connsiteY73" fmla="*/ 1650 h 10275"/>
              <a:gd name="connsiteX74" fmla="*/ 17 w 5664"/>
              <a:gd name="connsiteY74" fmla="*/ 1646 h 10275"/>
              <a:gd name="connsiteX75" fmla="*/ 14 w 5664"/>
              <a:gd name="connsiteY75" fmla="*/ 1640 h 10275"/>
              <a:gd name="connsiteX76" fmla="*/ 9 w 5664"/>
              <a:gd name="connsiteY76" fmla="*/ 1625 h 10275"/>
              <a:gd name="connsiteX77" fmla="*/ 4 w 5664"/>
              <a:gd name="connsiteY77" fmla="*/ 1608 h 10275"/>
              <a:gd name="connsiteX78" fmla="*/ 1 w 5664"/>
              <a:gd name="connsiteY78" fmla="*/ 1589 h 10275"/>
              <a:gd name="connsiteX79" fmla="*/ 0 w 5664"/>
              <a:gd name="connsiteY79" fmla="*/ 1568 h 10275"/>
              <a:gd name="connsiteX80" fmla="*/ 1 w 5664"/>
              <a:gd name="connsiteY80" fmla="*/ 1545 h 10275"/>
              <a:gd name="connsiteX81" fmla="*/ 4 w 5664"/>
              <a:gd name="connsiteY81" fmla="*/ 1498 h 10275"/>
              <a:gd name="connsiteX82" fmla="*/ 9 w 5664"/>
              <a:gd name="connsiteY82" fmla="*/ 1455 h 10275"/>
              <a:gd name="connsiteX83" fmla="*/ 14 w 5664"/>
              <a:gd name="connsiteY83" fmla="*/ 1418 h 10275"/>
              <a:gd name="connsiteX84" fmla="*/ 22 w 5664"/>
              <a:gd name="connsiteY84" fmla="*/ 1383 h 10275"/>
              <a:gd name="connsiteX85" fmla="*/ 0 w 5664"/>
              <a:gd name="connsiteY85" fmla="*/ 1240 h 10275"/>
              <a:gd name="connsiteX0" fmla="*/ 0 w 5664"/>
              <a:gd name="connsiteY0" fmla="*/ 1122 h 10157"/>
              <a:gd name="connsiteX1" fmla="*/ 5112 w 5664"/>
              <a:gd name="connsiteY1" fmla="*/ 0 h 10157"/>
              <a:gd name="connsiteX2" fmla="*/ 5159 w 5664"/>
              <a:gd name="connsiteY2" fmla="*/ 141 h 10157"/>
              <a:gd name="connsiteX3" fmla="*/ 5243 w 5664"/>
              <a:gd name="connsiteY3" fmla="*/ 224 h 10157"/>
              <a:gd name="connsiteX4" fmla="*/ 5432 w 5664"/>
              <a:gd name="connsiteY4" fmla="*/ 485 h 10157"/>
              <a:gd name="connsiteX5" fmla="*/ 5523 w 5664"/>
              <a:gd name="connsiteY5" fmla="*/ 760 h 10157"/>
              <a:gd name="connsiteX6" fmla="*/ 5585 w 5664"/>
              <a:gd name="connsiteY6" fmla="*/ 839 h 10157"/>
              <a:gd name="connsiteX7" fmla="*/ 5606 w 5664"/>
              <a:gd name="connsiteY7" fmla="*/ 922 h 10157"/>
              <a:gd name="connsiteX8" fmla="*/ 5664 w 5664"/>
              <a:gd name="connsiteY8" fmla="*/ 1060 h 10157"/>
              <a:gd name="connsiteX9" fmla="*/ 5664 w 5664"/>
              <a:gd name="connsiteY9" fmla="*/ 1359 h 10157"/>
              <a:gd name="connsiteX10" fmla="*/ 5664 w 5664"/>
              <a:gd name="connsiteY10" fmla="*/ 1548 h 10157"/>
              <a:gd name="connsiteX11" fmla="*/ 5491 w 5664"/>
              <a:gd name="connsiteY11" fmla="*/ 1950 h 10157"/>
              <a:gd name="connsiteX12" fmla="*/ 5585 w 5664"/>
              <a:gd name="connsiteY12" fmla="*/ 2446 h 10157"/>
              <a:gd name="connsiteX13" fmla="*/ 5523 w 5664"/>
              <a:gd name="connsiteY13" fmla="*/ 2605 h 10157"/>
              <a:gd name="connsiteX14" fmla="*/ 5539 w 5664"/>
              <a:gd name="connsiteY14" fmla="*/ 2810 h 10157"/>
              <a:gd name="connsiteX15" fmla="*/ 5443 w 5664"/>
              <a:gd name="connsiteY15" fmla="*/ 3393 h 10157"/>
              <a:gd name="connsiteX16" fmla="*/ 5318 w 5664"/>
              <a:gd name="connsiteY16" fmla="*/ 4339 h 10157"/>
              <a:gd name="connsiteX17" fmla="*/ 5096 w 5664"/>
              <a:gd name="connsiteY17" fmla="*/ 4639 h 10157"/>
              <a:gd name="connsiteX18" fmla="*/ 4923 w 5664"/>
              <a:gd name="connsiteY18" fmla="*/ 5174 h 10157"/>
              <a:gd name="connsiteX19" fmla="*/ 4779 w 5664"/>
              <a:gd name="connsiteY19" fmla="*/ 5474 h 10157"/>
              <a:gd name="connsiteX20" fmla="*/ 4685 w 5664"/>
              <a:gd name="connsiteY20" fmla="*/ 5806 h 10157"/>
              <a:gd name="connsiteX21" fmla="*/ 4669 w 5664"/>
              <a:gd name="connsiteY21" fmla="*/ 6168 h 10157"/>
              <a:gd name="connsiteX22" fmla="*/ 4479 w 5664"/>
              <a:gd name="connsiteY22" fmla="*/ 6500 h 10157"/>
              <a:gd name="connsiteX23" fmla="*/ 4495 w 5664"/>
              <a:gd name="connsiteY23" fmla="*/ 6610 h 10157"/>
              <a:gd name="connsiteX24" fmla="*/ 4385 w 5664"/>
              <a:gd name="connsiteY24" fmla="*/ 6783 h 10157"/>
              <a:gd name="connsiteX25" fmla="*/ 4290 w 5664"/>
              <a:gd name="connsiteY25" fmla="*/ 7130 h 10157"/>
              <a:gd name="connsiteX26" fmla="*/ 4290 w 5664"/>
              <a:gd name="connsiteY26" fmla="*/ 7399 h 10157"/>
              <a:gd name="connsiteX27" fmla="*/ 4322 w 5664"/>
              <a:gd name="connsiteY27" fmla="*/ 7745 h 10157"/>
              <a:gd name="connsiteX28" fmla="*/ 4164 w 5664"/>
              <a:gd name="connsiteY28" fmla="*/ 7950 h 10157"/>
              <a:gd name="connsiteX29" fmla="*/ 4053 w 5664"/>
              <a:gd name="connsiteY29" fmla="*/ 8282 h 10157"/>
              <a:gd name="connsiteX30" fmla="*/ 3801 w 5664"/>
              <a:gd name="connsiteY30" fmla="*/ 8564 h 10157"/>
              <a:gd name="connsiteX31" fmla="*/ 3739 w 5664"/>
              <a:gd name="connsiteY31" fmla="*/ 8849 h 10157"/>
              <a:gd name="connsiteX32" fmla="*/ 3599 w 5664"/>
              <a:gd name="connsiteY32" fmla="*/ 9133 h 10157"/>
              <a:gd name="connsiteX33" fmla="*/ 3536 w 5664"/>
              <a:gd name="connsiteY33" fmla="*/ 9353 h 10157"/>
              <a:gd name="connsiteX34" fmla="*/ 3505 w 5664"/>
              <a:gd name="connsiteY34" fmla="*/ 9731 h 10157"/>
              <a:gd name="connsiteX35" fmla="*/ 3276 w 5664"/>
              <a:gd name="connsiteY35" fmla="*/ 9905 h 10157"/>
              <a:gd name="connsiteX36" fmla="*/ 3048 w 5664"/>
              <a:gd name="connsiteY36" fmla="*/ 10063 h 10157"/>
              <a:gd name="connsiteX37" fmla="*/ 2812 w 5664"/>
              <a:gd name="connsiteY37" fmla="*/ 10157 h 10157"/>
              <a:gd name="connsiteX38" fmla="*/ 2464 w 5664"/>
              <a:gd name="connsiteY38" fmla="*/ 10157 h 10157"/>
              <a:gd name="connsiteX39" fmla="*/ 2150 w 5664"/>
              <a:gd name="connsiteY39" fmla="*/ 9874 h 10157"/>
              <a:gd name="connsiteX40" fmla="*/ 1991 w 5664"/>
              <a:gd name="connsiteY40" fmla="*/ 9590 h 10157"/>
              <a:gd name="connsiteX41" fmla="*/ 1944 w 5664"/>
              <a:gd name="connsiteY41" fmla="*/ 9322 h 10157"/>
              <a:gd name="connsiteX42" fmla="*/ 1637 w 5664"/>
              <a:gd name="connsiteY42" fmla="*/ 9022 h 10157"/>
              <a:gd name="connsiteX43" fmla="*/ 1503 w 5664"/>
              <a:gd name="connsiteY43" fmla="*/ 8804 h 10157"/>
              <a:gd name="connsiteX44" fmla="*/ 1543 w 5664"/>
              <a:gd name="connsiteY44" fmla="*/ 8573 h 10157"/>
              <a:gd name="connsiteX45" fmla="*/ 1354 w 5664"/>
              <a:gd name="connsiteY45" fmla="*/ 8052 h 10157"/>
              <a:gd name="connsiteX46" fmla="*/ 1154 w 5664"/>
              <a:gd name="connsiteY46" fmla="*/ 7256 h 10157"/>
              <a:gd name="connsiteX47" fmla="*/ 1211 w 5664"/>
              <a:gd name="connsiteY47" fmla="*/ 6657 h 10157"/>
              <a:gd name="connsiteX48" fmla="*/ 933 w 5664"/>
              <a:gd name="connsiteY48" fmla="*/ 6089 h 10157"/>
              <a:gd name="connsiteX49" fmla="*/ 885 w 5664"/>
              <a:gd name="connsiteY49" fmla="*/ 5711 h 10157"/>
              <a:gd name="connsiteX50" fmla="*/ 857 w 5664"/>
              <a:gd name="connsiteY50" fmla="*/ 5404 h 10157"/>
              <a:gd name="connsiteX51" fmla="*/ 588 w 5664"/>
              <a:gd name="connsiteY51" fmla="*/ 5096 h 10157"/>
              <a:gd name="connsiteX52" fmla="*/ 526 w 5664"/>
              <a:gd name="connsiteY52" fmla="*/ 4765 h 10157"/>
              <a:gd name="connsiteX53" fmla="*/ 399 w 5664"/>
              <a:gd name="connsiteY53" fmla="*/ 4103 h 10157"/>
              <a:gd name="connsiteX54" fmla="*/ 337 w 5664"/>
              <a:gd name="connsiteY54" fmla="*/ 3629 h 10157"/>
              <a:gd name="connsiteX55" fmla="*/ 226 w 5664"/>
              <a:gd name="connsiteY55" fmla="*/ 3409 h 10157"/>
              <a:gd name="connsiteX56" fmla="*/ 226 w 5664"/>
              <a:gd name="connsiteY56" fmla="*/ 2967 h 10157"/>
              <a:gd name="connsiteX57" fmla="*/ 133 w 5664"/>
              <a:gd name="connsiteY57" fmla="*/ 2699 h 10157"/>
              <a:gd name="connsiteX58" fmla="*/ 133 w 5664"/>
              <a:gd name="connsiteY58" fmla="*/ 2337 h 10157"/>
              <a:gd name="connsiteX59" fmla="*/ 22 w 5664"/>
              <a:gd name="connsiteY59" fmla="*/ 2116 h 10157"/>
              <a:gd name="connsiteX60" fmla="*/ 22 w 5664"/>
              <a:gd name="connsiteY60" fmla="*/ 1754 h 10157"/>
              <a:gd name="connsiteX61" fmla="*/ 22 w 5664"/>
              <a:gd name="connsiteY61" fmla="*/ 1754 h 10157"/>
              <a:gd name="connsiteX62" fmla="*/ 29 w 5664"/>
              <a:gd name="connsiteY62" fmla="*/ 1725 h 10157"/>
              <a:gd name="connsiteX63" fmla="*/ 35 w 5664"/>
              <a:gd name="connsiteY63" fmla="*/ 1696 h 10157"/>
              <a:gd name="connsiteX64" fmla="*/ 39 w 5664"/>
              <a:gd name="connsiteY64" fmla="*/ 1660 h 10157"/>
              <a:gd name="connsiteX65" fmla="*/ 42 w 5664"/>
              <a:gd name="connsiteY65" fmla="*/ 1623 h 10157"/>
              <a:gd name="connsiteX66" fmla="*/ 43 w 5664"/>
              <a:gd name="connsiteY66" fmla="*/ 1605 h 10157"/>
              <a:gd name="connsiteX67" fmla="*/ 42 w 5664"/>
              <a:gd name="connsiteY67" fmla="*/ 1587 h 10157"/>
              <a:gd name="connsiteX68" fmla="*/ 39 w 5664"/>
              <a:gd name="connsiteY68" fmla="*/ 1571 h 10157"/>
              <a:gd name="connsiteX69" fmla="*/ 35 w 5664"/>
              <a:gd name="connsiteY69" fmla="*/ 1555 h 10157"/>
              <a:gd name="connsiteX70" fmla="*/ 29 w 5664"/>
              <a:gd name="connsiteY70" fmla="*/ 1543 h 10157"/>
              <a:gd name="connsiteX71" fmla="*/ 22 w 5664"/>
              <a:gd name="connsiteY71" fmla="*/ 1532 h 10157"/>
              <a:gd name="connsiteX72" fmla="*/ 22 w 5664"/>
              <a:gd name="connsiteY72" fmla="*/ 1532 h 10157"/>
              <a:gd name="connsiteX73" fmla="*/ 17 w 5664"/>
              <a:gd name="connsiteY73" fmla="*/ 1528 h 10157"/>
              <a:gd name="connsiteX74" fmla="*/ 14 w 5664"/>
              <a:gd name="connsiteY74" fmla="*/ 1522 h 10157"/>
              <a:gd name="connsiteX75" fmla="*/ 9 w 5664"/>
              <a:gd name="connsiteY75" fmla="*/ 1507 h 10157"/>
              <a:gd name="connsiteX76" fmla="*/ 4 w 5664"/>
              <a:gd name="connsiteY76" fmla="*/ 1490 h 10157"/>
              <a:gd name="connsiteX77" fmla="*/ 1 w 5664"/>
              <a:gd name="connsiteY77" fmla="*/ 1471 h 10157"/>
              <a:gd name="connsiteX78" fmla="*/ 0 w 5664"/>
              <a:gd name="connsiteY78" fmla="*/ 1450 h 10157"/>
              <a:gd name="connsiteX79" fmla="*/ 1 w 5664"/>
              <a:gd name="connsiteY79" fmla="*/ 1427 h 10157"/>
              <a:gd name="connsiteX80" fmla="*/ 4 w 5664"/>
              <a:gd name="connsiteY80" fmla="*/ 1380 h 10157"/>
              <a:gd name="connsiteX81" fmla="*/ 9 w 5664"/>
              <a:gd name="connsiteY81" fmla="*/ 1337 h 10157"/>
              <a:gd name="connsiteX82" fmla="*/ 14 w 5664"/>
              <a:gd name="connsiteY82" fmla="*/ 1300 h 10157"/>
              <a:gd name="connsiteX83" fmla="*/ 22 w 5664"/>
              <a:gd name="connsiteY83" fmla="*/ 1265 h 10157"/>
              <a:gd name="connsiteX84" fmla="*/ 0 w 5664"/>
              <a:gd name="connsiteY84" fmla="*/ 1122 h 10157"/>
              <a:gd name="connsiteX0" fmla="*/ 5159 w 5664"/>
              <a:gd name="connsiteY0" fmla="*/ 0 h 10016"/>
              <a:gd name="connsiteX1" fmla="*/ 5243 w 5664"/>
              <a:gd name="connsiteY1" fmla="*/ 83 h 10016"/>
              <a:gd name="connsiteX2" fmla="*/ 5432 w 5664"/>
              <a:gd name="connsiteY2" fmla="*/ 344 h 10016"/>
              <a:gd name="connsiteX3" fmla="*/ 5523 w 5664"/>
              <a:gd name="connsiteY3" fmla="*/ 619 h 10016"/>
              <a:gd name="connsiteX4" fmla="*/ 5585 w 5664"/>
              <a:gd name="connsiteY4" fmla="*/ 698 h 10016"/>
              <a:gd name="connsiteX5" fmla="*/ 5606 w 5664"/>
              <a:gd name="connsiteY5" fmla="*/ 781 h 10016"/>
              <a:gd name="connsiteX6" fmla="*/ 5664 w 5664"/>
              <a:gd name="connsiteY6" fmla="*/ 919 h 10016"/>
              <a:gd name="connsiteX7" fmla="*/ 5664 w 5664"/>
              <a:gd name="connsiteY7" fmla="*/ 1218 h 10016"/>
              <a:gd name="connsiteX8" fmla="*/ 5664 w 5664"/>
              <a:gd name="connsiteY8" fmla="*/ 1407 h 10016"/>
              <a:gd name="connsiteX9" fmla="*/ 5491 w 5664"/>
              <a:gd name="connsiteY9" fmla="*/ 1809 h 10016"/>
              <a:gd name="connsiteX10" fmla="*/ 5585 w 5664"/>
              <a:gd name="connsiteY10" fmla="*/ 2305 h 10016"/>
              <a:gd name="connsiteX11" fmla="*/ 5523 w 5664"/>
              <a:gd name="connsiteY11" fmla="*/ 2464 h 10016"/>
              <a:gd name="connsiteX12" fmla="*/ 5539 w 5664"/>
              <a:gd name="connsiteY12" fmla="*/ 2669 h 10016"/>
              <a:gd name="connsiteX13" fmla="*/ 5443 w 5664"/>
              <a:gd name="connsiteY13" fmla="*/ 3252 h 10016"/>
              <a:gd name="connsiteX14" fmla="*/ 5318 w 5664"/>
              <a:gd name="connsiteY14" fmla="*/ 4198 h 10016"/>
              <a:gd name="connsiteX15" fmla="*/ 5096 w 5664"/>
              <a:gd name="connsiteY15" fmla="*/ 4498 h 10016"/>
              <a:gd name="connsiteX16" fmla="*/ 4923 w 5664"/>
              <a:gd name="connsiteY16" fmla="*/ 5033 h 10016"/>
              <a:gd name="connsiteX17" fmla="*/ 4779 w 5664"/>
              <a:gd name="connsiteY17" fmla="*/ 5333 h 10016"/>
              <a:gd name="connsiteX18" fmla="*/ 4685 w 5664"/>
              <a:gd name="connsiteY18" fmla="*/ 5665 h 10016"/>
              <a:gd name="connsiteX19" fmla="*/ 4669 w 5664"/>
              <a:gd name="connsiteY19" fmla="*/ 6027 h 10016"/>
              <a:gd name="connsiteX20" fmla="*/ 4479 w 5664"/>
              <a:gd name="connsiteY20" fmla="*/ 6359 h 10016"/>
              <a:gd name="connsiteX21" fmla="*/ 4495 w 5664"/>
              <a:gd name="connsiteY21" fmla="*/ 6469 h 10016"/>
              <a:gd name="connsiteX22" fmla="*/ 4385 w 5664"/>
              <a:gd name="connsiteY22" fmla="*/ 6642 h 10016"/>
              <a:gd name="connsiteX23" fmla="*/ 4290 w 5664"/>
              <a:gd name="connsiteY23" fmla="*/ 6989 h 10016"/>
              <a:gd name="connsiteX24" fmla="*/ 4290 w 5664"/>
              <a:gd name="connsiteY24" fmla="*/ 7258 h 10016"/>
              <a:gd name="connsiteX25" fmla="*/ 4322 w 5664"/>
              <a:gd name="connsiteY25" fmla="*/ 7604 h 10016"/>
              <a:gd name="connsiteX26" fmla="*/ 4164 w 5664"/>
              <a:gd name="connsiteY26" fmla="*/ 7809 h 10016"/>
              <a:gd name="connsiteX27" fmla="*/ 4053 w 5664"/>
              <a:gd name="connsiteY27" fmla="*/ 8141 h 10016"/>
              <a:gd name="connsiteX28" fmla="*/ 3801 w 5664"/>
              <a:gd name="connsiteY28" fmla="*/ 8423 h 10016"/>
              <a:gd name="connsiteX29" fmla="*/ 3739 w 5664"/>
              <a:gd name="connsiteY29" fmla="*/ 8708 h 10016"/>
              <a:gd name="connsiteX30" fmla="*/ 3599 w 5664"/>
              <a:gd name="connsiteY30" fmla="*/ 8992 h 10016"/>
              <a:gd name="connsiteX31" fmla="*/ 3536 w 5664"/>
              <a:gd name="connsiteY31" fmla="*/ 9212 h 10016"/>
              <a:gd name="connsiteX32" fmla="*/ 3505 w 5664"/>
              <a:gd name="connsiteY32" fmla="*/ 9590 h 10016"/>
              <a:gd name="connsiteX33" fmla="*/ 3276 w 5664"/>
              <a:gd name="connsiteY33" fmla="*/ 9764 h 10016"/>
              <a:gd name="connsiteX34" fmla="*/ 3048 w 5664"/>
              <a:gd name="connsiteY34" fmla="*/ 9922 h 10016"/>
              <a:gd name="connsiteX35" fmla="*/ 2812 w 5664"/>
              <a:gd name="connsiteY35" fmla="*/ 10016 h 10016"/>
              <a:gd name="connsiteX36" fmla="*/ 2464 w 5664"/>
              <a:gd name="connsiteY36" fmla="*/ 10016 h 10016"/>
              <a:gd name="connsiteX37" fmla="*/ 2150 w 5664"/>
              <a:gd name="connsiteY37" fmla="*/ 9733 h 10016"/>
              <a:gd name="connsiteX38" fmla="*/ 1991 w 5664"/>
              <a:gd name="connsiteY38" fmla="*/ 9449 h 10016"/>
              <a:gd name="connsiteX39" fmla="*/ 1944 w 5664"/>
              <a:gd name="connsiteY39" fmla="*/ 9181 h 10016"/>
              <a:gd name="connsiteX40" fmla="*/ 1637 w 5664"/>
              <a:gd name="connsiteY40" fmla="*/ 8881 h 10016"/>
              <a:gd name="connsiteX41" fmla="*/ 1503 w 5664"/>
              <a:gd name="connsiteY41" fmla="*/ 8663 h 10016"/>
              <a:gd name="connsiteX42" fmla="*/ 1543 w 5664"/>
              <a:gd name="connsiteY42" fmla="*/ 8432 h 10016"/>
              <a:gd name="connsiteX43" fmla="*/ 1354 w 5664"/>
              <a:gd name="connsiteY43" fmla="*/ 7911 h 10016"/>
              <a:gd name="connsiteX44" fmla="*/ 1154 w 5664"/>
              <a:gd name="connsiteY44" fmla="*/ 7115 h 10016"/>
              <a:gd name="connsiteX45" fmla="*/ 1211 w 5664"/>
              <a:gd name="connsiteY45" fmla="*/ 6516 h 10016"/>
              <a:gd name="connsiteX46" fmla="*/ 933 w 5664"/>
              <a:gd name="connsiteY46" fmla="*/ 5948 h 10016"/>
              <a:gd name="connsiteX47" fmla="*/ 885 w 5664"/>
              <a:gd name="connsiteY47" fmla="*/ 5570 h 10016"/>
              <a:gd name="connsiteX48" fmla="*/ 857 w 5664"/>
              <a:gd name="connsiteY48" fmla="*/ 5263 h 10016"/>
              <a:gd name="connsiteX49" fmla="*/ 588 w 5664"/>
              <a:gd name="connsiteY49" fmla="*/ 4955 h 10016"/>
              <a:gd name="connsiteX50" fmla="*/ 526 w 5664"/>
              <a:gd name="connsiteY50" fmla="*/ 4624 h 10016"/>
              <a:gd name="connsiteX51" fmla="*/ 399 w 5664"/>
              <a:gd name="connsiteY51" fmla="*/ 3962 h 10016"/>
              <a:gd name="connsiteX52" fmla="*/ 337 w 5664"/>
              <a:gd name="connsiteY52" fmla="*/ 3488 h 10016"/>
              <a:gd name="connsiteX53" fmla="*/ 226 w 5664"/>
              <a:gd name="connsiteY53" fmla="*/ 3268 h 10016"/>
              <a:gd name="connsiteX54" fmla="*/ 226 w 5664"/>
              <a:gd name="connsiteY54" fmla="*/ 2826 h 10016"/>
              <a:gd name="connsiteX55" fmla="*/ 133 w 5664"/>
              <a:gd name="connsiteY55" fmla="*/ 2558 h 10016"/>
              <a:gd name="connsiteX56" fmla="*/ 133 w 5664"/>
              <a:gd name="connsiteY56" fmla="*/ 2196 h 10016"/>
              <a:gd name="connsiteX57" fmla="*/ 22 w 5664"/>
              <a:gd name="connsiteY57" fmla="*/ 1975 h 10016"/>
              <a:gd name="connsiteX58" fmla="*/ 22 w 5664"/>
              <a:gd name="connsiteY58" fmla="*/ 1613 h 10016"/>
              <a:gd name="connsiteX59" fmla="*/ 22 w 5664"/>
              <a:gd name="connsiteY59" fmla="*/ 1613 h 10016"/>
              <a:gd name="connsiteX60" fmla="*/ 29 w 5664"/>
              <a:gd name="connsiteY60" fmla="*/ 1584 h 10016"/>
              <a:gd name="connsiteX61" fmla="*/ 35 w 5664"/>
              <a:gd name="connsiteY61" fmla="*/ 1555 h 10016"/>
              <a:gd name="connsiteX62" fmla="*/ 39 w 5664"/>
              <a:gd name="connsiteY62" fmla="*/ 1519 h 10016"/>
              <a:gd name="connsiteX63" fmla="*/ 42 w 5664"/>
              <a:gd name="connsiteY63" fmla="*/ 1482 h 10016"/>
              <a:gd name="connsiteX64" fmla="*/ 43 w 5664"/>
              <a:gd name="connsiteY64" fmla="*/ 1464 h 10016"/>
              <a:gd name="connsiteX65" fmla="*/ 42 w 5664"/>
              <a:gd name="connsiteY65" fmla="*/ 1446 h 10016"/>
              <a:gd name="connsiteX66" fmla="*/ 39 w 5664"/>
              <a:gd name="connsiteY66" fmla="*/ 1430 h 10016"/>
              <a:gd name="connsiteX67" fmla="*/ 35 w 5664"/>
              <a:gd name="connsiteY67" fmla="*/ 1414 h 10016"/>
              <a:gd name="connsiteX68" fmla="*/ 29 w 5664"/>
              <a:gd name="connsiteY68" fmla="*/ 1402 h 10016"/>
              <a:gd name="connsiteX69" fmla="*/ 22 w 5664"/>
              <a:gd name="connsiteY69" fmla="*/ 1391 h 10016"/>
              <a:gd name="connsiteX70" fmla="*/ 22 w 5664"/>
              <a:gd name="connsiteY70" fmla="*/ 1391 h 10016"/>
              <a:gd name="connsiteX71" fmla="*/ 17 w 5664"/>
              <a:gd name="connsiteY71" fmla="*/ 1387 h 10016"/>
              <a:gd name="connsiteX72" fmla="*/ 14 w 5664"/>
              <a:gd name="connsiteY72" fmla="*/ 1381 h 10016"/>
              <a:gd name="connsiteX73" fmla="*/ 9 w 5664"/>
              <a:gd name="connsiteY73" fmla="*/ 1366 h 10016"/>
              <a:gd name="connsiteX74" fmla="*/ 4 w 5664"/>
              <a:gd name="connsiteY74" fmla="*/ 1349 h 10016"/>
              <a:gd name="connsiteX75" fmla="*/ 1 w 5664"/>
              <a:gd name="connsiteY75" fmla="*/ 1330 h 10016"/>
              <a:gd name="connsiteX76" fmla="*/ 0 w 5664"/>
              <a:gd name="connsiteY76" fmla="*/ 1309 h 10016"/>
              <a:gd name="connsiteX77" fmla="*/ 1 w 5664"/>
              <a:gd name="connsiteY77" fmla="*/ 1286 h 10016"/>
              <a:gd name="connsiteX78" fmla="*/ 4 w 5664"/>
              <a:gd name="connsiteY78" fmla="*/ 1239 h 10016"/>
              <a:gd name="connsiteX79" fmla="*/ 9 w 5664"/>
              <a:gd name="connsiteY79" fmla="*/ 1196 h 10016"/>
              <a:gd name="connsiteX80" fmla="*/ 14 w 5664"/>
              <a:gd name="connsiteY80" fmla="*/ 1159 h 10016"/>
              <a:gd name="connsiteX81" fmla="*/ 22 w 5664"/>
              <a:gd name="connsiteY81" fmla="*/ 1124 h 10016"/>
              <a:gd name="connsiteX82" fmla="*/ 0 w 5664"/>
              <a:gd name="connsiteY82" fmla="*/ 981 h 10016"/>
              <a:gd name="connsiteX83" fmla="*/ 5311 w 5664"/>
              <a:gd name="connsiteY83" fmla="*/ 58 h 10016"/>
              <a:gd name="connsiteX0" fmla="*/ 5159 w 5664"/>
              <a:gd name="connsiteY0" fmla="*/ 0 h 10016"/>
              <a:gd name="connsiteX1" fmla="*/ 5243 w 5664"/>
              <a:gd name="connsiteY1" fmla="*/ 83 h 10016"/>
              <a:gd name="connsiteX2" fmla="*/ 5432 w 5664"/>
              <a:gd name="connsiteY2" fmla="*/ 344 h 10016"/>
              <a:gd name="connsiteX3" fmla="*/ 5523 w 5664"/>
              <a:gd name="connsiteY3" fmla="*/ 619 h 10016"/>
              <a:gd name="connsiteX4" fmla="*/ 5585 w 5664"/>
              <a:gd name="connsiteY4" fmla="*/ 698 h 10016"/>
              <a:gd name="connsiteX5" fmla="*/ 5606 w 5664"/>
              <a:gd name="connsiteY5" fmla="*/ 781 h 10016"/>
              <a:gd name="connsiteX6" fmla="*/ 5664 w 5664"/>
              <a:gd name="connsiteY6" fmla="*/ 919 h 10016"/>
              <a:gd name="connsiteX7" fmla="*/ 5664 w 5664"/>
              <a:gd name="connsiteY7" fmla="*/ 1218 h 10016"/>
              <a:gd name="connsiteX8" fmla="*/ 5664 w 5664"/>
              <a:gd name="connsiteY8" fmla="*/ 1407 h 10016"/>
              <a:gd name="connsiteX9" fmla="*/ 5491 w 5664"/>
              <a:gd name="connsiteY9" fmla="*/ 1809 h 10016"/>
              <a:gd name="connsiteX10" fmla="*/ 5585 w 5664"/>
              <a:gd name="connsiteY10" fmla="*/ 2305 h 10016"/>
              <a:gd name="connsiteX11" fmla="*/ 5523 w 5664"/>
              <a:gd name="connsiteY11" fmla="*/ 2464 h 10016"/>
              <a:gd name="connsiteX12" fmla="*/ 5539 w 5664"/>
              <a:gd name="connsiteY12" fmla="*/ 2669 h 10016"/>
              <a:gd name="connsiteX13" fmla="*/ 5443 w 5664"/>
              <a:gd name="connsiteY13" fmla="*/ 3252 h 10016"/>
              <a:gd name="connsiteX14" fmla="*/ 5318 w 5664"/>
              <a:gd name="connsiteY14" fmla="*/ 4198 h 10016"/>
              <a:gd name="connsiteX15" fmla="*/ 5096 w 5664"/>
              <a:gd name="connsiteY15" fmla="*/ 4498 h 10016"/>
              <a:gd name="connsiteX16" fmla="*/ 4923 w 5664"/>
              <a:gd name="connsiteY16" fmla="*/ 5033 h 10016"/>
              <a:gd name="connsiteX17" fmla="*/ 4779 w 5664"/>
              <a:gd name="connsiteY17" fmla="*/ 5333 h 10016"/>
              <a:gd name="connsiteX18" fmla="*/ 4685 w 5664"/>
              <a:gd name="connsiteY18" fmla="*/ 5665 h 10016"/>
              <a:gd name="connsiteX19" fmla="*/ 4669 w 5664"/>
              <a:gd name="connsiteY19" fmla="*/ 6027 h 10016"/>
              <a:gd name="connsiteX20" fmla="*/ 4479 w 5664"/>
              <a:gd name="connsiteY20" fmla="*/ 6359 h 10016"/>
              <a:gd name="connsiteX21" fmla="*/ 4495 w 5664"/>
              <a:gd name="connsiteY21" fmla="*/ 6469 h 10016"/>
              <a:gd name="connsiteX22" fmla="*/ 4385 w 5664"/>
              <a:gd name="connsiteY22" fmla="*/ 6642 h 10016"/>
              <a:gd name="connsiteX23" fmla="*/ 4290 w 5664"/>
              <a:gd name="connsiteY23" fmla="*/ 6989 h 10016"/>
              <a:gd name="connsiteX24" fmla="*/ 4290 w 5664"/>
              <a:gd name="connsiteY24" fmla="*/ 7258 h 10016"/>
              <a:gd name="connsiteX25" fmla="*/ 4322 w 5664"/>
              <a:gd name="connsiteY25" fmla="*/ 7604 h 10016"/>
              <a:gd name="connsiteX26" fmla="*/ 4164 w 5664"/>
              <a:gd name="connsiteY26" fmla="*/ 7809 h 10016"/>
              <a:gd name="connsiteX27" fmla="*/ 4053 w 5664"/>
              <a:gd name="connsiteY27" fmla="*/ 8141 h 10016"/>
              <a:gd name="connsiteX28" fmla="*/ 3801 w 5664"/>
              <a:gd name="connsiteY28" fmla="*/ 8423 h 10016"/>
              <a:gd name="connsiteX29" fmla="*/ 3739 w 5664"/>
              <a:gd name="connsiteY29" fmla="*/ 8708 h 10016"/>
              <a:gd name="connsiteX30" fmla="*/ 3599 w 5664"/>
              <a:gd name="connsiteY30" fmla="*/ 8992 h 10016"/>
              <a:gd name="connsiteX31" fmla="*/ 3536 w 5664"/>
              <a:gd name="connsiteY31" fmla="*/ 9212 h 10016"/>
              <a:gd name="connsiteX32" fmla="*/ 3505 w 5664"/>
              <a:gd name="connsiteY32" fmla="*/ 9590 h 10016"/>
              <a:gd name="connsiteX33" fmla="*/ 3276 w 5664"/>
              <a:gd name="connsiteY33" fmla="*/ 9764 h 10016"/>
              <a:gd name="connsiteX34" fmla="*/ 3048 w 5664"/>
              <a:gd name="connsiteY34" fmla="*/ 9922 h 10016"/>
              <a:gd name="connsiteX35" fmla="*/ 2812 w 5664"/>
              <a:gd name="connsiteY35" fmla="*/ 10016 h 10016"/>
              <a:gd name="connsiteX36" fmla="*/ 2464 w 5664"/>
              <a:gd name="connsiteY36" fmla="*/ 10016 h 10016"/>
              <a:gd name="connsiteX37" fmla="*/ 2150 w 5664"/>
              <a:gd name="connsiteY37" fmla="*/ 9733 h 10016"/>
              <a:gd name="connsiteX38" fmla="*/ 1991 w 5664"/>
              <a:gd name="connsiteY38" fmla="*/ 9449 h 10016"/>
              <a:gd name="connsiteX39" fmla="*/ 1944 w 5664"/>
              <a:gd name="connsiteY39" fmla="*/ 9181 h 10016"/>
              <a:gd name="connsiteX40" fmla="*/ 1637 w 5664"/>
              <a:gd name="connsiteY40" fmla="*/ 8881 h 10016"/>
              <a:gd name="connsiteX41" fmla="*/ 1503 w 5664"/>
              <a:gd name="connsiteY41" fmla="*/ 8663 h 10016"/>
              <a:gd name="connsiteX42" fmla="*/ 1543 w 5664"/>
              <a:gd name="connsiteY42" fmla="*/ 8432 h 10016"/>
              <a:gd name="connsiteX43" fmla="*/ 1354 w 5664"/>
              <a:gd name="connsiteY43" fmla="*/ 7911 h 10016"/>
              <a:gd name="connsiteX44" fmla="*/ 1154 w 5664"/>
              <a:gd name="connsiteY44" fmla="*/ 7115 h 10016"/>
              <a:gd name="connsiteX45" fmla="*/ 1211 w 5664"/>
              <a:gd name="connsiteY45" fmla="*/ 6516 h 10016"/>
              <a:gd name="connsiteX46" fmla="*/ 933 w 5664"/>
              <a:gd name="connsiteY46" fmla="*/ 5948 h 10016"/>
              <a:gd name="connsiteX47" fmla="*/ 885 w 5664"/>
              <a:gd name="connsiteY47" fmla="*/ 5570 h 10016"/>
              <a:gd name="connsiteX48" fmla="*/ 857 w 5664"/>
              <a:gd name="connsiteY48" fmla="*/ 5263 h 10016"/>
              <a:gd name="connsiteX49" fmla="*/ 588 w 5664"/>
              <a:gd name="connsiteY49" fmla="*/ 4955 h 10016"/>
              <a:gd name="connsiteX50" fmla="*/ 526 w 5664"/>
              <a:gd name="connsiteY50" fmla="*/ 4624 h 10016"/>
              <a:gd name="connsiteX51" fmla="*/ 399 w 5664"/>
              <a:gd name="connsiteY51" fmla="*/ 3962 h 10016"/>
              <a:gd name="connsiteX52" fmla="*/ 337 w 5664"/>
              <a:gd name="connsiteY52" fmla="*/ 3488 h 10016"/>
              <a:gd name="connsiteX53" fmla="*/ 226 w 5664"/>
              <a:gd name="connsiteY53" fmla="*/ 3268 h 10016"/>
              <a:gd name="connsiteX54" fmla="*/ 226 w 5664"/>
              <a:gd name="connsiteY54" fmla="*/ 2826 h 10016"/>
              <a:gd name="connsiteX55" fmla="*/ 133 w 5664"/>
              <a:gd name="connsiteY55" fmla="*/ 2558 h 10016"/>
              <a:gd name="connsiteX56" fmla="*/ 133 w 5664"/>
              <a:gd name="connsiteY56" fmla="*/ 2196 h 10016"/>
              <a:gd name="connsiteX57" fmla="*/ 22 w 5664"/>
              <a:gd name="connsiteY57" fmla="*/ 1975 h 10016"/>
              <a:gd name="connsiteX58" fmla="*/ 22 w 5664"/>
              <a:gd name="connsiteY58" fmla="*/ 1613 h 10016"/>
              <a:gd name="connsiteX59" fmla="*/ 22 w 5664"/>
              <a:gd name="connsiteY59" fmla="*/ 1613 h 10016"/>
              <a:gd name="connsiteX60" fmla="*/ 29 w 5664"/>
              <a:gd name="connsiteY60" fmla="*/ 1584 h 10016"/>
              <a:gd name="connsiteX61" fmla="*/ 35 w 5664"/>
              <a:gd name="connsiteY61" fmla="*/ 1555 h 10016"/>
              <a:gd name="connsiteX62" fmla="*/ 39 w 5664"/>
              <a:gd name="connsiteY62" fmla="*/ 1519 h 10016"/>
              <a:gd name="connsiteX63" fmla="*/ 42 w 5664"/>
              <a:gd name="connsiteY63" fmla="*/ 1482 h 10016"/>
              <a:gd name="connsiteX64" fmla="*/ 43 w 5664"/>
              <a:gd name="connsiteY64" fmla="*/ 1464 h 10016"/>
              <a:gd name="connsiteX65" fmla="*/ 42 w 5664"/>
              <a:gd name="connsiteY65" fmla="*/ 1446 h 10016"/>
              <a:gd name="connsiteX66" fmla="*/ 39 w 5664"/>
              <a:gd name="connsiteY66" fmla="*/ 1430 h 10016"/>
              <a:gd name="connsiteX67" fmla="*/ 35 w 5664"/>
              <a:gd name="connsiteY67" fmla="*/ 1414 h 10016"/>
              <a:gd name="connsiteX68" fmla="*/ 29 w 5664"/>
              <a:gd name="connsiteY68" fmla="*/ 1402 h 10016"/>
              <a:gd name="connsiteX69" fmla="*/ 22 w 5664"/>
              <a:gd name="connsiteY69" fmla="*/ 1391 h 10016"/>
              <a:gd name="connsiteX70" fmla="*/ 22 w 5664"/>
              <a:gd name="connsiteY70" fmla="*/ 1391 h 10016"/>
              <a:gd name="connsiteX71" fmla="*/ 17 w 5664"/>
              <a:gd name="connsiteY71" fmla="*/ 1387 h 10016"/>
              <a:gd name="connsiteX72" fmla="*/ 14 w 5664"/>
              <a:gd name="connsiteY72" fmla="*/ 1381 h 10016"/>
              <a:gd name="connsiteX73" fmla="*/ 9 w 5664"/>
              <a:gd name="connsiteY73" fmla="*/ 1366 h 10016"/>
              <a:gd name="connsiteX74" fmla="*/ 4 w 5664"/>
              <a:gd name="connsiteY74" fmla="*/ 1349 h 10016"/>
              <a:gd name="connsiteX75" fmla="*/ 1 w 5664"/>
              <a:gd name="connsiteY75" fmla="*/ 1330 h 10016"/>
              <a:gd name="connsiteX76" fmla="*/ 0 w 5664"/>
              <a:gd name="connsiteY76" fmla="*/ 1309 h 10016"/>
              <a:gd name="connsiteX77" fmla="*/ 1 w 5664"/>
              <a:gd name="connsiteY77" fmla="*/ 1286 h 10016"/>
              <a:gd name="connsiteX78" fmla="*/ 4 w 5664"/>
              <a:gd name="connsiteY78" fmla="*/ 1239 h 10016"/>
              <a:gd name="connsiteX79" fmla="*/ 9 w 5664"/>
              <a:gd name="connsiteY79" fmla="*/ 1196 h 10016"/>
              <a:gd name="connsiteX80" fmla="*/ 14 w 5664"/>
              <a:gd name="connsiteY80" fmla="*/ 1159 h 10016"/>
              <a:gd name="connsiteX81" fmla="*/ 22 w 5664"/>
              <a:gd name="connsiteY81" fmla="*/ 1124 h 10016"/>
              <a:gd name="connsiteX82" fmla="*/ 0 w 5664"/>
              <a:gd name="connsiteY82" fmla="*/ 981 h 10016"/>
              <a:gd name="connsiteX83" fmla="*/ 5311 w 5664"/>
              <a:gd name="connsiteY83" fmla="*/ 58 h 10016"/>
              <a:gd name="connsiteX84" fmla="*/ 5159 w 5664"/>
              <a:gd name="connsiteY84" fmla="*/ 0 h 10016"/>
              <a:gd name="connsiteX0" fmla="*/ 5159 w 5664"/>
              <a:gd name="connsiteY0" fmla="*/ 0 h 10016"/>
              <a:gd name="connsiteX1" fmla="*/ 5243 w 5664"/>
              <a:gd name="connsiteY1" fmla="*/ 83 h 10016"/>
              <a:gd name="connsiteX2" fmla="*/ 5432 w 5664"/>
              <a:gd name="connsiteY2" fmla="*/ 344 h 10016"/>
              <a:gd name="connsiteX3" fmla="*/ 5523 w 5664"/>
              <a:gd name="connsiteY3" fmla="*/ 619 h 10016"/>
              <a:gd name="connsiteX4" fmla="*/ 5585 w 5664"/>
              <a:gd name="connsiteY4" fmla="*/ 698 h 10016"/>
              <a:gd name="connsiteX5" fmla="*/ 5606 w 5664"/>
              <a:gd name="connsiteY5" fmla="*/ 781 h 10016"/>
              <a:gd name="connsiteX6" fmla="*/ 5664 w 5664"/>
              <a:gd name="connsiteY6" fmla="*/ 919 h 10016"/>
              <a:gd name="connsiteX7" fmla="*/ 5664 w 5664"/>
              <a:gd name="connsiteY7" fmla="*/ 1218 h 10016"/>
              <a:gd name="connsiteX8" fmla="*/ 5664 w 5664"/>
              <a:gd name="connsiteY8" fmla="*/ 1407 h 10016"/>
              <a:gd name="connsiteX9" fmla="*/ 5491 w 5664"/>
              <a:gd name="connsiteY9" fmla="*/ 1809 h 10016"/>
              <a:gd name="connsiteX10" fmla="*/ 5585 w 5664"/>
              <a:gd name="connsiteY10" fmla="*/ 2305 h 10016"/>
              <a:gd name="connsiteX11" fmla="*/ 5523 w 5664"/>
              <a:gd name="connsiteY11" fmla="*/ 2464 h 10016"/>
              <a:gd name="connsiteX12" fmla="*/ 5539 w 5664"/>
              <a:gd name="connsiteY12" fmla="*/ 2669 h 10016"/>
              <a:gd name="connsiteX13" fmla="*/ 5443 w 5664"/>
              <a:gd name="connsiteY13" fmla="*/ 3252 h 10016"/>
              <a:gd name="connsiteX14" fmla="*/ 5318 w 5664"/>
              <a:gd name="connsiteY14" fmla="*/ 4198 h 10016"/>
              <a:gd name="connsiteX15" fmla="*/ 5096 w 5664"/>
              <a:gd name="connsiteY15" fmla="*/ 4498 h 10016"/>
              <a:gd name="connsiteX16" fmla="*/ 4923 w 5664"/>
              <a:gd name="connsiteY16" fmla="*/ 5033 h 10016"/>
              <a:gd name="connsiteX17" fmla="*/ 4779 w 5664"/>
              <a:gd name="connsiteY17" fmla="*/ 5333 h 10016"/>
              <a:gd name="connsiteX18" fmla="*/ 4685 w 5664"/>
              <a:gd name="connsiteY18" fmla="*/ 5665 h 10016"/>
              <a:gd name="connsiteX19" fmla="*/ 4669 w 5664"/>
              <a:gd name="connsiteY19" fmla="*/ 6027 h 10016"/>
              <a:gd name="connsiteX20" fmla="*/ 4479 w 5664"/>
              <a:gd name="connsiteY20" fmla="*/ 6359 h 10016"/>
              <a:gd name="connsiteX21" fmla="*/ 4495 w 5664"/>
              <a:gd name="connsiteY21" fmla="*/ 6469 h 10016"/>
              <a:gd name="connsiteX22" fmla="*/ 4385 w 5664"/>
              <a:gd name="connsiteY22" fmla="*/ 6642 h 10016"/>
              <a:gd name="connsiteX23" fmla="*/ 4290 w 5664"/>
              <a:gd name="connsiteY23" fmla="*/ 6989 h 10016"/>
              <a:gd name="connsiteX24" fmla="*/ 4290 w 5664"/>
              <a:gd name="connsiteY24" fmla="*/ 7258 h 10016"/>
              <a:gd name="connsiteX25" fmla="*/ 4322 w 5664"/>
              <a:gd name="connsiteY25" fmla="*/ 7604 h 10016"/>
              <a:gd name="connsiteX26" fmla="*/ 4164 w 5664"/>
              <a:gd name="connsiteY26" fmla="*/ 7809 h 10016"/>
              <a:gd name="connsiteX27" fmla="*/ 4053 w 5664"/>
              <a:gd name="connsiteY27" fmla="*/ 8141 h 10016"/>
              <a:gd name="connsiteX28" fmla="*/ 3801 w 5664"/>
              <a:gd name="connsiteY28" fmla="*/ 8423 h 10016"/>
              <a:gd name="connsiteX29" fmla="*/ 3739 w 5664"/>
              <a:gd name="connsiteY29" fmla="*/ 8708 h 10016"/>
              <a:gd name="connsiteX30" fmla="*/ 3599 w 5664"/>
              <a:gd name="connsiteY30" fmla="*/ 8992 h 10016"/>
              <a:gd name="connsiteX31" fmla="*/ 3536 w 5664"/>
              <a:gd name="connsiteY31" fmla="*/ 9212 h 10016"/>
              <a:gd name="connsiteX32" fmla="*/ 3505 w 5664"/>
              <a:gd name="connsiteY32" fmla="*/ 9590 h 10016"/>
              <a:gd name="connsiteX33" fmla="*/ 3276 w 5664"/>
              <a:gd name="connsiteY33" fmla="*/ 9764 h 10016"/>
              <a:gd name="connsiteX34" fmla="*/ 3048 w 5664"/>
              <a:gd name="connsiteY34" fmla="*/ 9922 h 10016"/>
              <a:gd name="connsiteX35" fmla="*/ 2812 w 5664"/>
              <a:gd name="connsiteY35" fmla="*/ 10016 h 10016"/>
              <a:gd name="connsiteX36" fmla="*/ 2464 w 5664"/>
              <a:gd name="connsiteY36" fmla="*/ 10016 h 10016"/>
              <a:gd name="connsiteX37" fmla="*/ 2150 w 5664"/>
              <a:gd name="connsiteY37" fmla="*/ 9733 h 10016"/>
              <a:gd name="connsiteX38" fmla="*/ 1991 w 5664"/>
              <a:gd name="connsiteY38" fmla="*/ 9449 h 10016"/>
              <a:gd name="connsiteX39" fmla="*/ 1944 w 5664"/>
              <a:gd name="connsiteY39" fmla="*/ 9181 h 10016"/>
              <a:gd name="connsiteX40" fmla="*/ 1637 w 5664"/>
              <a:gd name="connsiteY40" fmla="*/ 8881 h 10016"/>
              <a:gd name="connsiteX41" fmla="*/ 1503 w 5664"/>
              <a:gd name="connsiteY41" fmla="*/ 8663 h 10016"/>
              <a:gd name="connsiteX42" fmla="*/ 1543 w 5664"/>
              <a:gd name="connsiteY42" fmla="*/ 8432 h 10016"/>
              <a:gd name="connsiteX43" fmla="*/ 1354 w 5664"/>
              <a:gd name="connsiteY43" fmla="*/ 7911 h 10016"/>
              <a:gd name="connsiteX44" fmla="*/ 1154 w 5664"/>
              <a:gd name="connsiteY44" fmla="*/ 7115 h 10016"/>
              <a:gd name="connsiteX45" fmla="*/ 1211 w 5664"/>
              <a:gd name="connsiteY45" fmla="*/ 6516 h 10016"/>
              <a:gd name="connsiteX46" fmla="*/ 933 w 5664"/>
              <a:gd name="connsiteY46" fmla="*/ 5948 h 10016"/>
              <a:gd name="connsiteX47" fmla="*/ 885 w 5664"/>
              <a:gd name="connsiteY47" fmla="*/ 5570 h 10016"/>
              <a:gd name="connsiteX48" fmla="*/ 857 w 5664"/>
              <a:gd name="connsiteY48" fmla="*/ 5263 h 10016"/>
              <a:gd name="connsiteX49" fmla="*/ 588 w 5664"/>
              <a:gd name="connsiteY49" fmla="*/ 4955 h 10016"/>
              <a:gd name="connsiteX50" fmla="*/ 526 w 5664"/>
              <a:gd name="connsiteY50" fmla="*/ 4624 h 10016"/>
              <a:gd name="connsiteX51" fmla="*/ 399 w 5664"/>
              <a:gd name="connsiteY51" fmla="*/ 3962 h 10016"/>
              <a:gd name="connsiteX52" fmla="*/ 337 w 5664"/>
              <a:gd name="connsiteY52" fmla="*/ 3488 h 10016"/>
              <a:gd name="connsiteX53" fmla="*/ 226 w 5664"/>
              <a:gd name="connsiteY53" fmla="*/ 3268 h 10016"/>
              <a:gd name="connsiteX54" fmla="*/ 226 w 5664"/>
              <a:gd name="connsiteY54" fmla="*/ 2826 h 10016"/>
              <a:gd name="connsiteX55" fmla="*/ 133 w 5664"/>
              <a:gd name="connsiteY55" fmla="*/ 2558 h 10016"/>
              <a:gd name="connsiteX56" fmla="*/ 133 w 5664"/>
              <a:gd name="connsiteY56" fmla="*/ 2196 h 10016"/>
              <a:gd name="connsiteX57" fmla="*/ 22 w 5664"/>
              <a:gd name="connsiteY57" fmla="*/ 1975 h 10016"/>
              <a:gd name="connsiteX58" fmla="*/ 22 w 5664"/>
              <a:gd name="connsiteY58" fmla="*/ 1613 h 10016"/>
              <a:gd name="connsiteX59" fmla="*/ 22 w 5664"/>
              <a:gd name="connsiteY59" fmla="*/ 1613 h 10016"/>
              <a:gd name="connsiteX60" fmla="*/ 29 w 5664"/>
              <a:gd name="connsiteY60" fmla="*/ 1584 h 10016"/>
              <a:gd name="connsiteX61" fmla="*/ 35 w 5664"/>
              <a:gd name="connsiteY61" fmla="*/ 1555 h 10016"/>
              <a:gd name="connsiteX62" fmla="*/ 39 w 5664"/>
              <a:gd name="connsiteY62" fmla="*/ 1519 h 10016"/>
              <a:gd name="connsiteX63" fmla="*/ 42 w 5664"/>
              <a:gd name="connsiteY63" fmla="*/ 1482 h 10016"/>
              <a:gd name="connsiteX64" fmla="*/ 43 w 5664"/>
              <a:gd name="connsiteY64" fmla="*/ 1464 h 10016"/>
              <a:gd name="connsiteX65" fmla="*/ 42 w 5664"/>
              <a:gd name="connsiteY65" fmla="*/ 1446 h 10016"/>
              <a:gd name="connsiteX66" fmla="*/ 39 w 5664"/>
              <a:gd name="connsiteY66" fmla="*/ 1430 h 10016"/>
              <a:gd name="connsiteX67" fmla="*/ 35 w 5664"/>
              <a:gd name="connsiteY67" fmla="*/ 1414 h 10016"/>
              <a:gd name="connsiteX68" fmla="*/ 29 w 5664"/>
              <a:gd name="connsiteY68" fmla="*/ 1402 h 10016"/>
              <a:gd name="connsiteX69" fmla="*/ 22 w 5664"/>
              <a:gd name="connsiteY69" fmla="*/ 1391 h 10016"/>
              <a:gd name="connsiteX70" fmla="*/ 22 w 5664"/>
              <a:gd name="connsiteY70" fmla="*/ 1391 h 10016"/>
              <a:gd name="connsiteX71" fmla="*/ 17 w 5664"/>
              <a:gd name="connsiteY71" fmla="*/ 1387 h 10016"/>
              <a:gd name="connsiteX72" fmla="*/ 14 w 5664"/>
              <a:gd name="connsiteY72" fmla="*/ 1381 h 10016"/>
              <a:gd name="connsiteX73" fmla="*/ 9 w 5664"/>
              <a:gd name="connsiteY73" fmla="*/ 1366 h 10016"/>
              <a:gd name="connsiteX74" fmla="*/ 4 w 5664"/>
              <a:gd name="connsiteY74" fmla="*/ 1349 h 10016"/>
              <a:gd name="connsiteX75" fmla="*/ 1 w 5664"/>
              <a:gd name="connsiteY75" fmla="*/ 1330 h 10016"/>
              <a:gd name="connsiteX76" fmla="*/ 0 w 5664"/>
              <a:gd name="connsiteY76" fmla="*/ 1309 h 10016"/>
              <a:gd name="connsiteX77" fmla="*/ 1 w 5664"/>
              <a:gd name="connsiteY77" fmla="*/ 1286 h 10016"/>
              <a:gd name="connsiteX78" fmla="*/ 4 w 5664"/>
              <a:gd name="connsiteY78" fmla="*/ 1239 h 10016"/>
              <a:gd name="connsiteX79" fmla="*/ 9 w 5664"/>
              <a:gd name="connsiteY79" fmla="*/ 1196 h 10016"/>
              <a:gd name="connsiteX80" fmla="*/ 14 w 5664"/>
              <a:gd name="connsiteY80" fmla="*/ 1159 h 10016"/>
              <a:gd name="connsiteX81" fmla="*/ 22 w 5664"/>
              <a:gd name="connsiteY81" fmla="*/ 1124 h 10016"/>
              <a:gd name="connsiteX82" fmla="*/ 0 w 5664"/>
              <a:gd name="connsiteY82" fmla="*/ 981 h 10016"/>
              <a:gd name="connsiteX83" fmla="*/ 5159 w 5664"/>
              <a:gd name="connsiteY83" fmla="*/ 0 h 10016"/>
              <a:gd name="connsiteX0" fmla="*/ 0 w 5664"/>
              <a:gd name="connsiteY0" fmla="*/ 898 h 9933"/>
              <a:gd name="connsiteX1" fmla="*/ 5243 w 5664"/>
              <a:gd name="connsiteY1" fmla="*/ 0 h 9933"/>
              <a:gd name="connsiteX2" fmla="*/ 5432 w 5664"/>
              <a:gd name="connsiteY2" fmla="*/ 261 h 9933"/>
              <a:gd name="connsiteX3" fmla="*/ 5523 w 5664"/>
              <a:gd name="connsiteY3" fmla="*/ 536 h 9933"/>
              <a:gd name="connsiteX4" fmla="*/ 5585 w 5664"/>
              <a:gd name="connsiteY4" fmla="*/ 615 h 9933"/>
              <a:gd name="connsiteX5" fmla="*/ 5606 w 5664"/>
              <a:gd name="connsiteY5" fmla="*/ 698 h 9933"/>
              <a:gd name="connsiteX6" fmla="*/ 5664 w 5664"/>
              <a:gd name="connsiteY6" fmla="*/ 836 h 9933"/>
              <a:gd name="connsiteX7" fmla="*/ 5664 w 5664"/>
              <a:gd name="connsiteY7" fmla="*/ 1135 h 9933"/>
              <a:gd name="connsiteX8" fmla="*/ 5664 w 5664"/>
              <a:gd name="connsiteY8" fmla="*/ 1324 h 9933"/>
              <a:gd name="connsiteX9" fmla="*/ 5491 w 5664"/>
              <a:gd name="connsiteY9" fmla="*/ 1726 h 9933"/>
              <a:gd name="connsiteX10" fmla="*/ 5585 w 5664"/>
              <a:gd name="connsiteY10" fmla="*/ 2222 h 9933"/>
              <a:gd name="connsiteX11" fmla="*/ 5523 w 5664"/>
              <a:gd name="connsiteY11" fmla="*/ 2381 h 9933"/>
              <a:gd name="connsiteX12" fmla="*/ 5539 w 5664"/>
              <a:gd name="connsiteY12" fmla="*/ 2586 h 9933"/>
              <a:gd name="connsiteX13" fmla="*/ 5443 w 5664"/>
              <a:gd name="connsiteY13" fmla="*/ 3169 h 9933"/>
              <a:gd name="connsiteX14" fmla="*/ 5318 w 5664"/>
              <a:gd name="connsiteY14" fmla="*/ 4115 h 9933"/>
              <a:gd name="connsiteX15" fmla="*/ 5096 w 5664"/>
              <a:gd name="connsiteY15" fmla="*/ 4415 h 9933"/>
              <a:gd name="connsiteX16" fmla="*/ 4923 w 5664"/>
              <a:gd name="connsiteY16" fmla="*/ 4950 h 9933"/>
              <a:gd name="connsiteX17" fmla="*/ 4779 w 5664"/>
              <a:gd name="connsiteY17" fmla="*/ 5250 h 9933"/>
              <a:gd name="connsiteX18" fmla="*/ 4685 w 5664"/>
              <a:gd name="connsiteY18" fmla="*/ 5582 h 9933"/>
              <a:gd name="connsiteX19" fmla="*/ 4669 w 5664"/>
              <a:gd name="connsiteY19" fmla="*/ 5944 h 9933"/>
              <a:gd name="connsiteX20" fmla="*/ 4479 w 5664"/>
              <a:gd name="connsiteY20" fmla="*/ 6276 h 9933"/>
              <a:gd name="connsiteX21" fmla="*/ 4495 w 5664"/>
              <a:gd name="connsiteY21" fmla="*/ 6386 h 9933"/>
              <a:gd name="connsiteX22" fmla="*/ 4385 w 5664"/>
              <a:gd name="connsiteY22" fmla="*/ 6559 h 9933"/>
              <a:gd name="connsiteX23" fmla="*/ 4290 w 5664"/>
              <a:gd name="connsiteY23" fmla="*/ 6906 h 9933"/>
              <a:gd name="connsiteX24" fmla="*/ 4290 w 5664"/>
              <a:gd name="connsiteY24" fmla="*/ 7175 h 9933"/>
              <a:gd name="connsiteX25" fmla="*/ 4322 w 5664"/>
              <a:gd name="connsiteY25" fmla="*/ 7521 h 9933"/>
              <a:gd name="connsiteX26" fmla="*/ 4164 w 5664"/>
              <a:gd name="connsiteY26" fmla="*/ 7726 h 9933"/>
              <a:gd name="connsiteX27" fmla="*/ 4053 w 5664"/>
              <a:gd name="connsiteY27" fmla="*/ 8058 h 9933"/>
              <a:gd name="connsiteX28" fmla="*/ 3801 w 5664"/>
              <a:gd name="connsiteY28" fmla="*/ 8340 h 9933"/>
              <a:gd name="connsiteX29" fmla="*/ 3739 w 5664"/>
              <a:gd name="connsiteY29" fmla="*/ 8625 h 9933"/>
              <a:gd name="connsiteX30" fmla="*/ 3599 w 5664"/>
              <a:gd name="connsiteY30" fmla="*/ 8909 h 9933"/>
              <a:gd name="connsiteX31" fmla="*/ 3536 w 5664"/>
              <a:gd name="connsiteY31" fmla="*/ 9129 h 9933"/>
              <a:gd name="connsiteX32" fmla="*/ 3505 w 5664"/>
              <a:gd name="connsiteY32" fmla="*/ 9507 h 9933"/>
              <a:gd name="connsiteX33" fmla="*/ 3276 w 5664"/>
              <a:gd name="connsiteY33" fmla="*/ 9681 h 9933"/>
              <a:gd name="connsiteX34" fmla="*/ 3048 w 5664"/>
              <a:gd name="connsiteY34" fmla="*/ 9839 h 9933"/>
              <a:gd name="connsiteX35" fmla="*/ 2812 w 5664"/>
              <a:gd name="connsiteY35" fmla="*/ 9933 h 9933"/>
              <a:gd name="connsiteX36" fmla="*/ 2464 w 5664"/>
              <a:gd name="connsiteY36" fmla="*/ 9933 h 9933"/>
              <a:gd name="connsiteX37" fmla="*/ 2150 w 5664"/>
              <a:gd name="connsiteY37" fmla="*/ 9650 h 9933"/>
              <a:gd name="connsiteX38" fmla="*/ 1991 w 5664"/>
              <a:gd name="connsiteY38" fmla="*/ 9366 h 9933"/>
              <a:gd name="connsiteX39" fmla="*/ 1944 w 5664"/>
              <a:gd name="connsiteY39" fmla="*/ 9098 h 9933"/>
              <a:gd name="connsiteX40" fmla="*/ 1637 w 5664"/>
              <a:gd name="connsiteY40" fmla="*/ 8798 h 9933"/>
              <a:gd name="connsiteX41" fmla="*/ 1503 w 5664"/>
              <a:gd name="connsiteY41" fmla="*/ 8580 h 9933"/>
              <a:gd name="connsiteX42" fmla="*/ 1543 w 5664"/>
              <a:gd name="connsiteY42" fmla="*/ 8349 h 9933"/>
              <a:gd name="connsiteX43" fmla="*/ 1354 w 5664"/>
              <a:gd name="connsiteY43" fmla="*/ 7828 h 9933"/>
              <a:gd name="connsiteX44" fmla="*/ 1154 w 5664"/>
              <a:gd name="connsiteY44" fmla="*/ 7032 h 9933"/>
              <a:gd name="connsiteX45" fmla="*/ 1211 w 5664"/>
              <a:gd name="connsiteY45" fmla="*/ 6433 h 9933"/>
              <a:gd name="connsiteX46" fmla="*/ 933 w 5664"/>
              <a:gd name="connsiteY46" fmla="*/ 5865 h 9933"/>
              <a:gd name="connsiteX47" fmla="*/ 885 w 5664"/>
              <a:gd name="connsiteY47" fmla="*/ 5487 h 9933"/>
              <a:gd name="connsiteX48" fmla="*/ 857 w 5664"/>
              <a:gd name="connsiteY48" fmla="*/ 5180 h 9933"/>
              <a:gd name="connsiteX49" fmla="*/ 588 w 5664"/>
              <a:gd name="connsiteY49" fmla="*/ 4872 h 9933"/>
              <a:gd name="connsiteX50" fmla="*/ 526 w 5664"/>
              <a:gd name="connsiteY50" fmla="*/ 4541 h 9933"/>
              <a:gd name="connsiteX51" fmla="*/ 399 w 5664"/>
              <a:gd name="connsiteY51" fmla="*/ 3879 h 9933"/>
              <a:gd name="connsiteX52" fmla="*/ 337 w 5664"/>
              <a:gd name="connsiteY52" fmla="*/ 3405 h 9933"/>
              <a:gd name="connsiteX53" fmla="*/ 226 w 5664"/>
              <a:gd name="connsiteY53" fmla="*/ 3185 h 9933"/>
              <a:gd name="connsiteX54" fmla="*/ 226 w 5664"/>
              <a:gd name="connsiteY54" fmla="*/ 2743 h 9933"/>
              <a:gd name="connsiteX55" fmla="*/ 133 w 5664"/>
              <a:gd name="connsiteY55" fmla="*/ 2475 h 9933"/>
              <a:gd name="connsiteX56" fmla="*/ 133 w 5664"/>
              <a:gd name="connsiteY56" fmla="*/ 2113 h 9933"/>
              <a:gd name="connsiteX57" fmla="*/ 22 w 5664"/>
              <a:gd name="connsiteY57" fmla="*/ 1892 h 9933"/>
              <a:gd name="connsiteX58" fmla="*/ 22 w 5664"/>
              <a:gd name="connsiteY58" fmla="*/ 1530 h 9933"/>
              <a:gd name="connsiteX59" fmla="*/ 22 w 5664"/>
              <a:gd name="connsiteY59" fmla="*/ 1530 h 9933"/>
              <a:gd name="connsiteX60" fmla="*/ 29 w 5664"/>
              <a:gd name="connsiteY60" fmla="*/ 1501 h 9933"/>
              <a:gd name="connsiteX61" fmla="*/ 35 w 5664"/>
              <a:gd name="connsiteY61" fmla="*/ 1472 h 9933"/>
              <a:gd name="connsiteX62" fmla="*/ 39 w 5664"/>
              <a:gd name="connsiteY62" fmla="*/ 1436 h 9933"/>
              <a:gd name="connsiteX63" fmla="*/ 42 w 5664"/>
              <a:gd name="connsiteY63" fmla="*/ 1399 h 9933"/>
              <a:gd name="connsiteX64" fmla="*/ 43 w 5664"/>
              <a:gd name="connsiteY64" fmla="*/ 1381 h 9933"/>
              <a:gd name="connsiteX65" fmla="*/ 42 w 5664"/>
              <a:gd name="connsiteY65" fmla="*/ 1363 h 9933"/>
              <a:gd name="connsiteX66" fmla="*/ 39 w 5664"/>
              <a:gd name="connsiteY66" fmla="*/ 1347 h 9933"/>
              <a:gd name="connsiteX67" fmla="*/ 35 w 5664"/>
              <a:gd name="connsiteY67" fmla="*/ 1331 h 9933"/>
              <a:gd name="connsiteX68" fmla="*/ 29 w 5664"/>
              <a:gd name="connsiteY68" fmla="*/ 1319 h 9933"/>
              <a:gd name="connsiteX69" fmla="*/ 22 w 5664"/>
              <a:gd name="connsiteY69" fmla="*/ 1308 h 9933"/>
              <a:gd name="connsiteX70" fmla="*/ 22 w 5664"/>
              <a:gd name="connsiteY70" fmla="*/ 1308 h 9933"/>
              <a:gd name="connsiteX71" fmla="*/ 17 w 5664"/>
              <a:gd name="connsiteY71" fmla="*/ 1304 h 9933"/>
              <a:gd name="connsiteX72" fmla="*/ 14 w 5664"/>
              <a:gd name="connsiteY72" fmla="*/ 1298 h 9933"/>
              <a:gd name="connsiteX73" fmla="*/ 9 w 5664"/>
              <a:gd name="connsiteY73" fmla="*/ 1283 h 9933"/>
              <a:gd name="connsiteX74" fmla="*/ 4 w 5664"/>
              <a:gd name="connsiteY74" fmla="*/ 1266 h 9933"/>
              <a:gd name="connsiteX75" fmla="*/ 1 w 5664"/>
              <a:gd name="connsiteY75" fmla="*/ 1247 h 9933"/>
              <a:gd name="connsiteX76" fmla="*/ 0 w 5664"/>
              <a:gd name="connsiteY76" fmla="*/ 1226 h 9933"/>
              <a:gd name="connsiteX77" fmla="*/ 1 w 5664"/>
              <a:gd name="connsiteY77" fmla="*/ 1203 h 9933"/>
              <a:gd name="connsiteX78" fmla="*/ 4 w 5664"/>
              <a:gd name="connsiteY78" fmla="*/ 1156 h 9933"/>
              <a:gd name="connsiteX79" fmla="*/ 9 w 5664"/>
              <a:gd name="connsiteY79" fmla="*/ 1113 h 9933"/>
              <a:gd name="connsiteX80" fmla="*/ 14 w 5664"/>
              <a:gd name="connsiteY80" fmla="*/ 1076 h 9933"/>
              <a:gd name="connsiteX81" fmla="*/ 22 w 5664"/>
              <a:gd name="connsiteY81" fmla="*/ 1041 h 9933"/>
              <a:gd name="connsiteX82" fmla="*/ 0 w 5664"/>
              <a:gd name="connsiteY82" fmla="*/ 898 h 9933"/>
              <a:gd name="connsiteX0" fmla="*/ 5432 w 5664"/>
              <a:gd name="connsiteY0" fmla="*/ 155 h 9827"/>
              <a:gd name="connsiteX1" fmla="*/ 5523 w 5664"/>
              <a:gd name="connsiteY1" fmla="*/ 430 h 9827"/>
              <a:gd name="connsiteX2" fmla="*/ 5585 w 5664"/>
              <a:gd name="connsiteY2" fmla="*/ 509 h 9827"/>
              <a:gd name="connsiteX3" fmla="*/ 5606 w 5664"/>
              <a:gd name="connsiteY3" fmla="*/ 592 h 9827"/>
              <a:gd name="connsiteX4" fmla="*/ 5664 w 5664"/>
              <a:gd name="connsiteY4" fmla="*/ 730 h 9827"/>
              <a:gd name="connsiteX5" fmla="*/ 5664 w 5664"/>
              <a:gd name="connsiteY5" fmla="*/ 1029 h 9827"/>
              <a:gd name="connsiteX6" fmla="*/ 5664 w 5664"/>
              <a:gd name="connsiteY6" fmla="*/ 1218 h 9827"/>
              <a:gd name="connsiteX7" fmla="*/ 5491 w 5664"/>
              <a:gd name="connsiteY7" fmla="*/ 1620 h 9827"/>
              <a:gd name="connsiteX8" fmla="*/ 5585 w 5664"/>
              <a:gd name="connsiteY8" fmla="*/ 2116 h 9827"/>
              <a:gd name="connsiteX9" fmla="*/ 5523 w 5664"/>
              <a:gd name="connsiteY9" fmla="*/ 2275 h 9827"/>
              <a:gd name="connsiteX10" fmla="*/ 5539 w 5664"/>
              <a:gd name="connsiteY10" fmla="*/ 2480 h 9827"/>
              <a:gd name="connsiteX11" fmla="*/ 5443 w 5664"/>
              <a:gd name="connsiteY11" fmla="*/ 3063 h 9827"/>
              <a:gd name="connsiteX12" fmla="*/ 5318 w 5664"/>
              <a:gd name="connsiteY12" fmla="*/ 4009 h 9827"/>
              <a:gd name="connsiteX13" fmla="*/ 5096 w 5664"/>
              <a:gd name="connsiteY13" fmla="*/ 4309 h 9827"/>
              <a:gd name="connsiteX14" fmla="*/ 4923 w 5664"/>
              <a:gd name="connsiteY14" fmla="*/ 4844 h 9827"/>
              <a:gd name="connsiteX15" fmla="*/ 4779 w 5664"/>
              <a:gd name="connsiteY15" fmla="*/ 5144 h 9827"/>
              <a:gd name="connsiteX16" fmla="*/ 4685 w 5664"/>
              <a:gd name="connsiteY16" fmla="*/ 5476 h 9827"/>
              <a:gd name="connsiteX17" fmla="*/ 4669 w 5664"/>
              <a:gd name="connsiteY17" fmla="*/ 5838 h 9827"/>
              <a:gd name="connsiteX18" fmla="*/ 4479 w 5664"/>
              <a:gd name="connsiteY18" fmla="*/ 6170 h 9827"/>
              <a:gd name="connsiteX19" fmla="*/ 4495 w 5664"/>
              <a:gd name="connsiteY19" fmla="*/ 6280 h 9827"/>
              <a:gd name="connsiteX20" fmla="*/ 4385 w 5664"/>
              <a:gd name="connsiteY20" fmla="*/ 6453 h 9827"/>
              <a:gd name="connsiteX21" fmla="*/ 4290 w 5664"/>
              <a:gd name="connsiteY21" fmla="*/ 6800 h 9827"/>
              <a:gd name="connsiteX22" fmla="*/ 4290 w 5664"/>
              <a:gd name="connsiteY22" fmla="*/ 7069 h 9827"/>
              <a:gd name="connsiteX23" fmla="*/ 4322 w 5664"/>
              <a:gd name="connsiteY23" fmla="*/ 7415 h 9827"/>
              <a:gd name="connsiteX24" fmla="*/ 4164 w 5664"/>
              <a:gd name="connsiteY24" fmla="*/ 7620 h 9827"/>
              <a:gd name="connsiteX25" fmla="*/ 4053 w 5664"/>
              <a:gd name="connsiteY25" fmla="*/ 7952 h 9827"/>
              <a:gd name="connsiteX26" fmla="*/ 3801 w 5664"/>
              <a:gd name="connsiteY26" fmla="*/ 8234 h 9827"/>
              <a:gd name="connsiteX27" fmla="*/ 3739 w 5664"/>
              <a:gd name="connsiteY27" fmla="*/ 8519 h 9827"/>
              <a:gd name="connsiteX28" fmla="*/ 3599 w 5664"/>
              <a:gd name="connsiteY28" fmla="*/ 8803 h 9827"/>
              <a:gd name="connsiteX29" fmla="*/ 3536 w 5664"/>
              <a:gd name="connsiteY29" fmla="*/ 9023 h 9827"/>
              <a:gd name="connsiteX30" fmla="*/ 3505 w 5664"/>
              <a:gd name="connsiteY30" fmla="*/ 9401 h 9827"/>
              <a:gd name="connsiteX31" fmla="*/ 3276 w 5664"/>
              <a:gd name="connsiteY31" fmla="*/ 9575 h 9827"/>
              <a:gd name="connsiteX32" fmla="*/ 3048 w 5664"/>
              <a:gd name="connsiteY32" fmla="*/ 9733 h 9827"/>
              <a:gd name="connsiteX33" fmla="*/ 2812 w 5664"/>
              <a:gd name="connsiteY33" fmla="*/ 9827 h 9827"/>
              <a:gd name="connsiteX34" fmla="*/ 2464 w 5664"/>
              <a:gd name="connsiteY34" fmla="*/ 9827 h 9827"/>
              <a:gd name="connsiteX35" fmla="*/ 2150 w 5664"/>
              <a:gd name="connsiteY35" fmla="*/ 9544 h 9827"/>
              <a:gd name="connsiteX36" fmla="*/ 1991 w 5664"/>
              <a:gd name="connsiteY36" fmla="*/ 9260 h 9827"/>
              <a:gd name="connsiteX37" fmla="*/ 1944 w 5664"/>
              <a:gd name="connsiteY37" fmla="*/ 8992 h 9827"/>
              <a:gd name="connsiteX38" fmla="*/ 1637 w 5664"/>
              <a:gd name="connsiteY38" fmla="*/ 8692 h 9827"/>
              <a:gd name="connsiteX39" fmla="*/ 1503 w 5664"/>
              <a:gd name="connsiteY39" fmla="*/ 8474 h 9827"/>
              <a:gd name="connsiteX40" fmla="*/ 1543 w 5664"/>
              <a:gd name="connsiteY40" fmla="*/ 8243 h 9827"/>
              <a:gd name="connsiteX41" fmla="*/ 1354 w 5664"/>
              <a:gd name="connsiteY41" fmla="*/ 7722 h 9827"/>
              <a:gd name="connsiteX42" fmla="*/ 1154 w 5664"/>
              <a:gd name="connsiteY42" fmla="*/ 6926 h 9827"/>
              <a:gd name="connsiteX43" fmla="*/ 1211 w 5664"/>
              <a:gd name="connsiteY43" fmla="*/ 6327 h 9827"/>
              <a:gd name="connsiteX44" fmla="*/ 933 w 5664"/>
              <a:gd name="connsiteY44" fmla="*/ 5759 h 9827"/>
              <a:gd name="connsiteX45" fmla="*/ 885 w 5664"/>
              <a:gd name="connsiteY45" fmla="*/ 5381 h 9827"/>
              <a:gd name="connsiteX46" fmla="*/ 857 w 5664"/>
              <a:gd name="connsiteY46" fmla="*/ 5074 h 9827"/>
              <a:gd name="connsiteX47" fmla="*/ 588 w 5664"/>
              <a:gd name="connsiteY47" fmla="*/ 4766 h 9827"/>
              <a:gd name="connsiteX48" fmla="*/ 526 w 5664"/>
              <a:gd name="connsiteY48" fmla="*/ 4435 h 9827"/>
              <a:gd name="connsiteX49" fmla="*/ 399 w 5664"/>
              <a:gd name="connsiteY49" fmla="*/ 3773 h 9827"/>
              <a:gd name="connsiteX50" fmla="*/ 337 w 5664"/>
              <a:gd name="connsiteY50" fmla="*/ 3299 h 9827"/>
              <a:gd name="connsiteX51" fmla="*/ 226 w 5664"/>
              <a:gd name="connsiteY51" fmla="*/ 3079 h 9827"/>
              <a:gd name="connsiteX52" fmla="*/ 226 w 5664"/>
              <a:gd name="connsiteY52" fmla="*/ 2637 h 9827"/>
              <a:gd name="connsiteX53" fmla="*/ 133 w 5664"/>
              <a:gd name="connsiteY53" fmla="*/ 2369 h 9827"/>
              <a:gd name="connsiteX54" fmla="*/ 133 w 5664"/>
              <a:gd name="connsiteY54" fmla="*/ 2007 h 9827"/>
              <a:gd name="connsiteX55" fmla="*/ 22 w 5664"/>
              <a:gd name="connsiteY55" fmla="*/ 1786 h 9827"/>
              <a:gd name="connsiteX56" fmla="*/ 22 w 5664"/>
              <a:gd name="connsiteY56" fmla="*/ 1424 h 9827"/>
              <a:gd name="connsiteX57" fmla="*/ 22 w 5664"/>
              <a:gd name="connsiteY57" fmla="*/ 1424 h 9827"/>
              <a:gd name="connsiteX58" fmla="*/ 29 w 5664"/>
              <a:gd name="connsiteY58" fmla="*/ 1395 h 9827"/>
              <a:gd name="connsiteX59" fmla="*/ 35 w 5664"/>
              <a:gd name="connsiteY59" fmla="*/ 1366 h 9827"/>
              <a:gd name="connsiteX60" fmla="*/ 39 w 5664"/>
              <a:gd name="connsiteY60" fmla="*/ 1330 h 9827"/>
              <a:gd name="connsiteX61" fmla="*/ 42 w 5664"/>
              <a:gd name="connsiteY61" fmla="*/ 1293 h 9827"/>
              <a:gd name="connsiteX62" fmla="*/ 43 w 5664"/>
              <a:gd name="connsiteY62" fmla="*/ 1275 h 9827"/>
              <a:gd name="connsiteX63" fmla="*/ 42 w 5664"/>
              <a:gd name="connsiteY63" fmla="*/ 1257 h 9827"/>
              <a:gd name="connsiteX64" fmla="*/ 39 w 5664"/>
              <a:gd name="connsiteY64" fmla="*/ 1241 h 9827"/>
              <a:gd name="connsiteX65" fmla="*/ 35 w 5664"/>
              <a:gd name="connsiteY65" fmla="*/ 1225 h 9827"/>
              <a:gd name="connsiteX66" fmla="*/ 29 w 5664"/>
              <a:gd name="connsiteY66" fmla="*/ 1213 h 9827"/>
              <a:gd name="connsiteX67" fmla="*/ 22 w 5664"/>
              <a:gd name="connsiteY67" fmla="*/ 1202 h 9827"/>
              <a:gd name="connsiteX68" fmla="*/ 22 w 5664"/>
              <a:gd name="connsiteY68" fmla="*/ 1202 h 9827"/>
              <a:gd name="connsiteX69" fmla="*/ 17 w 5664"/>
              <a:gd name="connsiteY69" fmla="*/ 1198 h 9827"/>
              <a:gd name="connsiteX70" fmla="*/ 14 w 5664"/>
              <a:gd name="connsiteY70" fmla="*/ 1192 h 9827"/>
              <a:gd name="connsiteX71" fmla="*/ 9 w 5664"/>
              <a:gd name="connsiteY71" fmla="*/ 1177 h 9827"/>
              <a:gd name="connsiteX72" fmla="*/ 4 w 5664"/>
              <a:gd name="connsiteY72" fmla="*/ 1160 h 9827"/>
              <a:gd name="connsiteX73" fmla="*/ 1 w 5664"/>
              <a:gd name="connsiteY73" fmla="*/ 1141 h 9827"/>
              <a:gd name="connsiteX74" fmla="*/ 0 w 5664"/>
              <a:gd name="connsiteY74" fmla="*/ 1120 h 9827"/>
              <a:gd name="connsiteX75" fmla="*/ 1 w 5664"/>
              <a:gd name="connsiteY75" fmla="*/ 1097 h 9827"/>
              <a:gd name="connsiteX76" fmla="*/ 4 w 5664"/>
              <a:gd name="connsiteY76" fmla="*/ 1050 h 9827"/>
              <a:gd name="connsiteX77" fmla="*/ 9 w 5664"/>
              <a:gd name="connsiteY77" fmla="*/ 1007 h 9827"/>
              <a:gd name="connsiteX78" fmla="*/ 14 w 5664"/>
              <a:gd name="connsiteY78" fmla="*/ 970 h 9827"/>
              <a:gd name="connsiteX79" fmla="*/ 22 w 5664"/>
              <a:gd name="connsiteY79" fmla="*/ 935 h 9827"/>
              <a:gd name="connsiteX80" fmla="*/ 0 w 5664"/>
              <a:gd name="connsiteY80" fmla="*/ 792 h 9827"/>
              <a:gd name="connsiteX81" fmla="*/ 5442 w 5664"/>
              <a:gd name="connsiteY81" fmla="*/ 93 h 9827"/>
              <a:gd name="connsiteX0" fmla="*/ 5432 w 5664"/>
              <a:gd name="connsiteY0" fmla="*/ 0 h 9672"/>
              <a:gd name="connsiteX1" fmla="*/ 5523 w 5664"/>
              <a:gd name="connsiteY1" fmla="*/ 275 h 9672"/>
              <a:gd name="connsiteX2" fmla="*/ 5585 w 5664"/>
              <a:gd name="connsiteY2" fmla="*/ 354 h 9672"/>
              <a:gd name="connsiteX3" fmla="*/ 5606 w 5664"/>
              <a:gd name="connsiteY3" fmla="*/ 437 h 9672"/>
              <a:gd name="connsiteX4" fmla="*/ 5664 w 5664"/>
              <a:gd name="connsiteY4" fmla="*/ 575 h 9672"/>
              <a:gd name="connsiteX5" fmla="*/ 5664 w 5664"/>
              <a:gd name="connsiteY5" fmla="*/ 874 h 9672"/>
              <a:gd name="connsiteX6" fmla="*/ 5664 w 5664"/>
              <a:gd name="connsiteY6" fmla="*/ 1063 h 9672"/>
              <a:gd name="connsiteX7" fmla="*/ 5491 w 5664"/>
              <a:gd name="connsiteY7" fmla="*/ 1465 h 9672"/>
              <a:gd name="connsiteX8" fmla="*/ 5585 w 5664"/>
              <a:gd name="connsiteY8" fmla="*/ 1961 h 9672"/>
              <a:gd name="connsiteX9" fmla="*/ 5523 w 5664"/>
              <a:gd name="connsiteY9" fmla="*/ 2120 h 9672"/>
              <a:gd name="connsiteX10" fmla="*/ 5539 w 5664"/>
              <a:gd name="connsiteY10" fmla="*/ 2325 h 9672"/>
              <a:gd name="connsiteX11" fmla="*/ 5443 w 5664"/>
              <a:gd name="connsiteY11" fmla="*/ 2908 h 9672"/>
              <a:gd name="connsiteX12" fmla="*/ 5318 w 5664"/>
              <a:gd name="connsiteY12" fmla="*/ 3854 h 9672"/>
              <a:gd name="connsiteX13" fmla="*/ 5096 w 5664"/>
              <a:gd name="connsiteY13" fmla="*/ 4154 h 9672"/>
              <a:gd name="connsiteX14" fmla="*/ 4923 w 5664"/>
              <a:gd name="connsiteY14" fmla="*/ 4689 h 9672"/>
              <a:gd name="connsiteX15" fmla="*/ 4779 w 5664"/>
              <a:gd name="connsiteY15" fmla="*/ 4989 h 9672"/>
              <a:gd name="connsiteX16" fmla="*/ 4685 w 5664"/>
              <a:gd name="connsiteY16" fmla="*/ 5321 h 9672"/>
              <a:gd name="connsiteX17" fmla="*/ 4669 w 5664"/>
              <a:gd name="connsiteY17" fmla="*/ 5683 h 9672"/>
              <a:gd name="connsiteX18" fmla="*/ 4479 w 5664"/>
              <a:gd name="connsiteY18" fmla="*/ 6015 h 9672"/>
              <a:gd name="connsiteX19" fmla="*/ 4495 w 5664"/>
              <a:gd name="connsiteY19" fmla="*/ 6125 h 9672"/>
              <a:gd name="connsiteX20" fmla="*/ 4385 w 5664"/>
              <a:gd name="connsiteY20" fmla="*/ 6298 h 9672"/>
              <a:gd name="connsiteX21" fmla="*/ 4290 w 5664"/>
              <a:gd name="connsiteY21" fmla="*/ 6645 h 9672"/>
              <a:gd name="connsiteX22" fmla="*/ 4290 w 5664"/>
              <a:gd name="connsiteY22" fmla="*/ 6914 h 9672"/>
              <a:gd name="connsiteX23" fmla="*/ 4322 w 5664"/>
              <a:gd name="connsiteY23" fmla="*/ 7260 h 9672"/>
              <a:gd name="connsiteX24" fmla="*/ 4164 w 5664"/>
              <a:gd name="connsiteY24" fmla="*/ 7465 h 9672"/>
              <a:gd name="connsiteX25" fmla="*/ 4053 w 5664"/>
              <a:gd name="connsiteY25" fmla="*/ 7797 h 9672"/>
              <a:gd name="connsiteX26" fmla="*/ 3801 w 5664"/>
              <a:gd name="connsiteY26" fmla="*/ 8079 h 9672"/>
              <a:gd name="connsiteX27" fmla="*/ 3739 w 5664"/>
              <a:gd name="connsiteY27" fmla="*/ 8364 h 9672"/>
              <a:gd name="connsiteX28" fmla="*/ 3599 w 5664"/>
              <a:gd name="connsiteY28" fmla="*/ 8648 h 9672"/>
              <a:gd name="connsiteX29" fmla="*/ 3536 w 5664"/>
              <a:gd name="connsiteY29" fmla="*/ 8868 h 9672"/>
              <a:gd name="connsiteX30" fmla="*/ 3505 w 5664"/>
              <a:gd name="connsiteY30" fmla="*/ 9246 h 9672"/>
              <a:gd name="connsiteX31" fmla="*/ 3276 w 5664"/>
              <a:gd name="connsiteY31" fmla="*/ 9420 h 9672"/>
              <a:gd name="connsiteX32" fmla="*/ 3048 w 5664"/>
              <a:gd name="connsiteY32" fmla="*/ 9578 h 9672"/>
              <a:gd name="connsiteX33" fmla="*/ 2812 w 5664"/>
              <a:gd name="connsiteY33" fmla="*/ 9672 h 9672"/>
              <a:gd name="connsiteX34" fmla="*/ 2464 w 5664"/>
              <a:gd name="connsiteY34" fmla="*/ 9672 h 9672"/>
              <a:gd name="connsiteX35" fmla="*/ 2150 w 5664"/>
              <a:gd name="connsiteY35" fmla="*/ 9389 h 9672"/>
              <a:gd name="connsiteX36" fmla="*/ 1991 w 5664"/>
              <a:gd name="connsiteY36" fmla="*/ 9105 h 9672"/>
              <a:gd name="connsiteX37" fmla="*/ 1944 w 5664"/>
              <a:gd name="connsiteY37" fmla="*/ 8837 h 9672"/>
              <a:gd name="connsiteX38" fmla="*/ 1637 w 5664"/>
              <a:gd name="connsiteY38" fmla="*/ 8537 h 9672"/>
              <a:gd name="connsiteX39" fmla="*/ 1503 w 5664"/>
              <a:gd name="connsiteY39" fmla="*/ 8319 h 9672"/>
              <a:gd name="connsiteX40" fmla="*/ 1543 w 5664"/>
              <a:gd name="connsiteY40" fmla="*/ 8088 h 9672"/>
              <a:gd name="connsiteX41" fmla="*/ 1354 w 5664"/>
              <a:gd name="connsiteY41" fmla="*/ 7567 h 9672"/>
              <a:gd name="connsiteX42" fmla="*/ 1154 w 5664"/>
              <a:gd name="connsiteY42" fmla="*/ 6771 h 9672"/>
              <a:gd name="connsiteX43" fmla="*/ 1211 w 5664"/>
              <a:gd name="connsiteY43" fmla="*/ 6172 h 9672"/>
              <a:gd name="connsiteX44" fmla="*/ 933 w 5664"/>
              <a:gd name="connsiteY44" fmla="*/ 5604 h 9672"/>
              <a:gd name="connsiteX45" fmla="*/ 885 w 5664"/>
              <a:gd name="connsiteY45" fmla="*/ 5226 h 9672"/>
              <a:gd name="connsiteX46" fmla="*/ 857 w 5664"/>
              <a:gd name="connsiteY46" fmla="*/ 4919 h 9672"/>
              <a:gd name="connsiteX47" fmla="*/ 588 w 5664"/>
              <a:gd name="connsiteY47" fmla="*/ 4611 h 9672"/>
              <a:gd name="connsiteX48" fmla="*/ 526 w 5664"/>
              <a:gd name="connsiteY48" fmla="*/ 4280 h 9672"/>
              <a:gd name="connsiteX49" fmla="*/ 399 w 5664"/>
              <a:gd name="connsiteY49" fmla="*/ 3618 h 9672"/>
              <a:gd name="connsiteX50" fmla="*/ 337 w 5664"/>
              <a:gd name="connsiteY50" fmla="*/ 3144 h 9672"/>
              <a:gd name="connsiteX51" fmla="*/ 226 w 5664"/>
              <a:gd name="connsiteY51" fmla="*/ 2924 h 9672"/>
              <a:gd name="connsiteX52" fmla="*/ 226 w 5664"/>
              <a:gd name="connsiteY52" fmla="*/ 2482 h 9672"/>
              <a:gd name="connsiteX53" fmla="*/ 133 w 5664"/>
              <a:gd name="connsiteY53" fmla="*/ 2214 h 9672"/>
              <a:gd name="connsiteX54" fmla="*/ 133 w 5664"/>
              <a:gd name="connsiteY54" fmla="*/ 1852 h 9672"/>
              <a:gd name="connsiteX55" fmla="*/ 22 w 5664"/>
              <a:gd name="connsiteY55" fmla="*/ 1631 h 9672"/>
              <a:gd name="connsiteX56" fmla="*/ 22 w 5664"/>
              <a:gd name="connsiteY56" fmla="*/ 1269 h 9672"/>
              <a:gd name="connsiteX57" fmla="*/ 22 w 5664"/>
              <a:gd name="connsiteY57" fmla="*/ 1269 h 9672"/>
              <a:gd name="connsiteX58" fmla="*/ 29 w 5664"/>
              <a:gd name="connsiteY58" fmla="*/ 1240 h 9672"/>
              <a:gd name="connsiteX59" fmla="*/ 35 w 5664"/>
              <a:gd name="connsiteY59" fmla="*/ 1211 h 9672"/>
              <a:gd name="connsiteX60" fmla="*/ 39 w 5664"/>
              <a:gd name="connsiteY60" fmla="*/ 1175 h 9672"/>
              <a:gd name="connsiteX61" fmla="*/ 42 w 5664"/>
              <a:gd name="connsiteY61" fmla="*/ 1138 h 9672"/>
              <a:gd name="connsiteX62" fmla="*/ 43 w 5664"/>
              <a:gd name="connsiteY62" fmla="*/ 1120 h 9672"/>
              <a:gd name="connsiteX63" fmla="*/ 42 w 5664"/>
              <a:gd name="connsiteY63" fmla="*/ 1102 h 9672"/>
              <a:gd name="connsiteX64" fmla="*/ 39 w 5664"/>
              <a:gd name="connsiteY64" fmla="*/ 1086 h 9672"/>
              <a:gd name="connsiteX65" fmla="*/ 35 w 5664"/>
              <a:gd name="connsiteY65" fmla="*/ 1070 h 9672"/>
              <a:gd name="connsiteX66" fmla="*/ 29 w 5664"/>
              <a:gd name="connsiteY66" fmla="*/ 1058 h 9672"/>
              <a:gd name="connsiteX67" fmla="*/ 22 w 5664"/>
              <a:gd name="connsiteY67" fmla="*/ 1047 h 9672"/>
              <a:gd name="connsiteX68" fmla="*/ 22 w 5664"/>
              <a:gd name="connsiteY68" fmla="*/ 1047 h 9672"/>
              <a:gd name="connsiteX69" fmla="*/ 17 w 5664"/>
              <a:gd name="connsiteY69" fmla="*/ 1043 h 9672"/>
              <a:gd name="connsiteX70" fmla="*/ 14 w 5664"/>
              <a:gd name="connsiteY70" fmla="*/ 1037 h 9672"/>
              <a:gd name="connsiteX71" fmla="*/ 9 w 5664"/>
              <a:gd name="connsiteY71" fmla="*/ 1022 h 9672"/>
              <a:gd name="connsiteX72" fmla="*/ 4 w 5664"/>
              <a:gd name="connsiteY72" fmla="*/ 1005 h 9672"/>
              <a:gd name="connsiteX73" fmla="*/ 1 w 5664"/>
              <a:gd name="connsiteY73" fmla="*/ 986 h 9672"/>
              <a:gd name="connsiteX74" fmla="*/ 0 w 5664"/>
              <a:gd name="connsiteY74" fmla="*/ 965 h 9672"/>
              <a:gd name="connsiteX75" fmla="*/ 1 w 5664"/>
              <a:gd name="connsiteY75" fmla="*/ 942 h 9672"/>
              <a:gd name="connsiteX76" fmla="*/ 4 w 5664"/>
              <a:gd name="connsiteY76" fmla="*/ 895 h 9672"/>
              <a:gd name="connsiteX77" fmla="*/ 9 w 5664"/>
              <a:gd name="connsiteY77" fmla="*/ 852 h 9672"/>
              <a:gd name="connsiteX78" fmla="*/ 14 w 5664"/>
              <a:gd name="connsiteY78" fmla="*/ 815 h 9672"/>
              <a:gd name="connsiteX79" fmla="*/ 22 w 5664"/>
              <a:gd name="connsiteY79" fmla="*/ 780 h 9672"/>
              <a:gd name="connsiteX80" fmla="*/ 0 w 5664"/>
              <a:gd name="connsiteY80" fmla="*/ 637 h 9672"/>
              <a:gd name="connsiteX0" fmla="*/ 5432 w 5664"/>
              <a:gd name="connsiteY0" fmla="*/ 0 h 9672"/>
              <a:gd name="connsiteX1" fmla="*/ 5523 w 5664"/>
              <a:gd name="connsiteY1" fmla="*/ 275 h 9672"/>
              <a:gd name="connsiteX2" fmla="*/ 5585 w 5664"/>
              <a:gd name="connsiteY2" fmla="*/ 354 h 9672"/>
              <a:gd name="connsiteX3" fmla="*/ 5606 w 5664"/>
              <a:gd name="connsiteY3" fmla="*/ 437 h 9672"/>
              <a:gd name="connsiteX4" fmla="*/ 5664 w 5664"/>
              <a:gd name="connsiteY4" fmla="*/ 575 h 9672"/>
              <a:gd name="connsiteX5" fmla="*/ 5664 w 5664"/>
              <a:gd name="connsiteY5" fmla="*/ 874 h 9672"/>
              <a:gd name="connsiteX6" fmla="*/ 5664 w 5664"/>
              <a:gd name="connsiteY6" fmla="*/ 1063 h 9672"/>
              <a:gd name="connsiteX7" fmla="*/ 5491 w 5664"/>
              <a:gd name="connsiteY7" fmla="*/ 1465 h 9672"/>
              <a:gd name="connsiteX8" fmla="*/ 5585 w 5664"/>
              <a:gd name="connsiteY8" fmla="*/ 1961 h 9672"/>
              <a:gd name="connsiteX9" fmla="*/ 5523 w 5664"/>
              <a:gd name="connsiteY9" fmla="*/ 2120 h 9672"/>
              <a:gd name="connsiteX10" fmla="*/ 5539 w 5664"/>
              <a:gd name="connsiteY10" fmla="*/ 2325 h 9672"/>
              <a:gd name="connsiteX11" fmla="*/ 5443 w 5664"/>
              <a:gd name="connsiteY11" fmla="*/ 2908 h 9672"/>
              <a:gd name="connsiteX12" fmla="*/ 5318 w 5664"/>
              <a:gd name="connsiteY12" fmla="*/ 3854 h 9672"/>
              <a:gd name="connsiteX13" fmla="*/ 5096 w 5664"/>
              <a:gd name="connsiteY13" fmla="*/ 4154 h 9672"/>
              <a:gd name="connsiteX14" fmla="*/ 4923 w 5664"/>
              <a:gd name="connsiteY14" fmla="*/ 4689 h 9672"/>
              <a:gd name="connsiteX15" fmla="*/ 4779 w 5664"/>
              <a:gd name="connsiteY15" fmla="*/ 4989 h 9672"/>
              <a:gd name="connsiteX16" fmla="*/ 4685 w 5664"/>
              <a:gd name="connsiteY16" fmla="*/ 5321 h 9672"/>
              <a:gd name="connsiteX17" fmla="*/ 4669 w 5664"/>
              <a:gd name="connsiteY17" fmla="*/ 5683 h 9672"/>
              <a:gd name="connsiteX18" fmla="*/ 4479 w 5664"/>
              <a:gd name="connsiteY18" fmla="*/ 6015 h 9672"/>
              <a:gd name="connsiteX19" fmla="*/ 4495 w 5664"/>
              <a:gd name="connsiteY19" fmla="*/ 6125 h 9672"/>
              <a:gd name="connsiteX20" fmla="*/ 4385 w 5664"/>
              <a:gd name="connsiteY20" fmla="*/ 6298 h 9672"/>
              <a:gd name="connsiteX21" fmla="*/ 4290 w 5664"/>
              <a:gd name="connsiteY21" fmla="*/ 6645 h 9672"/>
              <a:gd name="connsiteX22" fmla="*/ 4290 w 5664"/>
              <a:gd name="connsiteY22" fmla="*/ 6914 h 9672"/>
              <a:gd name="connsiteX23" fmla="*/ 4322 w 5664"/>
              <a:gd name="connsiteY23" fmla="*/ 7260 h 9672"/>
              <a:gd name="connsiteX24" fmla="*/ 4164 w 5664"/>
              <a:gd name="connsiteY24" fmla="*/ 7465 h 9672"/>
              <a:gd name="connsiteX25" fmla="*/ 4053 w 5664"/>
              <a:gd name="connsiteY25" fmla="*/ 7797 h 9672"/>
              <a:gd name="connsiteX26" fmla="*/ 3801 w 5664"/>
              <a:gd name="connsiteY26" fmla="*/ 8079 h 9672"/>
              <a:gd name="connsiteX27" fmla="*/ 3739 w 5664"/>
              <a:gd name="connsiteY27" fmla="*/ 8364 h 9672"/>
              <a:gd name="connsiteX28" fmla="*/ 3599 w 5664"/>
              <a:gd name="connsiteY28" fmla="*/ 8648 h 9672"/>
              <a:gd name="connsiteX29" fmla="*/ 3536 w 5664"/>
              <a:gd name="connsiteY29" fmla="*/ 8868 h 9672"/>
              <a:gd name="connsiteX30" fmla="*/ 3505 w 5664"/>
              <a:gd name="connsiteY30" fmla="*/ 9246 h 9672"/>
              <a:gd name="connsiteX31" fmla="*/ 3276 w 5664"/>
              <a:gd name="connsiteY31" fmla="*/ 9420 h 9672"/>
              <a:gd name="connsiteX32" fmla="*/ 3048 w 5664"/>
              <a:gd name="connsiteY32" fmla="*/ 9578 h 9672"/>
              <a:gd name="connsiteX33" fmla="*/ 2812 w 5664"/>
              <a:gd name="connsiteY33" fmla="*/ 9672 h 9672"/>
              <a:gd name="connsiteX34" fmla="*/ 2464 w 5664"/>
              <a:gd name="connsiteY34" fmla="*/ 9672 h 9672"/>
              <a:gd name="connsiteX35" fmla="*/ 2150 w 5664"/>
              <a:gd name="connsiteY35" fmla="*/ 9389 h 9672"/>
              <a:gd name="connsiteX36" fmla="*/ 1991 w 5664"/>
              <a:gd name="connsiteY36" fmla="*/ 9105 h 9672"/>
              <a:gd name="connsiteX37" fmla="*/ 1944 w 5664"/>
              <a:gd name="connsiteY37" fmla="*/ 8837 h 9672"/>
              <a:gd name="connsiteX38" fmla="*/ 1637 w 5664"/>
              <a:gd name="connsiteY38" fmla="*/ 8537 h 9672"/>
              <a:gd name="connsiteX39" fmla="*/ 1503 w 5664"/>
              <a:gd name="connsiteY39" fmla="*/ 8319 h 9672"/>
              <a:gd name="connsiteX40" fmla="*/ 1543 w 5664"/>
              <a:gd name="connsiteY40" fmla="*/ 8088 h 9672"/>
              <a:gd name="connsiteX41" fmla="*/ 1354 w 5664"/>
              <a:gd name="connsiteY41" fmla="*/ 7567 h 9672"/>
              <a:gd name="connsiteX42" fmla="*/ 1154 w 5664"/>
              <a:gd name="connsiteY42" fmla="*/ 6771 h 9672"/>
              <a:gd name="connsiteX43" fmla="*/ 1211 w 5664"/>
              <a:gd name="connsiteY43" fmla="*/ 6172 h 9672"/>
              <a:gd name="connsiteX44" fmla="*/ 933 w 5664"/>
              <a:gd name="connsiteY44" fmla="*/ 5604 h 9672"/>
              <a:gd name="connsiteX45" fmla="*/ 885 w 5664"/>
              <a:gd name="connsiteY45" fmla="*/ 5226 h 9672"/>
              <a:gd name="connsiteX46" fmla="*/ 857 w 5664"/>
              <a:gd name="connsiteY46" fmla="*/ 4919 h 9672"/>
              <a:gd name="connsiteX47" fmla="*/ 588 w 5664"/>
              <a:gd name="connsiteY47" fmla="*/ 4611 h 9672"/>
              <a:gd name="connsiteX48" fmla="*/ 526 w 5664"/>
              <a:gd name="connsiteY48" fmla="*/ 4280 h 9672"/>
              <a:gd name="connsiteX49" fmla="*/ 399 w 5664"/>
              <a:gd name="connsiteY49" fmla="*/ 3618 h 9672"/>
              <a:gd name="connsiteX50" fmla="*/ 337 w 5664"/>
              <a:gd name="connsiteY50" fmla="*/ 3144 h 9672"/>
              <a:gd name="connsiteX51" fmla="*/ 226 w 5664"/>
              <a:gd name="connsiteY51" fmla="*/ 2924 h 9672"/>
              <a:gd name="connsiteX52" fmla="*/ 226 w 5664"/>
              <a:gd name="connsiteY52" fmla="*/ 2482 h 9672"/>
              <a:gd name="connsiteX53" fmla="*/ 133 w 5664"/>
              <a:gd name="connsiteY53" fmla="*/ 2214 h 9672"/>
              <a:gd name="connsiteX54" fmla="*/ 133 w 5664"/>
              <a:gd name="connsiteY54" fmla="*/ 1852 h 9672"/>
              <a:gd name="connsiteX55" fmla="*/ 22 w 5664"/>
              <a:gd name="connsiteY55" fmla="*/ 1631 h 9672"/>
              <a:gd name="connsiteX56" fmla="*/ 22 w 5664"/>
              <a:gd name="connsiteY56" fmla="*/ 1269 h 9672"/>
              <a:gd name="connsiteX57" fmla="*/ 22 w 5664"/>
              <a:gd name="connsiteY57" fmla="*/ 1269 h 9672"/>
              <a:gd name="connsiteX58" fmla="*/ 29 w 5664"/>
              <a:gd name="connsiteY58" fmla="*/ 1240 h 9672"/>
              <a:gd name="connsiteX59" fmla="*/ 35 w 5664"/>
              <a:gd name="connsiteY59" fmla="*/ 1211 h 9672"/>
              <a:gd name="connsiteX60" fmla="*/ 39 w 5664"/>
              <a:gd name="connsiteY60" fmla="*/ 1175 h 9672"/>
              <a:gd name="connsiteX61" fmla="*/ 42 w 5664"/>
              <a:gd name="connsiteY61" fmla="*/ 1138 h 9672"/>
              <a:gd name="connsiteX62" fmla="*/ 43 w 5664"/>
              <a:gd name="connsiteY62" fmla="*/ 1120 h 9672"/>
              <a:gd name="connsiteX63" fmla="*/ 42 w 5664"/>
              <a:gd name="connsiteY63" fmla="*/ 1102 h 9672"/>
              <a:gd name="connsiteX64" fmla="*/ 39 w 5664"/>
              <a:gd name="connsiteY64" fmla="*/ 1086 h 9672"/>
              <a:gd name="connsiteX65" fmla="*/ 35 w 5664"/>
              <a:gd name="connsiteY65" fmla="*/ 1070 h 9672"/>
              <a:gd name="connsiteX66" fmla="*/ 29 w 5664"/>
              <a:gd name="connsiteY66" fmla="*/ 1058 h 9672"/>
              <a:gd name="connsiteX67" fmla="*/ 22 w 5664"/>
              <a:gd name="connsiteY67" fmla="*/ 1047 h 9672"/>
              <a:gd name="connsiteX68" fmla="*/ 22 w 5664"/>
              <a:gd name="connsiteY68" fmla="*/ 1047 h 9672"/>
              <a:gd name="connsiteX69" fmla="*/ 17 w 5664"/>
              <a:gd name="connsiteY69" fmla="*/ 1043 h 9672"/>
              <a:gd name="connsiteX70" fmla="*/ 14 w 5664"/>
              <a:gd name="connsiteY70" fmla="*/ 1037 h 9672"/>
              <a:gd name="connsiteX71" fmla="*/ 9 w 5664"/>
              <a:gd name="connsiteY71" fmla="*/ 1022 h 9672"/>
              <a:gd name="connsiteX72" fmla="*/ 4 w 5664"/>
              <a:gd name="connsiteY72" fmla="*/ 1005 h 9672"/>
              <a:gd name="connsiteX73" fmla="*/ 1 w 5664"/>
              <a:gd name="connsiteY73" fmla="*/ 986 h 9672"/>
              <a:gd name="connsiteX74" fmla="*/ 0 w 5664"/>
              <a:gd name="connsiteY74" fmla="*/ 965 h 9672"/>
              <a:gd name="connsiteX75" fmla="*/ 1 w 5664"/>
              <a:gd name="connsiteY75" fmla="*/ 942 h 9672"/>
              <a:gd name="connsiteX76" fmla="*/ 4 w 5664"/>
              <a:gd name="connsiteY76" fmla="*/ 895 h 9672"/>
              <a:gd name="connsiteX77" fmla="*/ 9 w 5664"/>
              <a:gd name="connsiteY77" fmla="*/ 852 h 9672"/>
              <a:gd name="connsiteX78" fmla="*/ 14 w 5664"/>
              <a:gd name="connsiteY78" fmla="*/ 815 h 9672"/>
              <a:gd name="connsiteX79" fmla="*/ 22 w 5664"/>
              <a:gd name="connsiteY79" fmla="*/ 780 h 9672"/>
              <a:gd name="connsiteX80" fmla="*/ 0 w 5664"/>
              <a:gd name="connsiteY80" fmla="*/ 637 h 9672"/>
              <a:gd name="connsiteX81" fmla="*/ 5432 w 5664"/>
              <a:gd name="connsiteY81" fmla="*/ 0 h 9672"/>
              <a:gd name="connsiteX0" fmla="*/ 0 w 5664"/>
              <a:gd name="connsiteY0" fmla="*/ 362 h 9397"/>
              <a:gd name="connsiteX1" fmla="*/ 5523 w 5664"/>
              <a:gd name="connsiteY1" fmla="*/ 0 h 9397"/>
              <a:gd name="connsiteX2" fmla="*/ 5585 w 5664"/>
              <a:gd name="connsiteY2" fmla="*/ 79 h 9397"/>
              <a:gd name="connsiteX3" fmla="*/ 5606 w 5664"/>
              <a:gd name="connsiteY3" fmla="*/ 162 h 9397"/>
              <a:gd name="connsiteX4" fmla="*/ 5664 w 5664"/>
              <a:gd name="connsiteY4" fmla="*/ 300 h 9397"/>
              <a:gd name="connsiteX5" fmla="*/ 5664 w 5664"/>
              <a:gd name="connsiteY5" fmla="*/ 599 h 9397"/>
              <a:gd name="connsiteX6" fmla="*/ 5664 w 5664"/>
              <a:gd name="connsiteY6" fmla="*/ 788 h 9397"/>
              <a:gd name="connsiteX7" fmla="*/ 5491 w 5664"/>
              <a:gd name="connsiteY7" fmla="*/ 1190 h 9397"/>
              <a:gd name="connsiteX8" fmla="*/ 5585 w 5664"/>
              <a:gd name="connsiteY8" fmla="*/ 1686 h 9397"/>
              <a:gd name="connsiteX9" fmla="*/ 5523 w 5664"/>
              <a:gd name="connsiteY9" fmla="*/ 1845 h 9397"/>
              <a:gd name="connsiteX10" fmla="*/ 5539 w 5664"/>
              <a:gd name="connsiteY10" fmla="*/ 2050 h 9397"/>
              <a:gd name="connsiteX11" fmla="*/ 5443 w 5664"/>
              <a:gd name="connsiteY11" fmla="*/ 2633 h 9397"/>
              <a:gd name="connsiteX12" fmla="*/ 5318 w 5664"/>
              <a:gd name="connsiteY12" fmla="*/ 3579 h 9397"/>
              <a:gd name="connsiteX13" fmla="*/ 5096 w 5664"/>
              <a:gd name="connsiteY13" fmla="*/ 3879 h 9397"/>
              <a:gd name="connsiteX14" fmla="*/ 4923 w 5664"/>
              <a:gd name="connsiteY14" fmla="*/ 4414 h 9397"/>
              <a:gd name="connsiteX15" fmla="*/ 4779 w 5664"/>
              <a:gd name="connsiteY15" fmla="*/ 4714 h 9397"/>
              <a:gd name="connsiteX16" fmla="*/ 4685 w 5664"/>
              <a:gd name="connsiteY16" fmla="*/ 5046 h 9397"/>
              <a:gd name="connsiteX17" fmla="*/ 4669 w 5664"/>
              <a:gd name="connsiteY17" fmla="*/ 5408 h 9397"/>
              <a:gd name="connsiteX18" fmla="*/ 4479 w 5664"/>
              <a:gd name="connsiteY18" fmla="*/ 5740 h 9397"/>
              <a:gd name="connsiteX19" fmla="*/ 4495 w 5664"/>
              <a:gd name="connsiteY19" fmla="*/ 5850 h 9397"/>
              <a:gd name="connsiteX20" fmla="*/ 4385 w 5664"/>
              <a:gd name="connsiteY20" fmla="*/ 6023 h 9397"/>
              <a:gd name="connsiteX21" fmla="*/ 4290 w 5664"/>
              <a:gd name="connsiteY21" fmla="*/ 6370 h 9397"/>
              <a:gd name="connsiteX22" fmla="*/ 4290 w 5664"/>
              <a:gd name="connsiteY22" fmla="*/ 6639 h 9397"/>
              <a:gd name="connsiteX23" fmla="*/ 4322 w 5664"/>
              <a:gd name="connsiteY23" fmla="*/ 6985 h 9397"/>
              <a:gd name="connsiteX24" fmla="*/ 4164 w 5664"/>
              <a:gd name="connsiteY24" fmla="*/ 7190 h 9397"/>
              <a:gd name="connsiteX25" fmla="*/ 4053 w 5664"/>
              <a:gd name="connsiteY25" fmla="*/ 7522 h 9397"/>
              <a:gd name="connsiteX26" fmla="*/ 3801 w 5664"/>
              <a:gd name="connsiteY26" fmla="*/ 7804 h 9397"/>
              <a:gd name="connsiteX27" fmla="*/ 3739 w 5664"/>
              <a:gd name="connsiteY27" fmla="*/ 8089 h 9397"/>
              <a:gd name="connsiteX28" fmla="*/ 3599 w 5664"/>
              <a:gd name="connsiteY28" fmla="*/ 8373 h 9397"/>
              <a:gd name="connsiteX29" fmla="*/ 3536 w 5664"/>
              <a:gd name="connsiteY29" fmla="*/ 8593 h 9397"/>
              <a:gd name="connsiteX30" fmla="*/ 3505 w 5664"/>
              <a:gd name="connsiteY30" fmla="*/ 8971 h 9397"/>
              <a:gd name="connsiteX31" fmla="*/ 3276 w 5664"/>
              <a:gd name="connsiteY31" fmla="*/ 9145 h 9397"/>
              <a:gd name="connsiteX32" fmla="*/ 3048 w 5664"/>
              <a:gd name="connsiteY32" fmla="*/ 9303 h 9397"/>
              <a:gd name="connsiteX33" fmla="*/ 2812 w 5664"/>
              <a:gd name="connsiteY33" fmla="*/ 9397 h 9397"/>
              <a:gd name="connsiteX34" fmla="*/ 2464 w 5664"/>
              <a:gd name="connsiteY34" fmla="*/ 9397 h 9397"/>
              <a:gd name="connsiteX35" fmla="*/ 2150 w 5664"/>
              <a:gd name="connsiteY35" fmla="*/ 9114 h 9397"/>
              <a:gd name="connsiteX36" fmla="*/ 1991 w 5664"/>
              <a:gd name="connsiteY36" fmla="*/ 8830 h 9397"/>
              <a:gd name="connsiteX37" fmla="*/ 1944 w 5664"/>
              <a:gd name="connsiteY37" fmla="*/ 8562 h 9397"/>
              <a:gd name="connsiteX38" fmla="*/ 1637 w 5664"/>
              <a:gd name="connsiteY38" fmla="*/ 8262 h 9397"/>
              <a:gd name="connsiteX39" fmla="*/ 1503 w 5664"/>
              <a:gd name="connsiteY39" fmla="*/ 8044 h 9397"/>
              <a:gd name="connsiteX40" fmla="*/ 1543 w 5664"/>
              <a:gd name="connsiteY40" fmla="*/ 7813 h 9397"/>
              <a:gd name="connsiteX41" fmla="*/ 1354 w 5664"/>
              <a:gd name="connsiteY41" fmla="*/ 7292 h 9397"/>
              <a:gd name="connsiteX42" fmla="*/ 1154 w 5664"/>
              <a:gd name="connsiteY42" fmla="*/ 6496 h 9397"/>
              <a:gd name="connsiteX43" fmla="*/ 1211 w 5664"/>
              <a:gd name="connsiteY43" fmla="*/ 5897 h 9397"/>
              <a:gd name="connsiteX44" fmla="*/ 933 w 5664"/>
              <a:gd name="connsiteY44" fmla="*/ 5329 h 9397"/>
              <a:gd name="connsiteX45" fmla="*/ 885 w 5664"/>
              <a:gd name="connsiteY45" fmla="*/ 4951 h 9397"/>
              <a:gd name="connsiteX46" fmla="*/ 857 w 5664"/>
              <a:gd name="connsiteY46" fmla="*/ 4644 h 9397"/>
              <a:gd name="connsiteX47" fmla="*/ 588 w 5664"/>
              <a:gd name="connsiteY47" fmla="*/ 4336 h 9397"/>
              <a:gd name="connsiteX48" fmla="*/ 526 w 5664"/>
              <a:gd name="connsiteY48" fmla="*/ 4005 h 9397"/>
              <a:gd name="connsiteX49" fmla="*/ 399 w 5664"/>
              <a:gd name="connsiteY49" fmla="*/ 3343 h 9397"/>
              <a:gd name="connsiteX50" fmla="*/ 337 w 5664"/>
              <a:gd name="connsiteY50" fmla="*/ 2869 h 9397"/>
              <a:gd name="connsiteX51" fmla="*/ 226 w 5664"/>
              <a:gd name="connsiteY51" fmla="*/ 2649 h 9397"/>
              <a:gd name="connsiteX52" fmla="*/ 226 w 5664"/>
              <a:gd name="connsiteY52" fmla="*/ 2207 h 9397"/>
              <a:gd name="connsiteX53" fmla="*/ 133 w 5664"/>
              <a:gd name="connsiteY53" fmla="*/ 1939 h 9397"/>
              <a:gd name="connsiteX54" fmla="*/ 133 w 5664"/>
              <a:gd name="connsiteY54" fmla="*/ 1577 h 9397"/>
              <a:gd name="connsiteX55" fmla="*/ 22 w 5664"/>
              <a:gd name="connsiteY55" fmla="*/ 1356 h 9397"/>
              <a:gd name="connsiteX56" fmla="*/ 22 w 5664"/>
              <a:gd name="connsiteY56" fmla="*/ 994 h 9397"/>
              <a:gd name="connsiteX57" fmla="*/ 22 w 5664"/>
              <a:gd name="connsiteY57" fmla="*/ 994 h 9397"/>
              <a:gd name="connsiteX58" fmla="*/ 29 w 5664"/>
              <a:gd name="connsiteY58" fmla="*/ 965 h 9397"/>
              <a:gd name="connsiteX59" fmla="*/ 35 w 5664"/>
              <a:gd name="connsiteY59" fmla="*/ 936 h 9397"/>
              <a:gd name="connsiteX60" fmla="*/ 39 w 5664"/>
              <a:gd name="connsiteY60" fmla="*/ 900 h 9397"/>
              <a:gd name="connsiteX61" fmla="*/ 42 w 5664"/>
              <a:gd name="connsiteY61" fmla="*/ 863 h 9397"/>
              <a:gd name="connsiteX62" fmla="*/ 43 w 5664"/>
              <a:gd name="connsiteY62" fmla="*/ 845 h 9397"/>
              <a:gd name="connsiteX63" fmla="*/ 42 w 5664"/>
              <a:gd name="connsiteY63" fmla="*/ 827 h 9397"/>
              <a:gd name="connsiteX64" fmla="*/ 39 w 5664"/>
              <a:gd name="connsiteY64" fmla="*/ 811 h 9397"/>
              <a:gd name="connsiteX65" fmla="*/ 35 w 5664"/>
              <a:gd name="connsiteY65" fmla="*/ 795 h 9397"/>
              <a:gd name="connsiteX66" fmla="*/ 29 w 5664"/>
              <a:gd name="connsiteY66" fmla="*/ 783 h 9397"/>
              <a:gd name="connsiteX67" fmla="*/ 22 w 5664"/>
              <a:gd name="connsiteY67" fmla="*/ 772 h 9397"/>
              <a:gd name="connsiteX68" fmla="*/ 22 w 5664"/>
              <a:gd name="connsiteY68" fmla="*/ 772 h 9397"/>
              <a:gd name="connsiteX69" fmla="*/ 17 w 5664"/>
              <a:gd name="connsiteY69" fmla="*/ 768 h 9397"/>
              <a:gd name="connsiteX70" fmla="*/ 14 w 5664"/>
              <a:gd name="connsiteY70" fmla="*/ 762 h 9397"/>
              <a:gd name="connsiteX71" fmla="*/ 9 w 5664"/>
              <a:gd name="connsiteY71" fmla="*/ 747 h 9397"/>
              <a:gd name="connsiteX72" fmla="*/ 4 w 5664"/>
              <a:gd name="connsiteY72" fmla="*/ 730 h 9397"/>
              <a:gd name="connsiteX73" fmla="*/ 1 w 5664"/>
              <a:gd name="connsiteY73" fmla="*/ 711 h 9397"/>
              <a:gd name="connsiteX74" fmla="*/ 0 w 5664"/>
              <a:gd name="connsiteY74" fmla="*/ 690 h 9397"/>
              <a:gd name="connsiteX75" fmla="*/ 1 w 5664"/>
              <a:gd name="connsiteY75" fmla="*/ 667 h 9397"/>
              <a:gd name="connsiteX76" fmla="*/ 4 w 5664"/>
              <a:gd name="connsiteY76" fmla="*/ 620 h 9397"/>
              <a:gd name="connsiteX77" fmla="*/ 9 w 5664"/>
              <a:gd name="connsiteY77" fmla="*/ 577 h 9397"/>
              <a:gd name="connsiteX78" fmla="*/ 14 w 5664"/>
              <a:gd name="connsiteY78" fmla="*/ 540 h 9397"/>
              <a:gd name="connsiteX79" fmla="*/ 22 w 5664"/>
              <a:gd name="connsiteY79" fmla="*/ 505 h 9397"/>
              <a:gd name="connsiteX80" fmla="*/ 0 w 5664"/>
              <a:gd name="connsiteY80" fmla="*/ 362 h 9397"/>
              <a:gd name="connsiteX0" fmla="*/ 5585 w 5722"/>
              <a:gd name="connsiteY0" fmla="*/ 0 h 9318"/>
              <a:gd name="connsiteX1" fmla="*/ 5606 w 5722"/>
              <a:gd name="connsiteY1" fmla="*/ 83 h 9318"/>
              <a:gd name="connsiteX2" fmla="*/ 5664 w 5722"/>
              <a:gd name="connsiteY2" fmla="*/ 221 h 9318"/>
              <a:gd name="connsiteX3" fmla="*/ 5664 w 5722"/>
              <a:gd name="connsiteY3" fmla="*/ 520 h 9318"/>
              <a:gd name="connsiteX4" fmla="*/ 5664 w 5722"/>
              <a:gd name="connsiteY4" fmla="*/ 709 h 9318"/>
              <a:gd name="connsiteX5" fmla="*/ 5491 w 5722"/>
              <a:gd name="connsiteY5" fmla="*/ 1111 h 9318"/>
              <a:gd name="connsiteX6" fmla="*/ 5585 w 5722"/>
              <a:gd name="connsiteY6" fmla="*/ 1607 h 9318"/>
              <a:gd name="connsiteX7" fmla="*/ 5523 w 5722"/>
              <a:gd name="connsiteY7" fmla="*/ 1766 h 9318"/>
              <a:gd name="connsiteX8" fmla="*/ 5539 w 5722"/>
              <a:gd name="connsiteY8" fmla="*/ 1971 h 9318"/>
              <a:gd name="connsiteX9" fmla="*/ 5443 w 5722"/>
              <a:gd name="connsiteY9" fmla="*/ 2554 h 9318"/>
              <a:gd name="connsiteX10" fmla="*/ 5318 w 5722"/>
              <a:gd name="connsiteY10" fmla="*/ 3500 h 9318"/>
              <a:gd name="connsiteX11" fmla="*/ 5096 w 5722"/>
              <a:gd name="connsiteY11" fmla="*/ 3800 h 9318"/>
              <a:gd name="connsiteX12" fmla="*/ 4923 w 5722"/>
              <a:gd name="connsiteY12" fmla="*/ 4335 h 9318"/>
              <a:gd name="connsiteX13" fmla="*/ 4779 w 5722"/>
              <a:gd name="connsiteY13" fmla="*/ 4635 h 9318"/>
              <a:gd name="connsiteX14" fmla="*/ 4685 w 5722"/>
              <a:gd name="connsiteY14" fmla="*/ 4967 h 9318"/>
              <a:gd name="connsiteX15" fmla="*/ 4669 w 5722"/>
              <a:gd name="connsiteY15" fmla="*/ 5329 h 9318"/>
              <a:gd name="connsiteX16" fmla="*/ 4479 w 5722"/>
              <a:gd name="connsiteY16" fmla="*/ 5661 h 9318"/>
              <a:gd name="connsiteX17" fmla="*/ 4495 w 5722"/>
              <a:gd name="connsiteY17" fmla="*/ 5771 h 9318"/>
              <a:gd name="connsiteX18" fmla="*/ 4385 w 5722"/>
              <a:gd name="connsiteY18" fmla="*/ 5944 h 9318"/>
              <a:gd name="connsiteX19" fmla="*/ 4290 w 5722"/>
              <a:gd name="connsiteY19" fmla="*/ 6291 h 9318"/>
              <a:gd name="connsiteX20" fmla="*/ 4290 w 5722"/>
              <a:gd name="connsiteY20" fmla="*/ 6560 h 9318"/>
              <a:gd name="connsiteX21" fmla="*/ 4322 w 5722"/>
              <a:gd name="connsiteY21" fmla="*/ 6906 h 9318"/>
              <a:gd name="connsiteX22" fmla="*/ 4164 w 5722"/>
              <a:gd name="connsiteY22" fmla="*/ 7111 h 9318"/>
              <a:gd name="connsiteX23" fmla="*/ 4053 w 5722"/>
              <a:gd name="connsiteY23" fmla="*/ 7443 h 9318"/>
              <a:gd name="connsiteX24" fmla="*/ 3801 w 5722"/>
              <a:gd name="connsiteY24" fmla="*/ 7725 h 9318"/>
              <a:gd name="connsiteX25" fmla="*/ 3739 w 5722"/>
              <a:gd name="connsiteY25" fmla="*/ 8010 h 9318"/>
              <a:gd name="connsiteX26" fmla="*/ 3599 w 5722"/>
              <a:gd name="connsiteY26" fmla="*/ 8294 h 9318"/>
              <a:gd name="connsiteX27" fmla="*/ 3536 w 5722"/>
              <a:gd name="connsiteY27" fmla="*/ 8514 h 9318"/>
              <a:gd name="connsiteX28" fmla="*/ 3505 w 5722"/>
              <a:gd name="connsiteY28" fmla="*/ 8892 h 9318"/>
              <a:gd name="connsiteX29" fmla="*/ 3276 w 5722"/>
              <a:gd name="connsiteY29" fmla="*/ 9066 h 9318"/>
              <a:gd name="connsiteX30" fmla="*/ 3048 w 5722"/>
              <a:gd name="connsiteY30" fmla="*/ 9224 h 9318"/>
              <a:gd name="connsiteX31" fmla="*/ 2812 w 5722"/>
              <a:gd name="connsiteY31" fmla="*/ 9318 h 9318"/>
              <a:gd name="connsiteX32" fmla="*/ 2464 w 5722"/>
              <a:gd name="connsiteY32" fmla="*/ 9318 h 9318"/>
              <a:gd name="connsiteX33" fmla="*/ 2150 w 5722"/>
              <a:gd name="connsiteY33" fmla="*/ 9035 h 9318"/>
              <a:gd name="connsiteX34" fmla="*/ 1991 w 5722"/>
              <a:gd name="connsiteY34" fmla="*/ 8751 h 9318"/>
              <a:gd name="connsiteX35" fmla="*/ 1944 w 5722"/>
              <a:gd name="connsiteY35" fmla="*/ 8483 h 9318"/>
              <a:gd name="connsiteX36" fmla="*/ 1637 w 5722"/>
              <a:gd name="connsiteY36" fmla="*/ 8183 h 9318"/>
              <a:gd name="connsiteX37" fmla="*/ 1503 w 5722"/>
              <a:gd name="connsiteY37" fmla="*/ 7965 h 9318"/>
              <a:gd name="connsiteX38" fmla="*/ 1543 w 5722"/>
              <a:gd name="connsiteY38" fmla="*/ 7734 h 9318"/>
              <a:gd name="connsiteX39" fmla="*/ 1354 w 5722"/>
              <a:gd name="connsiteY39" fmla="*/ 7213 h 9318"/>
              <a:gd name="connsiteX40" fmla="*/ 1154 w 5722"/>
              <a:gd name="connsiteY40" fmla="*/ 6417 h 9318"/>
              <a:gd name="connsiteX41" fmla="*/ 1211 w 5722"/>
              <a:gd name="connsiteY41" fmla="*/ 5818 h 9318"/>
              <a:gd name="connsiteX42" fmla="*/ 933 w 5722"/>
              <a:gd name="connsiteY42" fmla="*/ 5250 h 9318"/>
              <a:gd name="connsiteX43" fmla="*/ 885 w 5722"/>
              <a:gd name="connsiteY43" fmla="*/ 4872 h 9318"/>
              <a:gd name="connsiteX44" fmla="*/ 857 w 5722"/>
              <a:gd name="connsiteY44" fmla="*/ 4565 h 9318"/>
              <a:gd name="connsiteX45" fmla="*/ 588 w 5722"/>
              <a:gd name="connsiteY45" fmla="*/ 4257 h 9318"/>
              <a:gd name="connsiteX46" fmla="*/ 526 w 5722"/>
              <a:gd name="connsiteY46" fmla="*/ 3926 h 9318"/>
              <a:gd name="connsiteX47" fmla="*/ 399 w 5722"/>
              <a:gd name="connsiteY47" fmla="*/ 3264 h 9318"/>
              <a:gd name="connsiteX48" fmla="*/ 337 w 5722"/>
              <a:gd name="connsiteY48" fmla="*/ 2790 h 9318"/>
              <a:gd name="connsiteX49" fmla="*/ 226 w 5722"/>
              <a:gd name="connsiteY49" fmla="*/ 2570 h 9318"/>
              <a:gd name="connsiteX50" fmla="*/ 226 w 5722"/>
              <a:gd name="connsiteY50" fmla="*/ 2128 h 9318"/>
              <a:gd name="connsiteX51" fmla="*/ 133 w 5722"/>
              <a:gd name="connsiteY51" fmla="*/ 1860 h 9318"/>
              <a:gd name="connsiteX52" fmla="*/ 133 w 5722"/>
              <a:gd name="connsiteY52" fmla="*/ 1498 h 9318"/>
              <a:gd name="connsiteX53" fmla="*/ 22 w 5722"/>
              <a:gd name="connsiteY53" fmla="*/ 1277 h 9318"/>
              <a:gd name="connsiteX54" fmla="*/ 22 w 5722"/>
              <a:gd name="connsiteY54" fmla="*/ 915 h 9318"/>
              <a:gd name="connsiteX55" fmla="*/ 22 w 5722"/>
              <a:gd name="connsiteY55" fmla="*/ 915 h 9318"/>
              <a:gd name="connsiteX56" fmla="*/ 29 w 5722"/>
              <a:gd name="connsiteY56" fmla="*/ 886 h 9318"/>
              <a:gd name="connsiteX57" fmla="*/ 35 w 5722"/>
              <a:gd name="connsiteY57" fmla="*/ 857 h 9318"/>
              <a:gd name="connsiteX58" fmla="*/ 39 w 5722"/>
              <a:gd name="connsiteY58" fmla="*/ 821 h 9318"/>
              <a:gd name="connsiteX59" fmla="*/ 42 w 5722"/>
              <a:gd name="connsiteY59" fmla="*/ 784 h 9318"/>
              <a:gd name="connsiteX60" fmla="*/ 43 w 5722"/>
              <a:gd name="connsiteY60" fmla="*/ 766 h 9318"/>
              <a:gd name="connsiteX61" fmla="*/ 42 w 5722"/>
              <a:gd name="connsiteY61" fmla="*/ 748 h 9318"/>
              <a:gd name="connsiteX62" fmla="*/ 39 w 5722"/>
              <a:gd name="connsiteY62" fmla="*/ 732 h 9318"/>
              <a:gd name="connsiteX63" fmla="*/ 35 w 5722"/>
              <a:gd name="connsiteY63" fmla="*/ 716 h 9318"/>
              <a:gd name="connsiteX64" fmla="*/ 29 w 5722"/>
              <a:gd name="connsiteY64" fmla="*/ 704 h 9318"/>
              <a:gd name="connsiteX65" fmla="*/ 22 w 5722"/>
              <a:gd name="connsiteY65" fmla="*/ 693 h 9318"/>
              <a:gd name="connsiteX66" fmla="*/ 22 w 5722"/>
              <a:gd name="connsiteY66" fmla="*/ 693 h 9318"/>
              <a:gd name="connsiteX67" fmla="*/ 17 w 5722"/>
              <a:gd name="connsiteY67" fmla="*/ 689 h 9318"/>
              <a:gd name="connsiteX68" fmla="*/ 14 w 5722"/>
              <a:gd name="connsiteY68" fmla="*/ 683 h 9318"/>
              <a:gd name="connsiteX69" fmla="*/ 9 w 5722"/>
              <a:gd name="connsiteY69" fmla="*/ 668 h 9318"/>
              <a:gd name="connsiteX70" fmla="*/ 4 w 5722"/>
              <a:gd name="connsiteY70" fmla="*/ 651 h 9318"/>
              <a:gd name="connsiteX71" fmla="*/ 1 w 5722"/>
              <a:gd name="connsiteY71" fmla="*/ 632 h 9318"/>
              <a:gd name="connsiteX72" fmla="*/ 0 w 5722"/>
              <a:gd name="connsiteY72" fmla="*/ 611 h 9318"/>
              <a:gd name="connsiteX73" fmla="*/ 1 w 5722"/>
              <a:gd name="connsiteY73" fmla="*/ 588 h 9318"/>
              <a:gd name="connsiteX74" fmla="*/ 4 w 5722"/>
              <a:gd name="connsiteY74" fmla="*/ 541 h 9318"/>
              <a:gd name="connsiteX75" fmla="*/ 9 w 5722"/>
              <a:gd name="connsiteY75" fmla="*/ 498 h 9318"/>
              <a:gd name="connsiteX76" fmla="*/ 14 w 5722"/>
              <a:gd name="connsiteY76" fmla="*/ 461 h 9318"/>
              <a:gd name="connsiteX77" fmla="*/ 22 w 5722"/>
              <a:gd name="connsiteY77" fmla="*/ 426 h 9318"/>
              <a:gd name="connsiteX78" fmla="*/ 0 w 5722"/>
              <a:gd name="connsiteY78" fmla="*/ 283 h 9318"/>
              <a:gd name="connsiteX79" fmla="*/ 5722 w 5722"/>
              <a:gd name="connsiteY79" fmla="*/ 120 h 9318"/>
              <a:gd name="connsiteX0" fmla="*/ 5585 w 5722"/>
              <a:gd name="connsiteY0" fmla="*/ 0 h 9318"/>
              <a:gd name="connsiteX1" fmla="*/ 5606 w 5722"/>
              <a:gd name="connsiteY1" fmla="*/ 83 h 9318"/>
              <a:gd name="connsiteX2" fmla="*/ 5664 w 5722"/>
              <a:gd name="connsiteY2" fmla="*/ 221 h 9318"/>
              <a:gd name="connsiteX3" fmla="*/ 5664 w 5722"/>
              <a:gd name="connsiteY3" fmla="*/ 520 h 9318"/>
              <a:gd name="connsiteX4" fmla="*/ 5664 w 5722"/>
              <a:gd name="connsiteY4" fmla="*/ 709 h 9318"/>
              <a:gd name="connsiteX5" fmla="*/ 5491 w 5722"/>
              <a:gd name="connsiteY5" fmla="*/ 1111 h 9318"/>
              <a:gd name="connsiteX6" fmla="*/ 5585 w 5722"/>
              <a:gd name="connsiteY6" fmla="*/ 1607 h 9318"/>
              <a:gd name="connsiteX7" fmla="*/ 5523 w 5722"/>
              <a:gd name="connsiteY7" fmla="*/ 1766 h 9318"/>
              <a:gd name="connsiteX8" fmla="*/ 5539 w 5722"/>
              <a:gd name="connsiteY8" fmla="*/ 1971 h 9318"/>
              <a:gd name="connsiteX9" fmla="*/ 5443 w 5722"/>
              <a:gd name="connsiteY9" fmla="*/ 2554 h 9318"/>
              <a:gd name="connsiteX10" fmla="*/ 5318 w 5722"/>
              <a:gd name="connsiteY10" fmla="*/ 3500 h 9318"/>
              <a:gd name="connsiteX11" fmla="*/ 5096 w 5722"/>
              <a:gd name="connsiteY11" fmla="*/ 3800 h 9318"/>
              <a:gd name="connsiteX12" fmla="*/ 4923 w 5722"/>
              <a:gd name="connsiteY12" fmla="*/ 4335 h 9318"/>
              <a:gd name="connsiteX13" fmla="*/ 4779 w 5722"/>
              <a:gd name="connsiteY13" fmla="*/ 4635 h 9318"/>
              <a:gd name="connsiteX14" fmla="*/ 4685 w 5722"/>
              <a:gd name="connsiteY14" fmla="*/ 4967 h 9318"/>
              <a:gd name="connsiteX15" fmla="*/ 4669 w 5722"/>
              <a:gd name="connsiteY15" fmla="*/ 5329 h 9318"/>
              <a:gd name="connsiteX16" fmla="*/ 4479 w 5722"/>
              <a:gd name="connsiteY16" fmla="*/ 5661 h 9318"/>
              <a:gd name="connsiteX17" fmla="*/ 4495 w 5722"/>
              <a:gd name="connsiteY17" fmla="*/ 5771 h 9318"/>
              <a:gd name="connsiteX18" fmla="*/ 4385 w 5722"/>
              <a:gd name="connsiteY18" fmla="*/ 5944 h 9318"/>
              <a:gd name="connsiteX19" fmla="*/ 4290 w 5722"/>
              <a:gd name="connsiteY19" fmla="*/ 6291 h 9318"/>
              <a:gd name="connsiteX20" fmla="*/ 4290 w 5722"/>
              <a:gd name="connsiteY20" fmla="*/ 6560 h 9318"/>
              <a:gd name="connsiteX21" fmla="*/ 4322 w 5722"/>
              <a:gd name="connsiteY21" fmla="*/ 6906 h 9318"/>
              <a:gd name="connsiteX22" fmla="*/ 4164 w 5722"/>
              <a:gd name="connsiteY22" fmla="*/ 7111 h 9318"/>
              <a:gd name="connsiteX23" fmla="*/ 4053 w 5722"/>
              <a:gd name="connsiteY23" fmla="*/ 7443 h 9318"/>
              <a:gd name="connsiteX24" fmla="*/ 3801 w 5722"/>
              <a:gd name="connsiteY24" fmla="*/ 7725 h 9318"/>
              <a:gd name="connsiteX25" fmla="*/ 3739 w 5722"/>
              <a:gd name="connsiteY25" fmla="*/ 8010 h 9318"/>
              <a:gd name="connsiteX26" fmla="*/ 3599 w 5722"/>
              <a:gd name="connsiteY26" fmla="*/ 8294 h 9318"/>
              <a:gd name="connsiteX27" fmla="*/ 3536 w 5722"/>
              <a:gd name="connsiteY27" fmla="*/ 8514 h 9318"/>
              <a:gd name="connsiteX28" fmla="*/ 3505 w 5722"/>
              <a:gd name="connsiteY28" fmla="*/ 8892 h 9318"/>
              <a:gd name="connsiteX29" fmla="*/ 3276 w 5722"/>
              <a:gd name="connsiteY29" fmla="*/ 9066 h 9318"/>
              <a:gd name="connsiteX30" fmla="*/ 3048 w 5722"/>
              <a:gd name="connsiteY30" fmla="*/ 9224 h 9318"/>
              <a:gd name="connsiteX31" fmla="*/ 2812 w 5722"/>
              <a:gd name="connsiteY31" fmla="*/ 9318 h 9318"/>
              <a:gd name="connsiteX32" fmla="*/ 2464 w 5722"/>
              <a:gd name="connsiteY32" fmla="*/ 9318 h 9318"/>
              <a:gd name="connsiteX33" fmla="*/ 2150 w 5722"/>
              <a:gd name="connsiteY33" fmla="*/ 9035 h 9318"/>
              <a:gd name="connsiteX34" fmla="*/ 1991 w 5722"/>
              <a:gd name="connsiteY34" fmla="*/ 8751 h 9318"/>
              <a:gd name="connsiteX35" fmla="*/ 1944 w 5722"/>
              <a:gd name="connsiteY35" fmla="*/ 8483 h 9318"/>
              <a:gd name="connsiteX36" fmla="*/ 1637 w 5722"/>
              <a:gd name="connsiteY36" fmla="*/ 8183 h 9318"/>
              <a:gd name="connsiteX37" fmla="*/ 1503 w 5722"/>
              <a:gd name="connsiteY37" fmla="*/ 7965 h 9318"/>
              <a:gd name="connsiteX38" fmla="*/ 1543 w 5722"/>
              <a:gd name="connsiteY38" fmla="*/ 7734 h 9318"/>
              <a:gd name="connsiteX39" fmla="*/ 1354 w 5722"/>
              <a:gd name="connsiteY39" fmla="*/ 7213 h 9318"/>
              <a:gd name="connsiteX40" fmla="*/ 1154 w 5722"/>
              <a:gd name="connsiteY40" fmla="*/ 6417 h 9318"/>
              <a:gd name="connsiteX41" fmla="*/ 1211 w 5722"/>
              <a:gd name="connsiteY41" fmla="*/ 5818 h 9318"/>
              <a:gd name="connsiteX42" fmla="*/ 933 w 5722"/>
              <a:gd name="connsiteY42" fmla="*/ 5250 h 9318"/>
              <a:gd name="connsiteX43" fmla="*/ 885 w 5722"/>
              <a:gd name="connsiteY43" fmla="*/ 4872 h 9318"/>
              <a:gd name="connsiteX44" fmla="*/ 857 w 5722"/>
              <a:gd name="connsiteY44" fmla="*/ 4565 h 9318"/>
              <a:gd name="connsiteX45" fmla="*/ 588 w 5722"/>
              <a:gd name="connsiteY45" fmla="*/ 4257 h 9318"/>
              <a:gd name="connsiteX46" fmla="*/ 526 w 5722"/>
              <a:gd name="connsiteY46" fmla="*/ 3926 h 9318"/>
              <a:gd name="connsiteX47" fmla="*/ 399 w 5722"/>
              <a:gd name="connsiteY47" fmla="*/ 3264 h 9318"/>
              <a:gd name="connsiteX48" fmla="*/ 337 w 5722"/>
              <a:gd name="connsiteY48" fmla="*/ 2790 h 9318"/>
              <a:gd name="connsiteX49" fmla="*/ 226 w 5722"/>
              <a:gd name="connsiteY49" fmla="*/ 2570 h 9318"/>
              <a:gd name="connsiteX50" fmla="*/ 226 w 5722"/>
              <a:gd name="connsiteY50" fmla="*/ 2128 h 9318"/>
              <a:gd name="connsiteX51" fmla="*/ 133 w 5722"/>
              <a:gd name="connsiteY51" fmla="*/ 1860 h 9318"/>
              <a:gd name="connsiteX52" fmla="*/ 133 w 5722"/>
              <a:gd name="connsiteY52" fmla="*/ 1498 h 9318"/>
              <a:gd name="connsiteX53" fmla="*/ 22 w 5722"/>
              <a:gd name="connsiteY53" fmla="*/ 1277 h 9318"/>
              <a:gd name="connsiteX54" fmla="*/ 22 w 5722"/>
              <a:gd name="connsiteY54" fmla="*/ 915 h 9318"/>
              <a:gd name="connsiteX55" fmla="*/ 22 w 5722"/>
              <a:gd name="connsiteY55" fmla="*/ 915 h 9318"/>
              <a:gd name="connsiteX56" fmla="*/ 29 w 5722"/>
              <a:gd name="connsiteY56" fmla="*/ 886 h 9318"/>
              <a:gd name="connsiteX57" fmla="*/ 35 w 5722"/>
              <a:gd name="connsiteY57" fmla="*/ 857 h 9318"/>
              <a:gd name="connsiteX58" fmla="*/ 39 w 5722"/>
              <a:gd name="connsiteY58" fmla="*/ 821 h 9318"/>
              <a:gd name="connsiteX59" fmla="*/ 42 w 5722"/>
              <a:gd name="connsiteY59" fmla="*/ 784 h 9318"/>
              <a:gd name="connsiteX60" fmla="*/ 43 w 5722"/>
              <a:gd name="connsiteY60" fmla="*/ 766 h 9318"/>
              <a:gd name="connsiteX61" fmla="*/ 42 w 5722"/>
              <a:gd name="connsiteY61" fmla="*/ 748 h 9318"/>
              <a:gd name="connsiteX62" fmla="*/ 39 w 5722"/>
              <a:gd name="connsiteY62" fmla="*/ 732 h 9318"/>
              <a:gd name="connsiteX63" fmla="*/ 35 w 5722"/>
              <a:gd name="connsiteY63" fmla="*/ 716 h 9318"/>
              <a:gd name="connsiteX64" fmla="*/ 29 w 5722"/>
              <a:gd name="connsiteY64" fmla="*/ 704 h 9318"/>
              <a:gd name="connsiteX65" fmla="*/ 22 w 5722"/>
              <a:gd name="connsiteY65" fmla="*/ 693 h 9318"/>
              <a:gd name="connsiteX66" fmla="*/ 22 w 5722"/>
              <a:gd name="connsiteY66" fmla="*/ 693 h 9318"/>
              <a:gd name="connsiteX67" fmla="*/ 17 w 5722"/>
              <a:gd name="connsiteY67" fmla="*/ 689 h 9318"/>
              <a:gd name="connsiteX68" fmla="*/ 14 w 5722"/>
              <a:gd name="connsiteY68" fmla="*/ 683 h 9318"/>
              <a:gd name="connsiteX69" fmla="*/ 9 w 5722"/>
              <a:gd name="connsiteY69" fmla="*/ 668 h 9318"/>
              <a:gd name="connsiteX70" fmla="*/ 4 w 5722"/>
              <a:gd name="connsiteY70" fmla="*/ 651 h 9318"/>
              <a:gd name="connsiteX71" fmla="*/ 1 w 5722"/>
              <a:gd name="connsiteY71" fmla="*/ 632 h 9318"/>
              <a:gd name="connsiteX72" fmla="*/ 0 w 5722"/>
              <a:gd name="connsiteY72" fmla="*/ 611 h 9318"/>
              <a:gd name="connsiteX73" fmla="*/ 1 w 5722"/>
              <a:gd name="connsiteY73" fmla="*/ 588 h 9318"/>
              <a:gd name="connsiteX74" fmla="*/ 4 w 5722"/>
              <a:gd name="connsiteY74" fmla="*/ 541 h 9318"/>
              <a:gd name="connsiteX75" fmla="*/ 9 w 5722"/>
              <a:gd name="connsiteY75" fmla="*/ 498 h 9318"/>
              <a:gd name="connsiteX76" fmla="*/ 14 w 5722"/>
              <a:gd name="connsiteY76" fmla="*/ 461 h 9318"/>
              <a:gd name="connsiteX77" fmla="*/ 22 w 5722"/>
              <a:gd name="connsiteY77" fmla="*/ 426 h 9318"/>
              <a:gd name="connsiteX78" fmla="*/ 0 w 5722"/>
              <a:gd name="connsiteY78" fmla="*/ 283 h 9318"/>
              <a:gd name="connsiteX79" fmla="*/ 5722 w 5722"/>
              <a:gd name="connsiteY79" fmla="*/ 120 h 9318"/>
              <a:gd name="connsiteX80" fmla="*/ 5585 w 5722"/>
              <a:gd name="connsiteY80" fmla="*/ 0 h 9318"/>
              <a:gd name="connsiteX0" fmla="*/ 5585 w 5921"/>
              <a:gd name="connsiteY0" fmla="*/ 0 h 9318"/>
              <a:gd name="connsiteX1" fmla="*/ 5606 w 5921"/>
              <a:gd name="connsiteY1" fmla="*/ 83 h 9318"/>
              <a:gd name="connsiteX2" fmla="*/ 5664 w 5921"/>
              <a:gd name="connsiteY2" fmla="*/ 221 h 9318"/>
              <a:gd name="connsiteX3" fmla="*/ 5664 w 5921"/>
              <a:gd name="connsiteY3" fmla="*/ 520 h 9318"/>
              <a:gd name="connsiteX4" fmla="*/ 5664 w 5921"/>
              <a:gd name="connsiteY4" fmla="*/ 709 h 9318"/>
              <a:gd name="connsiteX5" fmla="*/ 5491 w 5921"/>
              <a:gd name="connsiteY5" fmla="*/ 1111 h 9318"/>
              <a:gd name="connsiteX6" fmla="*/ 5585 w 5921"/>
              <a:gd name="connsiteY6" fmla="*/ 1607 h 9318"/>
              <a:gd name="connsiteX7" fmla="*/ 5523 w 5921"/>
              <a:gd name="connsiteY7" fmla="*/ 1766 h 9318"/>
              <a:gd name="connsiteX8" fmla="*/ 5539 w 5921"/>
              <a:gd name="connsiteY8" fmla="*/ 1971 h 9318"/>
              <a:gd name="connsiteX9" fmla="*/ 5443 w 5921"/>
              <a:gd name="connsiteY9" fmla="*/ 2554 h 9318"/>
              <a:gd name="connsiteX10" fmla="*/ 5318 w 5921"/>
              <a:gd name="connsiteY10" fmla="*/ 3500 h 9318"/>
              <a:gd name="connsiteX11" fmla="*/ 5096 w 5921"/>
              <a:gd name="connsiteY11" fmla="*/ 3800 h 9318"/>
              <a:gd name="connsiteX12" fmla="*/ 4923 w 5921"/>
              <a:gd name="connsiteY12" fmla="*/ 4335 h 9318"/>
              <a:gd name="connsiteX13" fmla="*/ 4779 w 5921"/>
              <a:gd name="connsiteY13" fmla="*/ 4635 h 9318"/>
              <a:gd name="connsiteX14" fmla="*/ 4685 w 5921"/>
              <a:gd name="connsiteY14" fmla="*/ 4967 h 9318"/>
              <a:gd name="connsiteX15" fmla="*/ 4669 w 5921"/>
              <a:gd name="connsiteY15" fmla="*/ 5329 h 9318"/>
              <a:gd name="connsiteX16" fmla="*/ 4479 w 5921"/>
              <a:gd name="connsiteY16" fmla="*/ 5661 h 9318"/>
              <a:gd name="connsiteX17" fmla="*/ 4495 w 5921"/>
              <a:gd name="connsiteY17" fmla="*/ 5771 h 9318"/>
              <a:gd name="connsiteX18" fmla="*/ 4385 w 5921"/>
              <a:gd name="connsiteY18" fmla="*/ 5944 h 9318"/>
              <a:gd name="connsiteX19" fmla="*/ 4290 w 5921"/>
              <a:gd name="connsiteY19" fmla="*/ 6291 h 9318"/>
              <a:gd name="connsiteX20" fmla="*/ 4290 w 5921"/>
              <a:gd name="connsiteY20" fmla="*/ 6560 h 9318"/>
              <a:gd name="connsiteX21" fmla="*/ 4322 w 5921"/>
              <a:gd name="connsiteY21" fmla="*/ 6906 h 9318"/>
              <a:gd name="connsiteX22" fmla="*/ 4164 w 5921"/>
              <a:gd name="connsiteY22" fmla="*/ 7111 h 9318"/>
              <a:gd name="connsiteX23" fmla="*/ 4053 w 5921"/>
              <a:gd name="connsiteY23" fmla="*/ 7443 h 9318"/>
              <a:gd name="connsiteX24" fmla="*/ 3801 w 5921"/>
              <a:gd name="connsiteY24" fmla="*/ 7725 h 9318"/>
              <a:gd name="connsiteX25" fmla="*/ 3739 w 5921"/>
              <a:gd name="connsiteY25" fmla="*/ 8010 h 9318"/>
              <a:gd name="connsiteX26" fmla="*/ 3599 w 5921"/>
              <a:gd name="connsiteY26" fmla="*/ 8294 h 9318"/>
              <a:gd name="connsiteX27" fmla="*/ 3536 w 5921"/>
              <a:gd name="connsiteY27" fmla="*/ 8514 h 9318"/>
              <a:gd name="connsiteX28" fmla="*/ 3505 w 5921"/>
              <a:gd name="connsiteY28" fmla="*/ 8892 h 9318"/>
              <a:gd name="connsiteX29" fmla="*/ 3276 w 5921"/>
              <a:gd name="connsiteY29" fmla="*/ 9066 h 9318"/>
              <a:gd name="connsiteX30" fmla="*/ 3048 w 5921"/>
              <a:gd name="connsiteY30" fmla="*/ 9224 h 9318"/>
              <a:gd name="connsiteX31" fmla="*/ 2812 w 5921"/>
              <a:gd name="connsiteY31" fmla="*/ 9318 h 9318"/>
              <a:gd name="connsiteX32" fmla="*/ 2464 w 5921"/>
              <a:gd name="connsiteY32" fmla="*/ 9318 h 9318"/>
              <a:gd name="connsiteX33" fmla="*/ 2150 w 5921"/>
              <a:gd name="connsiteY33" fmla="*/ 9035 h 9318"/>
              <a:gd name="connsiteX34" fmla="*/ 1991 w 5921"/>
              <a:gd name="connsiteY34" fmla="*/ 8751 h 9318"/>
              <a:gd name="connsiteX35" fmla="*/ 1944 w 5921"/>
              <a:gd name="connsiteY35" fmla="*/ 8483 h 9318"/>
              <a:gd name="connsiteX36" fmla="*/ 1637 w 5921"/>
              <a:gd name="connsiteY36" fmla="*/ 8183 h 9318"/>
              <a:gd name="connsiteX37" fmla="*/ 1503 w 5921"/>
              <a:gd name="connsiteY37" fmla="*/ 7965 h 9318"/>
              <a:gd name="connsiteX38" fmla="*/ 1543 w 5921"/>
              <a:gd name="connsiteY38" fmla="*/ 7734 h 9318"/>
              <a:gd name="connsiteX39" fmla="*/ 1354 w 5921"/>
              <a:gd name="connsiteY39" fmla="*/ 7213 h 9318"/>
              <a:gd name="connsiteX40" fmla="*/ 1154 w 5921"/>
              <a:gd name="connsiteY40" fmla="*/ 6417 h 9318"/>
              <a:gd name="connsiteX41" fmla="*/ 1211 w 5921"/>
              <a:gd name="connsiteY41" fmla="*/ 5818 h 9318"/>
              <a:gd name="connsiteX42" fmla="*/ 933 w 5921"/>
              <a:gd name="connsiteY42" fmla="*/ 5250 h 9318"/>
              <a:gd name="connsiteX43" fmla="*/ 885 w 5921"/>
              <a:gd name="connsiteY43" fmla="*/ 4872 h 9318"/>
              <a:gd name="connsiteX44" fmla="*/ 857 w 5921"/>
              <a:gd name="connsiteY44" fmla="*/ 4565 h 9318"/>
              <a:gd name="connsiteX45" fmla="*/ 588 w 5921"/>
              <a:gd name="connsiteY45" fmla="*/ 4257 h 9318"/>
              <a:gd name="connsiteX46" fmla="*/ 526 w 5921"/>
              <a:gd name="connsiteY46" fmla="*/ 3926 h 9318"/>
              <a:gd name="connsiteX47" fmla="*/ 399 w 5921"/>
              <a:gd name="connsiteY47" fmla="*/ 3264 h 9318"/>
              <a:gd name="connsiteX48" fmla="*/ 337 w 5921"/>
              <a:gd name="connsiteY48" fmla="*/ 2790 h 9318"/>
              <a:gd name="connsiteX49" fmla="*/ 226 w 5921"/>
              <a:gd name="connsiteY49" fmla="*/ 2570 h 9318"/>
              <a:gd name="connsiteX50" fmla="*/ 226 w 5921"/>
              <a:gd name="connsiteY50" fmla="*/ 2128 h 9318"/>
              <a:gd name="connsiteX51" fmla="*/ 133 w 5921"/>
              <a:gd name="connsiteY51" fmla="*/ 1860 h 9318"/>
              <a:gd name="connsiteX52" fmla="*/ 133 w 5921"/>
              <a:gd name="connsiteY52" fmla="*/ 1498 h 9318"/>
              <a:gd name="connsiteX53" fmla="*/ 22 w 5921"/>
              <a:gd name="connsiteY53" fmla="*/ 1277 h 9318"/>
              <a:gd name="connsiteX54" fmla="*/ 22 w 5921"/>
              <a:gd name="connsiteY54" fmla="*/ 915 h 9318"/>
              <a:gd name="connsiteX55" fmla="*/ 22 w 5921"/>
              <a:gd name="connsiteY55" fmla="*/ 915 h 9318"/>
              <a:gd name="connsiteX56" fmla="*/ 29 w 5921"/>
              <a:gd name="connsiteY56" fmla="*/ 886 h 9318"/>
              <a:gd name="connsiteX57" fmla="*/ 35 w 5921"/>
              <a:gd name="connsiteY57" fmla="*/ 857 h 9318"/>
              <a:gd name="connsiteX58" fmla="*/ 39 w 5921"/>
              <a:gd name="connsiteY58" fmla="*/ 821 h 9318"/>
              <a:gd name="connsiteX59" fmla="*/ 42 w 5921"/>
              <a:gd name="connsiteY59" fmla="*/ 784 h 9318"/>
              <a:gd name="connsiteX60" fmla="*/ 43 w 5921"/>
              <a:gd name="connsiteY60" fmla="*/ 766 h 9318"/>
              <a:gd name="connsiteX61" fmla="*/ 42 w 5921"/>
              <a:gd name="connsiteY61" fmla="*/ 748 h 9318"/>
              <a:gd name="connsiteX62" fmla="*/ 39 w 5921"/>
              <a:gd name="connsiteY62" fmla="*/ 732 h 9318"/>
              <a:gd name="connsiteX63" fmla="*/ 35 w 5921"/>
              <a:gd name="connsiteY63" fmla="*/ 716 h 9318"/>
              <a:gd name="connsiteX64" fmla="*/ 29 w 5921"/>
              <a:gd name="connsiteY64" fmla="*/ 704 h 9318"/>
              <a:gd name="connsiteX65" fmla="*/ 22 w 5921"/>
              <a:gd name="connsiteY65" fmla="*/ 693 h 9318"/>
              <a:gd name="connsiteX66" fmla="*/ 22 w 5921"/>
              <a:gd name="connsiteY66" fmla="*/ 693 h 9318"/>
              <a:gd name="connsiteX67" fmla="*/ 17 w 5921"/>
              <a:gd name="connsiteY67" fmla="*/ 689 h 9318"/>
              <a:gd name="connsiteX68" fmla="*/ 14 w 5921"/>
              <a:gd name="connsiteY68" fmla="*/ 683 h 9318"/>
              <a:gd name="connsiteX69" fmla="*/ 9 w 5921"/>
              <a:gd name="connsiteY69" fmla="*/ 668 h 9318"/>
              <a:gd name="connsiteX70" fmla="*/ 4 w 5921"/>
              <a:gd name="connsiteY70" fmla="*/ 651 h 9318"/>
              <a:gd name="connsiteX71" fmla="*/ 1 w 5921"/>
              <a:gd name="connsiteY71" fmla="*/ 632 h 9318"/>
              <a:gd name="connsiteX72" fmla="*/ 0 w 5921"/>
              <a:gd name="connsiteY72" fmla="*/ 611 h 9318"/>
              <a:gd name="connsiteX73" fmla="*/ 1 w 5921"/>
              <a:gd name="connsiteY73" fmla="*/ 588 h 9318"/>
              <a:gd name="connsiteX74" fmla="*/ 4 w 5921"/>
              <a:gd name="connsiteY74" fmla="*/ 541 h 9318"/>
              <a:gd name="connsiteX75" fmla="*/ 9 w 5921"/>
              <a:gd name="connsiteY75" fmla="*/ 498 h 9318"/>
              <a:gd name="connsiteX76" fmla="*/ 14 w 5921"/>
              <a:gd name="connsiteY76" fmla="*/ 461 h 9318"/>
              <a:gd name="connsiteX77" fmla="*/ 22 w 5921"/>
              <a:gd name="connsiteY77" fmla="*/ 426 h 9318"/>
              <a:gd name="connsiteX78" fmla="*/ 0 w 5921"/>
              <a:gd name="connsiteY78" fmla="*/ 283 h 9318"/>
              <a:gd name="connsiteX79" fmla="*/ 5921 w 5921"/>
              <a:gd name="connsiteY79" fmla="*/ 319 h 9318"/>
              <a:gd name="connsiteX0" fmla="*/ 5585 w 5664"/>
              <a:gd name="connsiteY0" fmla="*/ 0 h 9318"/>
              <a:gd name="connsiteX1" fmla="*/ 5606 w 5664"/>
              <a:gd name="connsiteY1" fmla="*/ 83 h 9318"/>
              <a:gd name="connsiteX2" fmla="*/ 5664 w 5664"/>
              <a:gd name="connsiteY2" fmla="*/ 221 h 9318"/>
              <a:gd name="connsiteX3" fmla="*/ 5664 w 5664"/>
              <a:gd name="connsiteY3" fmla="*/ 520 h 9318"/>
              <a:gd name="connsiteX4" fmla="*/ 5664 w 5664"/>
              <a:gd name="connsiteY4" fmla="*/ 709 h 9318"/>
              <a:gd name="connsiteX5" fmla="*/ 5491 w 5664"/>
              <a:gd name="connsiteY5" fmla="*/ 1111 h 9318"/>
              <a:gd name="connsiteX6" fmla="*/ 5585 w 5664"/>
              <a:gd name="connsiteY6" fmla="*/ 1607 h 9318"/>
              <a:gd name="connsiteX7" fmla="*/ 5523 w 5664"/>
              <a:gd name="connsiteY7" fmla="*/ 1766 h 9318"/>
              <a:gd name="connsiteX8" fmla="*/ 5539 w 5664"/>
              <a:gd name="connsiteY8" fmla="*/ 1971 h 9318"/>
              <a:gd name="connsiteX9" fmla="*/ 5443 w 5664"/>
              <a:gd name="connsiteY9" fmla="*/ 2554 h 9318"/>
              <a:gd name="connsiteX10" fmla="*/ 5318 w 5664"/>
              <a:gd name="connsiteY10" fmla="*/ 3500 h 9318"/>
              <a:gd name="connsiteX11" fmla="*/ 5096 w 5664"/>
              <a:gd name="connsiteY11" fmla="*/ 3800 h 9318"/>
              <a:gd name="connsiteX12" fmla="*/ 4923 w 5664"/>
              <a:gd name="connsiteY12" fmla="*/ 4335 h 9318"/>
              <a:gd name="connsiteX13" fmla="*/ 4779 w 5664"/>
              <a:gd name="connsiteY13" fmla="*/ 4635 h 9318"/>
              <a:gd name="connsiteX14" fmla="*/ 4685 w 5664"/>
              <a:gd name="connsiteY14" fmla="*/ 4967 h 9318"/>
              <a:gd name="connsiteX15" fmla="*/ 4669 w 5664"/>
              <a:gd name="connsiteY15" fmla="*/ 5329 h 9318"/>
              <a:gd name="connsiteX16" fmla="*/ 4479 w 5664"/>
              <a:gd name="connsiteY16" fmla="*/ 5661 h 9318"/>
              <a:gd name="connsiteX17" fmla="*/ 4495 w 5664"/>
              <a:gd name="connsiteY17" fmla="*/ 5771 h 9318"/>
              <a:gd name="connsiteX18" fmla="*/ 4385 w 5664"/>
              <a:gd name="connsiteY18" fmla="*/ 5944 h 9318"/>
              <a:gd name="connsiteX19" fmla="*/ 4290 w 5664"/>
              <a:gd name="connsiteY19" fmla="*/ 6291 h 9318"/>
              <a:gd name="connsiteX20" fmla="*/ 4290 w 5664"/>
              <a:gd name="connsiteY20" fmla="*/ 6560 h 9318"/>
              <a:gd name="connsiteX21" fmla="*/ 4322 w 5664"/>
              <a:gd name="connsiteY21" fmla="*/ 6906 h 9318"/>
              <a:gd name="connsiteX22" fmla="*/ 4164 w 5664"/>
              <a:gd name="connsiteY22" fmla="*/ 7111 h 9318"/>
              <a:gd name="connsiteX23" fmla="*/ 4053 w 5664"/>
              <a:gd name="connsiteY23" fmla="*/ 7443 h 9318"/>
              <a:gd name="connsiteX24" fmla="*/ 3801 w 5664"/>
              <a:gd name="connsiteY24" fmla="*/ 7725 h 9318"/>
              <a:gd name="connsiteX25" fmla="*/ 3739 w 5664"/>
              <a:gd name="connsiteY25" fmla="*/ 8010 h 9318"/>
              <a:gd name="connsiteX26" fmla="*/ 3599 w 5664"/>
              <a:gd name="connsiteY26" fmla="*/ 8294 h 9318"/>
              <a:gd name="connsiteX27" fmla="*/ 3536 w 5664"/>
              <a:gd name="connsiteY27" fmla="*/ 8514 h 9318"/>
              <a:gd name="connsiteX28" fmla="*/ 3505 w 5664"/>
              <a:gd name="connsiteY28" fmla="*/ 8892 h 9318"/>
              <a:gd name="connsiteX29" fmla="*/ 3276 w 5664"/>
              <a:gd name="connsiteY29" fmla="*/ 9066 h 9318"/>
              <a:gd name="connsiteX30" fmla="*/ 3048 w 5664"/>
              <a:gd name="connsiteY30" fmla="*/ 9224 h 9318"/>
              <a:gd name="connsiteX31" fmla="*/ 2812 w 5664"/>
              <a:gd name="connsiteY31" fmla="*/ 9318 h 9318"/>
              <a:gd name="connsiteX32" fmla="*/ 2464 w 5664"/>
              <a:gd name="connsiteY32" fmla="*/ 9318 h 9318"/>
              <a:gd name="connsiteX33" fmla="*/ 2150 w 5664"/>
              <a:gd name="connsiteY33" fmla="*/ 9035 h 9318"/>
              <a:gd name="connsiteX34" fmla="*/ 1991 w 5664"/>
              <a:gd name="connsiteY34" fmla="*/ 8751 h 9318"/>
              <a:gd name="connsiteX35" fmla="*/ 1944 w 5664"/>
              <a:gd name="connsiteY35" fmla="*/ 8483 h 9318"/>
              <a:gd name="connsiteX36" fmla="*/ 1637 w 5664"/>
              <a:gd name="connsiteY36" fmla="*/ 8183 h 9318"/>
              <a:gd name="connsiteX37" fmla="*/ 1503 w 5664"/>
              <a:gd name="connsiteY37" fmla="*/ 7965 h 9318"/>
              <a:gd name="connsiteX38" fmla="*/ 1543 w 5664"/>
              <a:gd name="connsiteY38" fmla="*/ 7734 h 9318"/>
              <a:gd name="connsiteX39" fmla="*/ 1354 w 5664"/>
              <a:gd name="connsiteY39" fmla="*/ 7213 h 9318"/>
              <a:gd name="connsiteX40" fmla="*/ 1154 w 5664"/>
              <a:gd name="connsiteY40" fmla="*/ 6417 h 9318"/>
              <a:gd name="connsiteX41" fmla="*/ 1211 w 5664"/>
              <a:gd name="connsiteY41" fmla="*/ 5818 h 9318"/>
              <a:gd name="connsiteX42" fmla="*/ 933 w 5664"/>
              <a:gd name="connsiteY42" fmla="*/ 5250 h 9318"/>
              <a:gd name="connsiteX43" fmla="*/ 885 w 5664"/>
              <a:gd name="connsiteY43" fmla="*/ 4872 h 9318"/>
              <a:gd name="connsiteX44" fmla="*/ 857 w 5664"/>
              <a:gd name="connsiteY44" fmla="*/ 4565 h 9318"/>
              <a:gd name="connsiteX45" fmla="*/ 588 w 5664"/>
              <a:gd name="connsiteY45" fmla="*/ 4257 h 9318"/>
              <a:gd name="connsiteX46" fmla="*/ 526 w 5664"/>
              <a:gd name="connsiteY46" fmla="*/ 3926 h 9318"/>
              <a:gd name="connsiteX47" fmla="*/ 399 w 5664"/>
              <a:gd name="connsiteY47" fmla="*/ 3264 h 9318"/>
              <a:gd name="connsiteX48" fmla="*/ 337 w 5664"/>
              <a:gd name="connsiteY48" fmla="*/ 2790 h 9318"/>
              <a:gd name="connsiteX49" fmla="*/ 226 w 5664"/>
              <a:gd name="connsiteY49" fmla="*/ 2570 h 9318"/>
              <a:gd name="connsiteX50" fmla="*/ 226 w 5664"/>
              <a:gd name="connsiteY50" fmla="*/ 2128 h 9318"/>
              <a:gd name="connsiteX51" fmla="*/ 133 w 5664"/>
              <a:gd name="connsiteY51" fmla="*/ 1860 h 9318"/>
              <a:gd name="connsiteX52" fmla="*/ 133 w 5664"/>
              <a:gd name="connsiteY52" fmla="*/ 1498 h 9318"/>
              <a:gd name="connsiteX53" fmla="*/ 22 w 5664"/>
              <a:gd name="connsiteY53" fmla="*/ 1277 h 9318"/>
              <a:gd name="connsiteX54" fmla="*/ 22 w 5664"/>
              <a:gd name="connsiteY54" fmla="*/ 915 h 9318"/>
              <a:gd name="connsiteX55" fmla="*/ 22 w 5664"/>
              <a:gd name="connsiteY55" fmla="*/ 915 h 9318"/>
              <a:gd name="connsiteX56" fmla="*/ 29 w 5664"/>
              <a:gd name="connsiteY56" fmla="*/ 886 h 9318"/>
              <a:gd name="connsiteX57" fmla="*/ 35 w 5664"/>
              <a:gd name="connsiteY57" fmla="*/ 857 h 9318"/>
              <a:gd name="connsiteX58" fmla="*/ 39 w 5664"/>
              <a:gd name="connsiteY58" fmla="*/ 821 h 9318"/>
              <a:gd name="connsiteX59" fmla="*/ 42 w 5664"/>
              <a:gd name="connsiteY59" fmla="*/ 784 h 9318"/>
              <a:gd name="connsiteX60" fmla="*/ 43 w 5664"/>
              <a:gd name="connsiteY60" fmla="*/ 766 h 9318"/>
              <a:gd name="connsiteX61" fmla="*/ 42 w 5664"/>
              <a:gd name="connsiteY61" fmla="*/ 748 h 9318"/>
              <a:gd name="connsiteX62" fmla="*/ 39 w 5664"/>
              <a:gd name="connsiteY62" fmla="*/ 732 h 9318"/>
              <a:gd name="connsiteX63" fmla="*/ 35 w 5664"/>
              <a:gd name="connsiteY63" fmla="*/ 716 h 9318"/>
              <a:gd name="connsiteX64" fmla="*/ 29 w 5664"/>
              <a:gd name="connsiteY64" fmla="*/ 704 h 9318"/>
              <a:gd name="connsiteX65" fmla="*/ 22 w 5664"/>
              <a:gd name="connsiteY65" fmla="*/ 693 h 9318"/>
              <a:gd name="connsiteX66" fmla="*/ 22 w 5664"/>
              <a:gd name="connsiteY66" fmla="*/ 693 h 9318"/>
              <a:gd name="connsiteX67" fmla="*/ 17 w 5664"/>
              <a:gd name="connsiteY67" fmla="*/ 689 h 9318"/>
              <a:gd name="connsiteX68" fmla="*/ 14 w 5664"/>
              <a:gd name="connsiteY68" fmla="*/ 683 h 9318"/>
              <a:gd name="connsiteX69" fmla="*/ 9 w 5664"/>
              <a:gd name="connsiteY69" fmla="*/ 668 h 9318"/>
              <a:gd name="connsiteX70" fmla="*/ 4 w 5664"/>
              <a:gd name="connsiteY70" fmla="*/ 651 h 9318"/>
              <a:gd name="connsiteX71" fmla="*/ 1 w 5664"/>
              <a:gd name="connsiteY71" fmla="*/ 632 h 9318"/>
              <a:gd name="connsiteX72" fmla="*/ 0 w 5664"/>
              <a:gd name="connsiteY72" fmla="*/ 611 h 9318"/>
              <a:gd name="connsiteX73" fmla="*/ 1 w 5664"/>
              <a:gd name="connsiteY73" fmla="*/ 588 h 9318"/>
              <a:gd name="connsiteX74" fmla="*/ 4 w 5664"/>
              <a:gd name="connsiteY74" fmla="*/ 541 h 9318"/>
              <a:gd name="connsiteX75" fmla="*/ 9 w 5664"/>
              <a:gd name="connsiteY75" fmla="*/ 498 h 9318"/>
              <a:gd name="connsiteX76" fmla="*/ 14 w 5664"/>
              <a:gd name="connsiteY76" fmla="*/ 461 h 9318"/>
              <a:gd name="connsiteX77" fmla="*/ 22 w 5664"/>
              <a:gd name="connsiteY77" fmla="*/ 426 h 9318"/>
              <a:gd name="connsiteX78" fmla="*/ 0 w 5664"/>
              <a:gd name="connsiteY78" fmla="*/ 283 h 9318"/>
              <a:gd name="connsiteX0" fmla="*/ 5606 w 5664"/>
              <a:gd name="connsiteY0" fmla="*/ 0 h 9235"/>
              <a:gd name="connsiteX1" fmla="*/ 5664 w 5664"/>
              <a:gd name="connsiteY1" fmla="*/ 138 h 9235"/>
              <a:gd name="connsiteX2" fmla="*/ 5664 w 5664"/>
              <a:gd name="connsiteY2" fmla="*/ 437 h 9235"/>
              <a:gd name="connsiteX3" fmla="*/ 5664 w 5664"/>
              <a:gd name="connsiteY3" fmla="*/ 626 h 9235"/>
              <a:gd name="connsiteX4" fmla="*/ 5491 w 5664"/>
              <a:gd name="connsiteY4" fmla="*/ 1028 h 9235"/>
              <a:gd name="connsiteX5" fmla="*/ 5585 w 5664"/>
              <a:gd name="connsiteY5" fmla="*/ 1524 h 9235"/>
              <a:gd name="connsiteX6" fmla="*/ 5523 w 5664"/>
              <a:gd name="connsiteY6" fmla="*/ 1683 h 9235"/>
              <a:gd name="connsiteX7" fmla="*/ 5539 w 5664"/>
              <a:gd name="connsiteY7" fmla="*/ 1888 h 9235"/>
              <a:gd name="connsiteX8" fmla="*/ 5443 w 5664"/>
              <a:gd name="connsiteY8" fmla="*/ 2471 h 9235"/>
              <a:gd name="connsiteX9" fmla="*/ 5318 w 5664"/>
              <a:gd name="connsiteY9" fmla="*/ 3417 h 9235"/>
              <a:gd name="connsiteX10" fmla="*/ 5096 w 5664"/>
              <a:gd name="connsiteY10" fmla="*/ 3717 h 9235"/>
              <a:gd name="connsiteX11" fmla="*/ 4923 w 5664"/>
              <a:gd name="connsiteY11" fmla="*/ 4252 h 9235"/>
              <a:gd name="connsiteX12" fmla="*/ 4779 w 5664"/>
              <a:gd name="connsiteY12" fmla="*/ 4552 h 9235"/>
              <a:gd name="connsiteX13" fmla="*/ 4685 w 5664"/>
              <a:gd name="connsiteY13" fmla="*/ 4884 h 9235"/>
              <a:gd name="connsiteX14" fmla="*/ 4669 w 5664"/>
              <a:gd name="connsiteY14" fmla="*/ 5246 h 9235"/>
              <a:gd name="connsiteX15" fmla="*/ 4479 w 5664"/>
              <a:gd name="connsiteY15" fmla="*/ 5578 h 9235"/>
              <a:gd name="connsiteX16" fmla="*/ 4495 w 5664"/>
              <a:gd name="connsiteY16" fmla="*/ 5688 h 9235"/>
              <a:gd name="connsiteX17" fmla="*/ 4385 w 5664"/>
              <a:gd name="connsiteY17" fmla="*/ 5861 h 9235"/>
              <a:gd name="connsiteX18" fmla="*/ 4290 w 5664"/>
              <a:gd name="connsiteY18" fmla="*/ 6208 h 9235"/>
              <a:gd name="connsiteX19" fmla="*/ 4290 w 5664"/>
              <a:gd name="connsiteY19" fmla="*/ 6477 h 9235"/>
              <a:gd name="connsiteX20" fmla="*/ 4322 w 5664"/>
              <a:gd name="connsiteY20" fmla="*/ 6823 h 9235"/>
              <a:gd name="connsiteX21" fmla="*/ 4164 w 5664"/>
              <a:gd name="connsiteY21" fmla="*/ 7028 h 9235"/>
              <a:gd name="connsiteX22" fmla="*/ 4053 w 5664"/>
              <a:gd name="connsiteY22" fmla="*/ 7360 h 9235"/>
              <a:gd name="connsiteX23" fmla="*/ 3801 w 5664"/>
              <a:gd name="connsiteY23" fmla="*/ 7642 h 9235"/>
              <a:gd name="connsiteX24" fmla="*/ 3739 w 5664"/>
              <a:gd name="connsiteY24" fmla="*/ 7927 h 9235"/>
              <a:gd name="connsiteX25" fmla="*/ 3599 w 5664"/>
              <a:gd name="connsiteY25" fmla="*/ 8211 h 9235"/>
              <a:gd name="connsiteX26" fmla="*/ 3536 w 5664"/>
              <a:gd name="connsiteY26" fmla="*/ 8431 h 9235"/>
              <a:gd name="connsiteX27" fmla="*/ 3505 w 5664"/>
              <a:gd name="connsiteY27" fmla="*/ 8809 h 9235"/>
              <a:gd name="connsiteX28" fmla="*/ 3276 w 5664"/>
              <a:gd name="connsiteY28" fmla="*/ 8983 h 9235"/>
              <a:gd name="connsiteX29" fmla="*/ 3048 w 5664"/>
              <a:gd name="connsiteY29" fmla="*/ 9141 h 9235"/>
              <a:gd name="connsiteX30" fmla="*/ 2812 w 5664"/>
              <a:gd name="connsiteY30" fmla="*/ 9235 h 9235"/>
              <a:gd name="connsiteX31" fmla="*/ 2464 w 5664"/>
              <a:gd name="connsiteY31" fmla="*/ 9235 h 9235"/>
              <a:gd name="connsiteX32" fmla="*/ 2150 w 5664"/>
              <a:gd name="connsiteY32" fmla="*/ 8952 h 9235"/>
              <a:gd name="connsiteX33" fmla="*/ 1991 w 5664"/>
              <a:gd name="connsiteY33" fmla="*/ 8668 h 9235"/>
              <a:gd name="connsiteX34" fmla="*/ 1944 w 5664"/>
              <a:gd name="connsiteY34" fmla="*/ 8400 h 9235"/>
              <a:gd name="connsiteX35" fmla="*/ 1637 w 5664"/>
              <a:gd name="connsiteY35" fmla="*/ 8100 h 9235"/>
              <a:gd name="connsiteX36" fmla="*/ 1503 w 5664"/>
              <a:gd name="connsiteY36" fmla="*/ 7882 h 9235"/>
              <a:gd name="connsiteX37" fmla="*/ 1543 w 5664"/>
              <a:gd name="connsiteY37" fmla="*/ 7651 h 9235"/>
              <a:gd name="connsiteX38" fmla="*/ 1354 w 5664"/>
              <a:gd name="connsiteY38" fmla="*/ 7130 h 9235"/>
              <a:gd name="connsiteX39" fmla="*/ 1154 w 5664"/>
              <a:gd name="connsiteY39" fmla="*/ 6334 h 9235"/>
              <a:gd name="connsiteX40" fmla="*/ 1211 w 5664"/>
              <a:gd name="connsiteY40" fmla="*/ 5735 h 9235"/>
              <a:gd name="connsiteX41" fmla="*/ 933 w 5664"/>
              <a:gd name="connsiteY41" fmla="*/ 5167 h 9235"/>
              <a:gd name="connsiteX42" fmla="*/ 885 w 5664"/>
              <a:gd name="connsiteY42" fmla="*/ 4789 h 9235"/>
              <a:gd name="connsiteX43" fmla="*/ 857 w 5664"/>
              <a:gd name="connsiteY43" fmla="*/ 4482 h 9235"/>
              <a:gd name="connsiteX44" fmla="*/ 588 w 5664"/>
              <a:gd name="connsiteY44" fmla="*/ 4174 h 9235"/>
              <a:gd name="connsiteX45" fmla="*/ 526 w 5664"/>
              <a:gd name="connsiteY45" fmla="*/ 3843 h 9235"/>
              <a:gd name="connsiteX46" fmla="*/ 399 w 5664"/>
              <a:gd name="connsiteY46" fmla="*/ 3181 h 9235"/>
              <a:gd name="connsiteX47" fmla="*/ 337 w 5664"/>
              <a:gd name="connsiteY47" fmla="*/ 2707 h 9235"/>
              <a:gd name="connsiteX48" fmla="*/ 226 w 5664"/>
              <a:gd name="connsiteY48" fmla="*/ 2487 h 9235"/>
              <a:gd name="connsiteX49" fmla="*/ 226 w 5664"/>
              <a:gd name="connsiteY49" fmla="*/ 2045 h 9235"/>
              <a:gd name="connsiteX50" fmla="*/ 133 w 5664"/>
              <a:gd name="connsiteY50" fmla="*/ 1777 h 9235"/>
              <a:gd name="connsiteX51" fmla="*/ 133 w 5664"/>
              <a:gd name="connsiteY51" fmla="*/ 1415 h 9235"/>
              <a:gd name="connsiteX52" fmla="*/ 22 w 5664"/>
              <a:gd name="connsiteY52" fmla="*/ 1194 h 9235"/>
              <a:gd name="connsiteX53" fmla="*/ 22 w 5664"/>
              <a:gd name="connsiteY53" fmla="*/ 832 h 9235"/>
              <a:gd name="connsiteX54" fmla="*/ 22 w 5664"/>
              <a:gd name="connsiteY54" fmla="*/ 832 h 9235"/>
              <a:gd name="connsiteX55" fmla="*/ 29 w 5664"/>
              <a:gd name="connsiteY55" fmla="*/ 803 h 9235"/>
              <a:gd name="connsiteX56" fmla="*/ 35 w 5664"/>
              <a:gd name="connsiteY56" fmla="*/ 774 h 9235"/>
              <a:gd name="connsiteX57" fmla="*/ 39 w 5664"/>
              <a:gd name="connsiteY57" fmla="*/ 738 h 9235"/>
              <a:gd name="connsiteX58" fmla="*/ 42 w 5664"/>
              <a:gd name="connsiteY58" fmla="*/ 701 h 9235"/>
              <a:gd name="connsiteX59" fmla="*/ 43 w 5664"/>
              <a:gd name="connsiteY59" fmla="*/ 683 h 9235"/>
              <a:gd name="connsiteX60" fmla="*/ 42 w 5664"/>
              <a:gd name="connsiteY60" fmla="*/ 665 h 9235"/>
              <a:gd name="connsiteX61" fmla="*/ 39 w 5664"/>
              <a:gd name="connsiteY61" fmla="*/ 649 h 9235"/>
              <a:gd name="connsiteX62" fmla="*/ 35 w 5664"/>
              <a:gd name="connsiteY62" fmla="*/ 633 h 9235"/>
              <a:gd name="connsiteX63" fmla="*/ 29 w 5664"/>
              <a:gd name="connsiteY63" fmla="*/ 621 h 9235"/>
              <a:gd name="connsiteX64" fmla="*/ 22 w 5664"/>
              <a:gd name="connsiteY64" fmla="*/ 610 h 9235"/>
              <a:gd name="connsiteX65" fmla="*/ 22 w 5664"/>
              <a:gd name="connsiteY65" fmla="*/ 610 h 9235"/>
              <a:gd name="connsiteX66" fmla="*/ 17 w 5664"/>
              <a:gd name="connsiteY66" fmla="*/ 606 h 9235"/>
              <a:gd name="connsiteX67" fmla="*/ 14 w 5664"/>
              <a:gd name="connsiteY67" fmla="*/ 600 h 9235"/>
              <a:gd name="connsiteX68" fmla="*/ 9 w 5664"/>
              <a:gd name="connsiteY68" fmla="*/ 585 h 9235"/>
              <a:gd name="connsiteX69" fmla="*/ 4 w 5664"/>
              <a:gd name="connsiteY69" fmla="*/ 568 h 9235"/>
              <a:gd name="connsiteX70" fmla="*/ 1 w 5664"/>
              <a:gd name="connsiteY70" fmla="*/ 549 h 9235"/>
              <a:gd name="connsiteX71" fmla="*/ 0 w 5664"/>
              <a:gd name="connsiteY71" fmla="*/ 528 h 9235"/>
              <a:gd name="connsiteX72" fmla="*/ 1 w 5664"/>
              <a:gd name="connsiteY72" fmla="*/ 505 h 9235"/>
              <a:gd name="connsiteX73" fmla="*/ 4 w 5664"/>
              <a:gd name="connsiteY73" fmla="*/ 458 h 9235"/>
              <a:gd name="connsiteX74" fmla="*/ 9 w 5664"/>
              <a:gd name="connsiteY74" fmla="*/ 415 h 9235"/>
              <a:gd name="connsiteX75" fmla="*/ 14 w 5664"/>
              <a:gd name="connsiteY75" fmla="*/ 378 h 9235"/>
              <a:gd name="connsiteX76" fmla="*/ 22 w 5664"/>
              <a:gd name="connsiteY76" fmla="*/ 343 h 9235"/>
              <a:gd name="connsiteX77" fmla="*/ 0 w 5664"/>
              <a:gd name="connsiteY77" fmla="*/ 200 h 9235"/>
              <a:gd name="connsiteX0" fmla="*/ 5664 w 5664"/>
              <a:gd name="connsiteY0" fmla="*/ 0 h 9097"/>
              <a:gd name="connsiteX1" fmla="*/ 5664 w 5664"/>
              <a:gd name="connsiteY1" fmla="*/ 299 h 9097"/>
              <a:gd name="connsiteX2" fmla="*/ 5664 w 5664"/>
              <a:gd name="connsiteY2" fmla="*/ 488 h 9097"/>
              <a:gd name="connsiteX3" fmla="*/ 5491 w 5664"/>
              <a:gd name="connsiteY3" fmla="*/ 890 h 9097"/>
              <a:gd name="connsiteX4" fmla="*/ 5585 w 5664"/>
              <a:gd name="connsiteY4" fmla="*/ 1386 h 9097"/>
              <a:gd name="connsiteX5" fmla="*/ 5523 w 5664"/>
              <a:gd name="connsiteY5" fmla="*/ 1545 h 9097"/>
              <a:gd name="connsiteX6" fmla="*/ 5539 w 5664"/>
              <a:gd name="connsiteY6" fmla="*/ 1750 h 9097"/>
              <a:gd name="connsiteX7" fmla="*/ 5443 w 5664"/>
              <a:gd name="connsiteY7" fmla="*/ 2333 h 9097"/>
              <a:gd name="connsiteX8" fmla="*/ 5318 w 5664"/>
              <a:gd name="connsiteY8" fmla="*/ 3279 h 9097"/>
              <a:gd name="connsiteX9" fmla="*/ 5096 w 5664"/>
              <a:gd name="connsiteY9" fmla="*/ 3579 h 9097"/>
              <a:gd name="connsiteX10" fmla="*/ 4923 w 5664"/>
              <a:gd name="connsiteY10" fmla="*/ 4114 h 9097"/>
              <a:gd name="connsiteX11" fmla="*/ 4779 w 5664"/>
              <a:gd name="connsiteY11" fmla="*/ 4414 h 9097"/>
              <a:gd name="connsiteX12" fmla="*/ 4685 w 5664"/>
              <a:gd name="connsiteY12" fmla="*/ 4746 h 9097"/>
              <a:gd name="connsiteX13" fmla="*/ 4669 w 5664"/>
              <a:gd name="connsiteY13" fmla="*/ 5108 h 9097"/>
              <a:gd name="connsiteX14" fmla="*/ 4479 w 5664"/>
              <a:gd name="connsiteY14" fmla="*/ 5440 h 9097"/>
              <a:gd name="connsiteX15" fmla="*/ 4495 w 5664"/>
              <a:gd name="connsiteY15" fmla="*/ 5550 h 9097"/>
              <a:gd name="connsiteX16" fmla="*/ 4385 w 5664"/>
              <a:gd name="connsiteY16" fmla="*/ 5723 h 9097"/>
              <a:gd name="connsiteX17" fmla="*/ 4290 w 5664"/>
              <a:gd name="connsiteY17" fmla="*/ 6070 h 9097"/>
              <a:gd name="connsiteX18" fmla="*/ 4290 w 5664"/>
              <a:gd name="connsiteY18" fmla="*/ 6339 h 9097"/>
              <a:gd name="connsiteX19" fmla="*/ 4322 w 5664"/>
              <a:gd name="connsiteY19" fmla="*/ 6685 h 9097"/>
              <a:gd name="connsiteX20" fmla="*/ 4164 w 5664"/>
              <a:gd name="connsiteY20" fmla="*/ 6890 h 9097"/>
              <a:gd name="connsiteX21" fmla="*/ 4053 w 5664"/>
              <a:gd name="connsiteY21" fmla="*/ 7222 h 9097"/>
              <a:gd name="connsiteX22" fmla="*/ 3801 w 5664"/>
              <a:gd name="connsiteY22" fmla="*/ 7504 h 9097"/>
              <a:gd name="connsiteX23" fmla="*/ 3739 w 5664"/>
              <a:gd name="connsiteY23" fmla="*/ 7789 h 9097"/>
              <a:gd name="connsiteX24" fmla="*/ 3599 w 5664"/>
              <a:gd name="connsiteY24" fmla="*/ 8073 h 9097"/>
              <a:gd name="connsiteX25" fmla="*/ 3536 w 5664"/>
              <a:gd name="connsiteY25" fmla="*/ 8293 h 9097"/>
              <a:gd name="connsiteX26" fmla="*/ 3505 w 5664"/>
              <a:gd name="connsiteY26" fmla="*/ 8671 h 9097"/>
              <a:gd name="connsiteX27" fmla="*/ 3276 w 5664"/>
              <a:gd name="connsiteY27" fmla="*/ 8845 h 9097"/>
              <a:gd name="connsiteX28" fmla="*/ 3048 w 5664"/>
              <a:gd name="connsiteY28" fmla="*/ 9003 h 9097"/>
              <a:gd name="connsiteX29" fmla="*/ 2812 w 5664"/>
              <a:gd name="connsiteY29" fmla="*/ 9097 h 9097"/>
              <a:gd name="connsiteX30" fmla="*/ 2464 w 5664"/>
              <a:gd name="connsiteY30" fmla="*/ 9097 h 9097"/>
              <a:gd name="connsiteX31" fmla="*/ 2150 w 5664"/>
              <a:gd name="connsiteY31" fmla="*/ 8814 h 9097"/>
              <a:gd name="connsiteX32" fmla="*/ 1991 w 5664"/>
              <a:gd name="connsiteY32" fmla="*/ 8530 h 9097"/>
              <a:gd name="connsiteX33" fmla="*/ 1944 w 5664"/>
              <a:gd name="connsiteY33" fmla="*/ 8262 h 9097"/>
              <a:gd name="connsiteX34" fmla="*/ 1637 w 5664"/>
              <a:gd name="connsiteY34" fmla="*/ 7962 h 9097"/>
              <a:gd name="connsiteX35" fmla="*/ 1503 w 5664"/>
              <a:gd name="connsiteY35" fmla="*/ 7744 h 9097"/>
              <a:gd name="connsiteX36" fmla="*/ 1543 w 5664"/>
              <a:gd name="connsiteY36" fmla="*/ 7513 h 9097"/>
              <a:gd name="connsiteX37" fmla="*/ 1354 w 5664"/>
              <a:gd name="connsiteY37" fmla="*/ 6992 h 9097"/>
              <a:gd name="connsiteX38" fmla="*/ 1154 w 5664"/>
              <a:gd name="connsiteY38" fmla="*/ 6196 h 9097"/>
              <a:gd name="connsiteX39" fmla="*/ 1211 w 5664"/>
              <a:gd name="connsiteY39" fmla="*/ 5597 h 9097"/>
              <a:gd name="connsiteX40" fmla="*/ 933 w 5664"/>
              <a:gd name="connsiteY40" fmla="*/ 5029 h 9097"/>
              <a:gd name="connsiteX41" fmla="*/ 885 w 5664"/>
              <a:gd name="connsiteY41" fmla="*/ 4651 h 9097"/>
              <a:gd name="connsiteX42" fmla="*/ 857 w 5664"/>
              <a:gd name="connsiteY42" fmla="*/ 4344 h 9097"/>
              <a:gd name="connsiteX43" fmla="*/ 588 w 5664"/>
              <a:gd name="connsiteY43" fmla="*/ 4036 h 9097"/>
              <a:gd name="connsiteX44" fmla="*/ 526 w 5664"/>
              <a:gd name="connsiteY44" fmla="*/ 3705 h 9097"/>
              <a:gd name="connsiteX45" fmla="*/ 399 w 5664"/>
              <a:gd name="connsiteY45" fmla="*/ 3043 h 9097"/>
              <a:gd name="connsiteX46" fmla="*/ 337 w 5664"/>
              <a:gd name="connsiteY46" fmla="*/ 2569 h 9097"/>
              <a:gd name="connsiteX47" fmla="*/ 226 w 5664"/>
              <a:gd name="connsiteY47" fmla="*/ 2349 h 9097"/>
              <a:gd name="connsiteX48" fmla="*/ 226 w 5664"/>
              <a:gd name="connsiteY48" fmla="*/ 1907 h 9097"/>
              <a:gd name="connsiteX49" fmla="*/ 133 w 5664"/>
              <a:gd name="connsiteY49" fmla="*/ 1639 h 9097"/>
              <a:gd name="connsiteX50" fmla="*/ 133 w 5664"/>
              <a:gd name="connsiteY50" fmla="*/ 1277 h 9097"/>
              <a:gd name="connsiteX51" fmla="*/ 22 w 5664"/>
              <a:gd name="connsiteY51" fmla="*/ 1056 h 9097"/>
              <a:gd name="connsiteX52" fmla="*/ 22 w 5664"/>
              <a:gd name="connsiteY52" fmla="*/ 694 h 9097"/>
              <a:gd name="connsiteX53" fmla="*/ 22 w 5664"/>
              <a:gd name="connsiteY53" fmla="*/ 694 h 9097"/>
              <a:gd name="connsiteX54" fmla="*/ 29 w 5664"/>
              <a:gd name="connsiteY54" fmla="*/ 665 h 9097"/>
              <a:gd name="connsiteX55" fmla="*/ 35 w 5664"/>
              <a:gd name="connsiteY55" fmla="*/ 636 h 9097"/>
              <a:gd name="connsiteX56" fmla="*/ 39 w 5664"/>
              <a:gd name="connsiteY56" fmla="*/ 600 h 9097"/>
              <a:gd name="connsiteX57" fmla="*/ 42 w 5664"/>
              <a:gd name="connsiteY57" fmla="*/ 563 h 9097"/>
              <a:gd name="connsiteX58" fmla="*/ 43 w 5664"/>
              <a:gd name="connsiteY58" fmla="*/ 545 h 9097"/>
              <a:gd name="connsiteX59" fmla="*/ 42 w 5664"/>
              <a:gd name="connsiteY59" fmla="*/ 527 h 9097"/>
              <a:gd name="connsiteX60" fmla="*/ 39 w 5664"/>
              <a:gd name="connsiteY60" fmla="*/ 511 h 9097"/>
              <a:gd name="connsiteX61" fmla="*/ 35 w 5664"/>
              <a:gd name="connsiteY61" fmla="*/ 495 h 9097"/>
              <a:gd name="connsiteX62" fmla="*/ 29 w 5664"/>
              <a:gd name="connsiteY62" fmla="*/ 483 h 9097"/>
              <a:gd name="connsiteX63" fmla="*/ 22 w 5664"/>
              <a:gd name="connsiteY63" fmla="*/ 472 h 9097"/>
              <a:gd name="connsiteX64" fmla="*/ 22 w 5664"/>
              <a:gd name="connsiteY64" fmla="*/ 472 h 9097"/>
              <a:gd name="connsiteX65" fmla="*/ 17 w 5664"/>
              <a:gd name="connsiteY65" fmla="*/ 468 h 9097"/>
              <a:gd name="connsiteX66" fmla="*/ 14 w 5664"/>
              <a:gd name="connsiteY66" fmla="*/ 462 h 9097"/>
              <a:gd name="connsiteX67" fmla="*/ 9 w 5664"/>
              <a:gd name="connsiteY67" fmla="*/ 447 h 9097"/>
              <a:gd name="connsiteX68" fmla="*/ 4 w 5664"/>
              <a:gd name="connsiteY68" fmla="*/ 430 h 9097"/>
              <a:gd name="connsiteX69" fmla="*/ 1 w 5664"/>
              <a:gd name="connsiteY69" fmla="*/ 411 h 9097"/>
              <a:gd name="connsiteX70" fmla="*/ 0 w 5664"/>
              <a:gd name="connsiteY70" fmla="*/ 390 h 9097"/>
              <a:gd name="connsiteX71" fmla="*/ 1 w 5664"/>
              <a:gd name="connsiteY71" fmla="*/ 367 h 9097"/>
              <a:gd name="connsiteX72" fmla="*/ 4 w 5664"/>
              <a:gd name="connsiteY72" fmla="*/ 320 h 9097"/>
              <a:gd name="connsiteX73" fmla="*/ 9 w 5664"/>
              <a:gd name="connsiteY73" fmla="*/ 277 h 9097"/>
              <a:gd name="connsiteX74" fmla="*/ 14 w 5664"/>
              <a:gd name="connsiteY74" fmla="*/ 240 h 9097"/>
              <a:gd name="connsiteX75" fmla="*/ 22 w 5664"/>
              <a:gd name="connsiteY75" fmla="*/ 205 h 9097"/>
              <a:gd name="connsiteX76" fmla="*/ 0 w 5664"/>
              <a:gd name="connsiteY76" fmla="*/ 62 h 9097"/>
              <a:gd name="connsiteX0" fmla="*/ 5664 w 5664"/>
              <a:gd name="connsiteY0" fmla="*/ 7 h 9104"/>
              <a:gd name="connsiteX1" fmla="*/ 5663 w 5664"/>
              <a:gd name="connsiteY1" fmla="*/ 0 h 9104"/>
              <a:gd name="connsiteX2" fmla="*/ 5664 w 5664"/>
              <a:gd name="connsiteY2" fmla="*/ 306 h 9104"/>
              <a:gd name="connsiteX3" fmla="*/ 5664 w 5664"/>
              <a:gd name="connsiteY3" fmla="*/ 495 h 9104"/>
              <a:gd name="connsiteX4" fmla="*/ 5491 w 5664"/>
              <a:gd name="connsiteY4" fmla="*/ 897 h 9104"/>
              <a:gd name="connsiteX5" fmla="*/ 5585 w 5664"/>
              <a:gd name="connsiteY5" fmla="*/ 1393 h 9104"/>
              <a:gd name="connsiteX6" fmla="*/ 5523 w 5664"/>
              <a:gd name="connsiteY6" fmla="*/ 1552 h 9104"/>
              <a:gd name="connsiteX7" fmla="*/ 5539 w 5664"/>
              <a:gd name="connsiteY7" fmla="*/ 1757 h 9104"/>
              <a:gd name="connsiteX8" fmla="*/ 5443 w 5664"/>
              <a:gd name="connsiteY8" fmla="*/ 2340 h 9104"/>
              <a:gd name="connsiteX9" fmla="*/ 5318 w 5664"/>
              <a:gd name="connsiteY9" fmla="*/ 3286 h 9104"/>
              <a:gd name="connsiteX10" fmla="*/ 5096 w 5664"/>
              <a:gd name="connsiteY10" fmla="*/ 3586 h 9104"/>
              <a:gd name="connsiteX11" fmla="*/ 4923 w 5664"/>
              <a:gd name="connsiteY11" fmla="*/ 4121 h 9104"/>
              <a:gd name="connsiteX12" fmla="*/ 4779 w 5664"/>
              <a:gd name="connsiteY12" fmla="*/ 4421 h 9104"/>
              <a:gd name="connsiteX13" fmla="*/ 4685 w 5664"/>
              <a:gd name="connsiteY13" fmla="*/ 4753 h 9104"/>
              <a:gd name="connsiteX14" fmla="*/ 4669 w 5664"/>
              <a:gd name="connsiteY14" fmla="*/ 5115 h 9104"/>
              <a:gd name="connsiteX15" fmla="*/ 4479 w 5664"/>
              <a:gd name="connsiteY15" fmla="*/ 5447 h 9104"/>
              <a:gd name="connsiteX16" fmla="*/ 4495 w 5664"/>
              <a:gd name="connsiteY16" fmla="*/ 5557 h 9104"/>
              <a:gd name="connsiteX17" fmla="*/ 4385 w 5664"/>
              <a:gd name="connsiteY17" fmla="*/ 5730 h 9104"/>
              <a:gd name="connsiteX18" fmla="*/ 4290 w 5664"/>
              <a:gd name="connsiteY18" fmla="*/ 6077 h 9104"/>
              <a:gd name="connsiteX19" fmla="*/ 4290 w 5664"/>
              <a:gd name="connsiteY19" fmla="*/ 6346 h 9104"/>
              <a:gd name="connsiteX20" fmla="*/ 4322 w 5664"/>
              <a:gd name="connsiteY20" fmla="*/ 6692 h 9104"/>
              <a:gd name="connsiteX21" fmla="*/ 4164 w 5664"/>
              <a:gd name="connsiteY21" fmla="*/ 6897 h 9104"/>
              <a:gd name="connsiteX22" fmla="*/ 4053 w 5664"/>
              <a:gd name="connsiteY22" fmla="*/ 7229 h 9104"/>
              <a:gd name="connsiteX23" fmla="*/ 3801 w 5664"/>
              <a:gd name="connsiteY23" fmla="*/ 7511 h 9104"/>
              <a:gd name="connsiteX24" fmla="*/ 3739 w 5664"/>
              <a:gd name="connsiteY24" fmla="*/ 7796 h 9104"/>
              <a:gd name="connsiteX25" fmla="*/ 3599 w 5664"/>
              <a:gd name="connsiteY25" fmla="*/ 8080 h 9104"/>
              <a:gd name="connsiteX26" fmla="*/ 3536 w 5664"/>
              <a:gd name="connsiteY26" fmla="*/ 8300 h 9104"/>
              <a:gd name="connsiteX27" fmla="*/ 3505 w 5664"/>
              <a:gd name="connsiteY27" fmla="*/ 8678 h 9104"/>
              <a:gd name="connsiteX28" fmla="*/ 3276 w 5664"/>
              <a:gd name="connsiteY28" fmla="*/ 8852 h 9104"/>
              <a:gd name="connsiteX29" fmla="*/ 3048 w 5664"/>
              <a:gd name="connsiteY29" fmla="*/ 9010 h 9104"/>
              <a:gd name="connsiteX30" fmla="*/ 2812 w 5664"/>
              <a:gd name="connsiteY30" fmla="*/ 9104 h 9104"/>
              <a:gd name="connsiteX31" fmla="*/ 2464 w 5664"/>
              <a:gd name="connsiteY31" fmla="*/ 9104 h 9104"/>
              <a:gd name="connsiteX32" fmla="*/ 2150 w 5664"/>
              <a:gd name="connsiteY32" fmla="*/ 8821 h 9104"/>
              <a:gd name="connsiteX33" fmla="*/ 1991 w 5664"/>
              <a:gd name="connsiteY33" fmla="*/ 8537 h 9104"/>
              <a:gd name="connsiteX34" fmla="*/ 1944 w 5664"/>
              <a:gd name="connsiteY34" fmla="*/ 8269 h 9104"/>
              <a:gd name="connsiteX35" fmla="*/ 1637 w 5664"/>
              <a:gd name="connsiteY35" fmla="*/ 7969 h 9104"/>
              <a:gd name="connsiteX36" fmla="*/ 1503 w 5664"/>
              <a:gd name="connsiteY36" fmla="*/ 7751 h 9104"/>
              <a:gd name="connsiteX37" fmla="*/ 1543 w 5664"/>
              <a:gd name="connsiteY37" fmla="*/ 7520 h 9104"/>
              <a:gd name="connsiteX38" fmla="*/ 1354 w 5664"/>
              <a:gd name="connsiteY38" fmla="*/ 6999 h 9104"/>
              <a:gd name="connsiteX39" fmla="*/ 1154 w 5664"/>
              <a:gd name="connsiteY39" fmla="*/ 6203 h 9104"/>
              <a:gd name="connsiteX40" fmla="*/ 1211 w 5664"/>
              <a:gd name="connsiteY40" fmla="*/ 5604 h 9104"/>
              <a:gd name="connsiteX41" fmla="*/ 933 w 5664"/>
              <a:gd name="connsiteY41" fmla="*/ 5036 h 9104"/>
              <a:gd name="connsiteX42" fmla="*/ 885 w 5664"/>
              <a:gd name="connsiteY42" fmla="*/ 4658 h 9104"/>
              <a:gd name="connsiteX43" fmla="*/ 857 w 5664"/>
              <a:gd name="connsiteY43" fmla="*/ 4351 h 9104"/>
              <a:gd name="connsiteX44" fmla="*/ 588 w 5664"/>
              <a:gd name="connsiteY44" fmla="*/ 4043 h 9104"/>
              <a:gd name="connsiteX45" fmla="*/ 526 w 5664"/>
              <a:gd name="connsiteY45" fmla="*/ 3712 h 9104"/>
              <a:gd name="connsiteX46" fmla="*/ 399 w 5664"/>
              <a:gd name="connsiteY46" fmla="*/ 3050 h 9104"/>
              <a:gd name="connsiteX47" fmla="*/ 337 w 5664"/>
              <a:gd name="connsiteY47" fmla="*/ 2576 h 9104"/>
              <a:gd name="connsiteX48" fmla="*/ 226 w 5664"/>
              <a:gd name="connsiteY48" fmla="*/ 2356 h 9104"/>
              <a:gd name="connsiteX49" fmla="*/ 226 w 5664"/>
              <a:gd name="connsiteY49" fmla="*/ 1914 h 9104"/>
              <a:gd name="connsiteX50" fmla="*/ 133 w 5664"/>
              <a:gd name="connsiteY50" fmla="*/ 1646 h 9104"/>
              <a:gd name="connsiteX51" fmla="*/ 133 w 5664"/>
              <a:gd name="connsiteY51" fmla="*/ 1284 h 9104"/>
              <a:gd name="connsiteX52" fmla="*/ 22 w 5664"/>
              <a:gd name="connsiteY52" fmla="*/ 1063 h 9104"/>
              <a:gd name="connsiteX53" fmla="*/ 22 w 5664"/>
              <a:gd name="connsiteY53" fmla="*/ 701 h 9104"/>
              <a:gd name="connsiteX54" fmla="*/ 22 w 5664"/>
              <a:gd name="connsiteY54" fmla="*/ 701 h 9104"/>
              <a:gd name="connsiteX55" fmla="*/ 29 w 5664"/>
              <a:gd name="connsiteY55" fmla="*/ 672 h 9104"/>
              <a:gd name="connsiteX56" fmla="*/ 35 w 5664"/>
              <a:gd name="connsiteY56" fmla="*/ 643 h 9104"/>
              <a:gd name="connsiteX57" fmla="*/ 39 w 5664"/>
              <a:gd name="connsiteY57" fmla="*/ 607 h 9104"/>
              <a:gd name="connsiteX58" fmla="*/ 42 w 5664"/>
              <a:gd name="connsiteY58" fmla="*/ 570 h 9104"/>
              <a:gd name="connsiteX59" fmla="*/ 43 w 5664"/>
              <a:gd name="connsiteY59" fmla="*/ 552 h 9104"/>
              <a:gd name="connsiteX60" fmla="*/ 42 w 5664"/>
              <a:gd name="connsiteY60" fmla="*/ 534 h 9104"/>
              <a:gd name="connsiteX61" fmla="*/ 39 w 5664"/>
              <a:gd name="connsiteY61" fmla="*/ 518 h 9104"/>
              <a:gd name="connsiteX62" fmla="*/ 35 w 5664"/>
              <a:gd name="connsiteY62" fmla="*/ 502 h 9104"/>
              <a:gd name="connsiteX63" fmla="*/ 29 w 5664"/>
              <a:gd name="connsiteY63" fmla="*/ 490 h 9104"/>
              <a:gd name="connsiteX64" fmla="*/ 22 w 5664"/>
              <a:gd name="connsiteY64" fmla="*/ 479 h 9104"/>
              <a:gd name="connsiteX65" fmla="*/ 22 w 5664"/>
              <a:gd name="connsiteY65" fmla="*/ 479 h 9104"/>
              <a:gd name="connsiteX66" fmla="*/ 17 w 5664"/>
              <a:gd name="connsiteY66" fmla="*/ 475 h 9104"/>
              <a:gd name="connsiteX67" fmla="*/ 14 w 5664"/>
              <a:gd name="connsiteY67" fmla="*/ 469 h 9104"/>
              <a:gd name="connsiteX68" fmla="*/ 9 w 5664"/>
              <a:gd name="connsiteY68" fmla="*/ 454 h 9104"/>
              <a:gd name="connsiteX69" fmla="*/ 4 w 5664"/>
              <a:gd name="connsiteY69" fmla="*/ 437 h 9104"/>
              <a:gd name="connsiteX70" fmla="*/ 1 w 5664"/>
              <a:gd name="connsiteY70" fmla="*/ 418 h 9104"/>
              <a:gd name="connsiteX71" fmla="*/ 0 w 5664"/>
              <a:gd name="connsiteY71" fmla="*/ 397 h 9104"/>
              <a:gd name="connsiteX72" fmla="*/ 1 w 5664"/>
              <a:gd name="connsiteY72" fmla="*/ 374 h 9104"/>
              <a:gd name="connsiteX73" fmla="*/ 4 w 5664"/>
              <a:gd name="connsiteY73" fmla="*/ 327 h 9104"/>
              <a:gd name="connsiteX74" fmla="*/ 9 w 5664"/>
              <a:gd name="connsiteY74" fmla="*/ 284 h 9104"/>
              <a:gd name="connsiteX75" fmla="*/ 14 w 5664"/>
              <a:gd name="connsiteY75" fmla="*/ 247 h 9104"/>
              <a:gd name="connsiteX76" fmla="*/ 22 w 5664"/>
              <a:gd name="connsiteY76" fmla="*/ 212 h 9104"/>
              <a:gd name="connsiteX77" fmla="*/ 0 w 5664"/>
              <a:gd name="connsiteY77" fmla="*/ 69 h 9104"/>
              <a:gd name="connsiteX0" fmla="*/ 5664 w 5664"/>
              <a:gd name="connsiteY0" fmla="*/ 28 h 9125"/>
              <a:gd name="connsiteX1" fmla="*/ 5663 w 5664"/>
              <a:gd name="connsiteY1" fmla="*/ 21 h 9125"/>
              <a:gd name="connsiteX2" fmla="*/ 5664 w 5664"/>
              <a:gd name="connsiteY2" fmla="*/ 327 h 9125"/>
              <a:gd name="connsiteX3" fmla="*/ 5664 w 5664"/>
              <a:gd name="connsiteY3" fmla="*/ 516 h 9125"/>
              <a:gd name="connsiteX4" fmla="*/ 5491 w 5664"/>
              <a:gd name="connsiteY4" fmla="*/ 918 h 9125"/>
              <a:gd name="connsiteX5" fmla="*/ 5585 w 5664"/>
              <a:gd name="connsiteY5" fmla="*/ 1414 h 9125"/>
              <a:gd name="connsiteX6" fmla="*/ 5523 w 5664"/>
              <a:gd name="connsiteY6" fmla="*/ 1573 h 9125"/>
              <a:gd name="connsiteX7" fmla="*/ 5539 w 5664"/>
              <a:gd name="connsiteY7" fmla="*/ 1778 h 9125"/>
              <a:gd name="connsiteX8" fmla="*/ 5443 w 5664"/>
              <a:gd name="connsiteY8" fmla="*/ 2361 h 9125"/>
              <a:gd name="connsiteX9" fmla="*/ 5318 w 5664"/>
              <a:gd name="connsiteY9" fmla="*/ 3307 h 9125"/>
              <a:gd name="connsiteX10" fmla="*/ 5096 w 5664"/>
              <a:gd name="connsiteY10" fmla="*/ 3607 h 9125"/>
              <a:gd name="connsiteX11" fmla="*/ 4923 w 5664"/>
              <a:gd name="connsiteY11" fmla="*/ 4142 h 9125"/>
              <a:gd name="connsiteX12" fmla="*/ 4779 w 5664"/>
              <a:gd name="connsiteY12" fmla="*/ 4442 h 9125"/>
              <a:gd name="connsiteX13" fmla="*/ 4685 w 5664"/>
              <a:gd name="connsiteY13" fmla="*/ 4774 h 9125"/>
              <a:gd name="connsiteX14" fmla="*/ 4669 w 5664"/>
              <a:gd name="connsiteY14" fmla="*/ 5136 h 9125"/>
              <a:gd name="connsiteX15" fmla="*/ 4479 w 5664"/>
              <a:gd name="connsiteY15" fmla="*/ 5468 h 9125"/>
              <a:gd name="connsiteX16" fmla="*/ 4495 w 5664"/>
              <a:gd name="connsiteY16" fmla="*/ 5578 h 9125"/>
              <a:gd name="connsiteX17" fmla="*/ 4385 w 5664"/>
              <a:gd name="connsiteY17" fmla="*/ 5751 h 9125"/>
              <a:gd name="connsiteX18" fmla="*/ 4290 w 5664"/>
              <a:gd name="connsiteY18" fmla="*/ 6098 h 9125"/>
              <a:gd name="connsiteX19" fmla="*/ 4290 w 5664"/>
              <a:gd name="connsiteY19" fmla="*/ 6367 h 9125"/>
              <a:gd name="connsiteX20" fmla="*/ 4322 w 5664"/>
              <a:gd name="connsiteY20" fmla="*/ 6713 h 9125"/>
              <a:gd name="connsiteX21" fmla="*/ 4164 w 5664"/>
              <a:gd name="connsiteY21" fmla="*/ 6918 h 9125"/>
              <a:gd name="connsiteX22" fmla="*/ 4053 w 5664"/>
              <a:gd name="connsiteY22" fmla="*/ 7250 h 9125"/>
              <a:gd name="connsiteX23" fmla="*/ 3801 w 5664"/>
              <a:gd name="connsiteY23" fmla="*/ 7532 h 9125"/>
              <a:gd name="connsiteX24" fmla="*/ 3739 w 5664"/>
              <a:gd name="connsiteY24" fmla="*/ 7817 h 9125"/>
              <a:gd name="connsiteX25" fmla="*/ 3599 w 5664"/>
              <a:gd name="connsiteY25" fmla="*/ 8101 h 9125"/>
              <a:gd name="connsiteX26" fmla="*/ 3536 w 5664"/>
              <a:gd name="connsiteY26" fmla="*/ 8321 h 9125"/>
              <a:gd name="connsiteX27" fmla="*/ 3505 w 5664"/>
              <a:gd name="connsiteY27" fmla="*/ 8699 h 9125"/>
              <a:gd name="connsiteX28" fmla="*/ 3276 w 5664"/>
              <a:gd name="connsiteY28" fmla="*/ 8873 h 9125"/>
              <a:gd name="connsiteX29" fmla="*/ 3048 w 5664"/>
              <a:gd name="connsiteY29" fmla="*/ 9031 h 9125"/>
              <a:gd name="connsiteX30" fmla="*/ 2812 w 5664"/>
              <a:gd name="connsiteY30" fmla="*/ 9125 h 9125"/>
              <a:gd name="connsiteX31" fmla="*/ 2464 w 5664"/>
              <a:gd name="connsiteY31" fmla="*/ 9125 h 9125"/>
              <a:gd name="connsiteX32" fmla="*/ 2150 w 5664"/>
              <a:gd name="connsiteY32" fmla="*/ 8842 h 9125"/>
              <a:gd name="connsiteX33" fmla="*/ 1991 w 5664"/>
              <a:gd name="connsiteY33" fmla="*/ 8558 h 9125"/>
              <a:gd name="connsiteX34" fmla="*/ 1944 w 5664"/>
              <a:gd name="connsiteY34" fmla="*/ 8290 h 9125"/>
              <a:gd name="connsiteX35" fmla="*/ 1637 w 5664"/>
              <a:gd name="connsiteY35" fmla="*/ 7990 h 9125"/>
              <a:gd name="connsiteX36" fmla="*/ 1503 w 5664"/>
              <a:gd name="connsiteY36" fmla="*/ 7772 h 9125"/>
              <a:gd name="connsiteX37" fmla="*/ 1543 w 5664"/>
              <a:gd name="connsiteY37" fmla="*/ 7541 h 9125"/>
              <a:gd name="connsiteX38" fmla="*/ 1354 w 5664"/>
              <a:gd name="connsiteY38" fmla="*/ 7020 h 9125"/>
              <a:gd name="connsiteX39" fmla="*/ 1154 w 5664"/>
              <a:gd name="connsiteY39" fmla="*/ 6224 h 9125"/>
              <a:gd name="connsiteX40" fmla="*/ 1211 w 5664"/>
              <a:gd name="connsiteY40" fmla="*/ 5625 h 9125"/>
              <a:gd name="connsiteX41" fmla="*/ 933 w 5664"/>
              <a:gd name="connsiteY41" fmla="*/ 5057 h 9125"/>
              <a:gd name="connsiteX42" fmla="*/ 885 w 5664"/>
              <a:gd name="connsiteY42" fmla="*/ 4679 h 9125"/>
              <a:gd name="connsiteX43" fmla="*/ 857 w 5664"/>
              <a:gd name="connsiteY43" fmla="*/ 4372 h 9125"/>
              <a:gd name="connsiteX44" fmla="*/ 588 w 5664"/>
              <a:gd name="connsiteY44" fmla="*/ 4064 h 9125"/>
              <a:gd name="connsiteX45" fmla="*/ 526 w 5664"/>
              <a:gd name="connsiteY45" fmla="*/ 3733 h 9125"/>
              <a:gd name="connsiteX46" fmla="*/ 399 w 5664"/>
              <a:gd name="connsiteY46" fmla="*/ 3071 h 9125"/>
              <a:gd name="connsiteX47" fmla="*/ 337 w 5664"/>
              <a:gd name="connsiteY47" fmla="*/ 2597 h 9125"/>
              <a:gd name="connsiteX48" fmla="*/ 226 w 5664"/>
              <a:gd name="connsiteY48" fmla="*/ 2377 h 9125"/>
              <a:gd name="connsiteX49" fmla="*/ 226 w 5664"/>
              <a:gd name="connsiteY49" fmla="*/ 1935 h 9125"/>
              <a:gd name="connsiteX50" fmla="*/ 133 w 5664"/>
              <a:gd name="connsiteY50" fmla="*/ 1667 h 9125"/>
              <a:gd name="connsiteX51" fmla="*/ 133 w 5664"/>
              <a:gd name="connsiteY51" fmla="*/ 1305 h 9125"/>
              <a:gd name="connsiteX52" fmla="*/ 22 w 5664"/>
              <a:gd name="connsiteY52" fmla="*/ 1084 h 9125"/>
              <a:gd name="connsiteX53" fmla="*/ 22 w 5664"/>
              <a:gd name="connsiteY53" fmla="*/ 722 h 9125"/>
              <a:gd name="connsiteX54" fmla="*/ 22 w 5664"/>
              <a:gd name="connsiteY54" fmla="*/ 722 h 9125"/>
              <a:gd name="connsiteX55" fmla="*/ 29 w 5664"/>
              <a:gd name="connsiteY55" fmla="*/ 693 h 9125"/>
              <a:gd name="connsiteX56" fmla="*/ 35 w 5664"/>
              <a:gd name="connsiteY56" fmla="*/ 664 h 9125"/>
              <a:gd name="connsiteX57" fmla="*/ 39 w 5664"/>
              <a:gd name="connsiteY57" fmla="*/ 628 h 9125"/>
              <a:gd name="connsiteX58" fmla="*/ 42 w 5664"/>
              <a:gd name="connsiteY58" fmla="*/ 591 h 9125"/>
              <a:gd name="connsiteX59" fmla="*/ 43 w 5664"/>
              <a:gd name="connsiteY59" fmla="*/ 573 h 9125"/>
              <a:gd name="connsiteX60" fmla="*/ 42 w 5664"/>
              <a:gd name="connsiteY60" fmla="*/ 555 h 9125"/>
              <a:gd name="connsiteX61" fmla="*/ 39 w 5664"/>
              <a:gd name="connsiteY61" fmla="*/ 539 h 9125"/>
              <a:gd name="connsiteX62" fmla="*/ 35 w 5664"/>
              <a:gd name="connsiteY62" fmla="*/ 523 h 9125"/>
              <a:gd name="connsiteX63" fmla="*/ 29 w 5664"/>
              <a:gd name="connsiteY63" fmla="*/ 511 h 9125"/>
              <a:gd name="connsiteX64" fmla="*/ 22 w 5664"/>
              <a:gd name="connsiteY64" fmla="*/ 500 h 9125"/>
              <a:gd name="connsiteX65" fmla="*/ 22 w 5664"/>
              <a:gd name="connsiteY65" fmla="*/ 500 h 9125"/>
              <a:gd name="connsiteX66" fmla="*/ 17 w 5664"/>
              <a:gd name="connsiteY66" fmla="*/ 496 h 9125"/>
              <a:gd name="connsiteX67" fmla="*/ 14 w 5664"/>
              <a:gd name="connsiteY67" fmla="*/ 490 h 9125"/>
              <a:gd name="connsiteX68" fmla="*/ 9 w 5664"/>
              <a:gd name="connsiteY68" fmla="*/ 475 h 9125"/>
              <a:gd name="connsiteX69" fmla="*/ 4 w 5664"/>
              <a:gd name="connsiteY69" fmla="*/ 458 h 9125"/>
              <a:gd name="connsiteX70" fmla="*/ 1 w 5664"/>
              <a:gd name="connsiteY70" fmla="*/ 439 h 9125"/>
              <a:gd name="connsiteX71" fmla="*/ 0 w 5664"/>
              <a:gd name="connsiteY71" fmla="*/ 418 h 9125"/>
              <a:gd name="connsiteX72" fmla="*/ 1 w 5664"/>
              <a:gd name="connsiteY72" fmla="*/ 395 h 9125"/>
              <a:gd name="connsiteX73" fmla="*/ 4 w 5664"/>
              <a:gd name="connsiteY73" fmla="*/ 348 h 9125"/>
              <a:gd name="connsiteX74" fmla="*/ 9 w 5664"/>
              <a:gd name="connsiteY74" fmla="*/ 305 h 9125"/>
              <a:gd name="connsiteX75" fmla="*/ 14 w 5664"/>
              <a:gd name="connsiteY75" fmla="*/ 268 h 9125"/>
              <a:gd name="connsiteX76" fmla="*/ 22 w 5664"/>
              <a:gd name="connsiteY76" fmla="*/ 233 h 9125"/>
              <a:gd name="connsiteX77" fmla="*/ 7 w 5664"/>
              <a:gd name="connsiteY77" fmla="*/ 0 h 9125"/>
              <a:gd name="connsiteX0" fmla="*/ 5664 w 5664"/>
              <a:gd name="connsiteY0" fmla="*/ 28 h 9125"/>
              <a:gd name="connsiteX1" fmla="*/ 5663 w 5664"/>
              <a:gd name="connsiteY1" fmla="*/ 21 h 9125"/>
              <a:gd name="connsiteX2" fmla="*/ 5664 w 5664"/>
              <a:gd name="connsiteY2" fmla="*/ 327 h 9125"/>
              <a:gd name="connsiteX3" fmla="*/ 5664 w 5664"/>
              <a:gd name="connsiteY3" fmla="*/ 516 h 9125"/>
              <a:gd name="connsiteX4" fmla="*/ 5491 w 5664"/>
              <a:gd name="connsiteY4" fmla="*/ 918 h 9125"/>
              <a:gd name="connsiteX5" fmla="*/ 5585 w 5664"/>
              <a:gd name="connsiteY5" fmla="*/ 1414 h 9125"/>
              <a:gd name="connsiteX6" fmla="*/ 5523 w 5664"/>
              <a:gd name="connsiteY6" fmla="*/ 1573 h 9125"/>
              <a:gd name="connsiteX7" fmla="*/ 5539 w 5664"/>
              <a:gd name="connsiteY7" fmla="*/ 1778 h 9125"/>
              <a:gd name="connsiteX8" fmla="*/ 5443 w 5664"/>
              <a:gd name="connsiteY8" fmla="*/ 2361 h 9125"/>
              <a:gd name="connsiteX9" fmla="*/ 5318 w 5664"/>
              <a:gd name="connsiteY9" fmla="*/ 3307 h 9125"/>
              <a:gd name="connsiteX10" fmla="*/ 5096 w 5664"/>
              <a:gd name="connsiteY10" fmla="*/ 3607 h 9125"/>
              <a:gd name="connsiteX11" fmla="*/ 4923 w 5664"/>
              <a:gd name="connsiteY11" fmla="*/ 4142 h 9125"/>
              <a:gd name="connsiteX12" fmla="*/ 4779 w 5664"/>
              <a:gd name="connsiteY12" fmla="*/ 4442 h 9125"/>
              <a:gd name="connsiteX13" fmla="*/ 4685 w 5664"/>
              <a:gd name="connsiteY13" fmla="*/ 4774 h 9125"/>
              <a:gd name="connsiteX14" fmla="*/ 4669 w 5664"/>
              <a:gd name="connsiteY14" fmla="*/ 5136 h 9125"/>
              <a:gd name="connsiteX15" fmla="*/ 4479 w 5664"/>
              <a:gd name="connsiteY15" fmla="*/ 5468 h 9125"/>
              <a:gd name="connsiteX16" fmla="*/ 4495 w 5664"/>
              <a:gd name="connsiteY16" fmla="*/ 5578 h 9125"/>
              <a:gd name="connsiteX17" fmla="*/ 4385 w 5664"/>
              <a:gd name="connsiteY17" fmla="*/ 5751 h 9125"/>
              <a:gd name="connsiteX18" fmla="*/ 4290 w 5664"/>
              <a:gd name="connsiteY18" fmla="*/ 6098 h 9125"/>
              <a:gd name="connsiteX19" fmla="*/ 4290 w 5664"/>
              <a:gd name="connsiteY19" fmla="*/ 6367 h 9125"/>
              <a:gd name="connsiteX20" fmla="*/ 4322 w 5664"/>
              <a:gd name="connsiteY20" fmla="*/ 6713 h 9125"/>
              <a:gd name="connsiteX21" fmla="*/ 4164 w 5664"/>
              <a:gd name="connsiteY21" fmla="*/ 6918 h 9125"/>
              <a:gd name="connsiteX22" fmla="*/ 4053 w 5664"/>
              <a:gd name="connsiteY22" fmla="*/ 7250 h 9125"/>
              <a:gd name="connsiteX23" fmla="*/ 3801 w 5664"/>
              <a:gd name="connsiteY23" fmla="*/ 7532 h 9125"/>
              <a:gd name="connsiteX24" fmla="*/ 3739 w 5664"/>
              <a:gd name="connsiteY24" fmla="*/ 7817 h 9125"/>
              <a:gd name="connsiteX25" fmla="*/ 3599 w 5664"/>
              <a:gd name="connsiteY25" fmla="*/ 8101 h 9125"/>
              <a:gd name="connsiteX26" fmla="*/ 3536 w 5664"/>
              <a:gd name="connsiteY26" fmla="*/ 8321 h 9125"/>
              <a:gd name="connsiteX27" fmla="*/ 3505 w 5664"/>
              <a:gd name="connsiteY27" fmla="*/ 8699 h 9125"/>
              <a:gd name="connsiteX28" fmla="*/ 3276 w 5664"/>
              <a:gd name="connsiteY28" fmla="*/ 8873 h 9125"/>
              <a:gd name="connsiteX29" fmla="*/ 3048 w 5664"/>
              <a:gd name="connsiteY29" fmla="*/ 9031 h 9125"/>
              <a:gd name="connsiteX30" fmla="*/ 2812 w 5664"/>
              <a:gd name="connsiteY30" fmla="*/ 9125 h 9125"/>
              <a:gd name="connsiteX31" fmla="*/ 2464 w 5664"/>
              <a:gd name="connsiteY31" fmla="*/ 9125 h 9125"/>
              <a:gd name="connsiteX32" fmla="*/ 2150 w 5664"/>
              <a:gd name="connsiteY32" fmla="*/ 8842 h 9125"/>
              <a:gd name="connsiteX33" fmla="*/ 1991 w 5664"/>
              <a:gd name="connsiteY33" fmla="*/ 8558 h 9125"/>
              <a:gd name="connsiteX34" fmla="*/ 1944 w 5664"/>
              <a:gd name="connsiteY34" fmla="*/ 8290 h 9125"/>
              <a:gd name="connsiteX35" fmla="*/ 1637 w 5664"/>
              <a:gd name="connsiteY35" fmla="*/ 7990 h 9125"/>
              <a:gd name="connsiteX36" fmla="*/ 1503 w 5664"/>
              <a:gd name="connsiteY36" fmla="*/ 7772 h 9125"/>
              <a:gd name="connsiteX37" fmla="*/ 1543 w 5664"/>
              <a:gd name="connsiteY37" fmla="*/ 7541 h 9125"/>
              <a:gd name="connsiteX38" fmla="*/ 1354 w 5664"/>
              <a:gd name="connsiteY38" fmla="*/ 7020 h 9125"/>
              <a:gd name="connsiteX39" fmla="*/ 1154 w 5664"/>
              <a:gd name="connsiteY39" fmla="*/ 6224 h 9125"/>
              <a:gd name="connsiteX40" fmla="*/ 1211 w 5664"/>
              <a:gd name="connsiteY40" fmla="*/ 5625 h 9125"/>
              <a:gd name="connsiteX41" fmla="*/ 933 w 5664"/>
              <a:gd name="connsiteY41" fmla="*/ 5057 h 9125"/>
              <a:gd name="connsiteX42" fmla="*/ 885 w 5664"/>
              <a:gd name="connsiteY42" fmla="*/ 4679 h 9125"/>
              <a:gd name="connsiteX43" fmla="*/ 857 w 5664"/>
              <a:gd name="connsiteY43" fmla="*/ 4372 h 9125"/>
              <a:gd name="connsiteX44" fmla="*/ 588 w 5664"/>
              <a:gd name="connsiteY44" fmla="*/ 4064 h 9125"/>
              <a:gd name="connsiteX45" fmla="*/ 526 w 5664"/>
              <a:gd name="connsiteY45" fmla="*/ 3733 h 9125"/>
              <a:gd name="connsiteX46" fmla="*/ 399 w 5664"/>
              <a:gd name="connsiteY46" fmla="*/ 3071 h 9125"/>
              <a:gd name="connsiteX47" fmla="*/ 337 w 5664"/>
              <a:gd name="connsiteY47" fmla="*/ 2597 h 9125"/>
              <a:gd name="connsiteX48" fmla="*/ 226 w 5664"/>
              <a:gd name="connsiteY48" fmla="*/ 2377 h 9125"/>
              <a:gd name="connsiteX49" fmla="*/ 226 w 5664"/>
              <a:gd name="connsiteY49" fmla="*/ 1935 h 9125"/>
              <a:gd name="connsiteX50" fmla="*/ 133 w 5664"/>
              <a:gd name="connsiteY50" fmla="*/ 1667 h 9125"/>
              <a:gd name="connsiteX51" fmla="*/ 133 w 5664"/>
              <a:gd name="connsiteY51" fmla="*/ 1305 h 9125"/>
              <a:gd name="connsiteX52" fmla="*/ 22 w 5664"/>
              <a:gd name="connsiteY52" fmla="*/ 1084 h 9125"/>
              <a:gd name="connsiteX53" fmla="*/ 22 w 5664"/>
              <a:gd name="connsiteY53" fmla="*/ 722 h 9125"/>
              <a:gd name="connsiteX54" fmla="*/ 22 w 5664"/>
              <a:gd name="connsiteY54" fmla="*/ 722 h 9125"/>
              <a:gd name="connsiteX55" fmla="*/ 29 w 5664"/>
              <a:gd name="connsiteY55" fmla="*/ 693 h 9125"/>
              <a:gd name="connsiteX56" fmla="*/ 35 w 5664"/>
              <a:gd name="connsiteY56" fmla="*/ 664 h 9125"/>
              <a:gd name="connsiteX57" fmla="*/ 39 w 5664"/>
              <a:gd name="connsiteY57" fmla="*/ 628 h 9125"/>
              <a:gd name="connsiteX58" fmla="*/ 42 w 5664"/>
              <a:gd name="connsiteY58" fmla="*/ 591 h 9125"/>
              <a:gd name="connsiteX59" fmla="*/ 43 w 5664"/>
              <a:gd name="connsiteY59" fmla="*/ 573 h 9125"/>
              <a:gd name="connsiteX60" fmla="*/ 42 w 5664"/>
              <a:gd name="connsiteY60" fmla="*/ 555 h 9125"/>
              <a:gd name="connsiteX61" fmla="*/ 39 w 5664"/>
              <a:gd name="connsiteY61" fmla="*/ 539 h 9125"/>
              <a:gd name="connsiteX62" fmla="*/ 35 w 5664"/>
              <a:gd name="connsiteY62" fmla="*/ 523 h 9125"/>
              <a:gd name="connsiteX63" fmla="*/ 29 w 5664"/>
              <a:gd name="connsiteY63" fmla="*/ 511 h 9125"/>
              <a:gd name="connsiteX64" fmla="*/ 22 w 5664"/>
              <a:gd name="connsiteY64" fmla="*/ 500 h 9125"/>
              <a:gd name="connsiteX65" fmla="*/ 22 w 5664"/>
              <a:gd name="connsiteY65" fmla="*/ 500 h 9125"/>
              <a:gd name="connsiteX66" fmla="*/ 17 w 5664"/>
              <a:gd name="connsiteY66" fmla="*/ 496 h 9125"/>
              <a:gd name="connsiteX67" fmla="*/ 14 w 5664"/>
              <a:gd name="connsiteY67" fmla="*/ 490 h 9125"/>
              <a:gd name="connsiteX68" fmla="*/ 9 w 5664"/>
              <a:gd name="connsiteY68" fmla="*/ 475 h 9125"/>
              <a:gd name="connsiteX69" fmla="*/ 4 w 5664"/>
              <a:gd name="connsiteY69" fmla="*/ 458 h 9125"/>
              <a:gd name="connsiteX70" fmla="*/ 1 w 5664"/>
              <a:gd name="connsiteY70" fmla="*/ 439 h 9125"/>
              <a:gd name="connsiteX71" fmla="*/ 0 w 5664"/>
              <a:gd name="connsiteY71" fmla="*/ 418 h 9125"/>
              <a:gd name="connsiteX72" fmla="*/ 1 w 5664"/>
              <a:gd name="connsiteY72" fmla="*/ 395 h 9125"/>
              <a:gd name="connsiteX73" fmla="*/ 4 w 5664"/>
              <a:gd name="connsiteY73" fmla="*/ 348 h 9125"/>
              <a:gd name="connsiteX74" fmla="*/ 9 w 5664"/>
              <a:gd name="connsiteY74" fmla="*/ 305 h 9125"/>
              <a:gd name="connsiteX75" fmla="*/ 14 w 5664"/>
              <a:gd name="connsiteY75" fmla="*/ 268 h 9125"/>
              <a:gd name="connsiteX76" fmla="*/ 22 w 5664"/>
              <a:gd name="connsiteY76" fmla="*/ 233 h 9125"/>
              <a:gd name="connsiteX77" fmla="*/ 7 w 5664"/>
              <a:gd name="connsiteY77" fmla="*/ 0 h 9125"/>
              <a:gd name="connsiteX0" fmla="*/ 5664 w 5664"/>
              <a:gd name="connsiteY0" fmla="*/ 28 h 9125"/>
              <a:gd name="connsiteX1" fmla="*/ 5663 w 5664"/>
              <a:gd name="connsiteY1" fmla="*/ 21 h 9125"/>
              <a:gd name="connsiteX2" fmla="*/ 5664 w 5664"/>
              <a:gd name="connsiteY2" fmla="*/ 327 h 9125"/>
              <a:gd name="connsiteX3" fmla="*/ 5664 w 5664"/>
              <a:gd name="connsiteY3" fmla="*/ 516 h 9125"/>
              <a:gd name="connsiteX4" fmla="*/ 5491 w 5664"/>
              <a:gd name="connsiteY4" fmla="*/ 918 h 9125"/>
              <a:gd name="connsiteX5" fmla="*/ 5585 w 5664"/>
              <a:gd name="connsiteY5" fmla="*/ 1414 h 9125"/>
              <a:gd name="connsiteX6" fmla="*/ 5523 w 5664"/>
              <a:gd name="connsiteY6" fmla="*/ 1573 h 9125"/>
              <a:gd name="connsiteX7" fmla="*/ 5539 w 5664"/>
              <a:gd name="connsiteY7" fmla="*/ 1778 h 9125"/>
              <a:gd name="connsiteX8" fmla="*/ 5443 w 5664"/>
              <a:gd name="connsiteY8" fmla="*/ 2361 h 9125"/>
              <a:gd name="connsiteX9" fmla="*/ 5318 w 5664"/>
              <a:gd name="connsiteY9" fmla="*/ 3307 h 9125"/>
              <a:gd name="connsiteX10" fmla="*/ 5096 w 5664"/>
              <a:gd name="connsiteY10" fmla="*/ 3607 h 9125"/>
              <a:gd name="connsiteX11" fmla="*/ 4923 w 5664"/>
              <a:gd name="connsiteY11" fmla="*/ 4142 h 9125"/>
              <a:gd name="connsiteX12" fmla="*/ 4779 w 5664"/>
              <a:gd name="connsiteY12" fmla="*/ 4442 h 9125"/>
              <a:gd name="connsiteX13" fmla="*/ 4685 w 5664"/>
              <a:gd name="connsiteY13" fmla="*/ 4774 h 9125"/>
              <a:gd name="connsiteX14" fmla="*/ 4669 w 5664"/>
              <a:gd name="connsiteY14" fmla="*/ 5136 h 9125"/>
              <a:gd name="connsiteX15" fmla="*/ 4479 w 5664"/>
              <a:gd name="connsiteY15" fmla="*/ 5468 h 9125"/>
              <a:gd name="connsiteX16" fmla="*/ 4495 w 5664"/>
              <a:gd name="connsiteY16" fmla="*/ 5578 h 9125"/>
              <a:gd name="connsiteX17" fmla="*/ 4385 w 5664"/>
              <a:gd name="connsiteY17" fmla="*/ 5751 h 9125"/>
              <a:gd name="connsiteX18" fmla="*/ 4290 w 5664"/>
              <a:gd name="connsiteY18" fmla="*/ 6098 h 9125"/>
              <a:gd name="connsiteX19" fmla="*/ 4290 w 5664"/>
              <a:gd name="connsiteY19" fmla="*/ 6367 h 9125"/>
              <a:gd name="connsiteX20" fmla="*/ 4322 w 5664"/>
              <a:gd name="connsiteY20" fmla="*/ 6713 h 9125"/>
              <a:gd name="connsiteX21" fmla="*/ 4164 w 5664"/>
              <a:gd name="connsiteY21" fmla="*/ 6918 h 9125"/>
              <a:gd name="connsiteX22" fmla="*/ 4053 w 5664"/>
              <a:gd name="connsiteY22" fmla="*/ 7250 h 9125"/>
              <a:gd name="connsiteX23" fmla="*/ 3801 w 5664"/>
              <a:gd name="connsiteY23" fmla="*/ 7532 h 9125"/>
              <a:gd name="connsiteX24" fmla="*/ 3739 w 5664"/>
              <a:gd name="connsiteY24" fmla="*/ 7817 h 9125"/>
              <a:gd name="connsiteX25" fmla="*/ 3599 w 5664"/>
              <a:gd name="connsiteY25" fmla="*/ 8101 h 9125"/>
              <a:gd name="connsiteX26" fmla="*/ 3536 w 5664"/>
              <a:gd name="connsiteY26" fmla="*/ 8321 h 9125"/>
              <a:gd name="connsiteX27" fmla="*/ 3505 w 5664"/>
              <a:gd name="connsiteY27" fmla="*/ 8699 h 9125"/>
              <a:gd name="connsiteX28" fmla="*/ 3276 w 5664"/>
              <a:gd name="connsiteY28" fmla="*/ 8873 h 9125"/>
              <a:gd name="connsiteX29" fmla="*/ 3048 w 5664"/>
              <a:gd name="connsiteY29" fmla="*/ 9031 h 9125"/>
              <a:gd name="connsiteX30" fmla="*/ 2812 w 5664"/>
              <a:gd name="connsiteY30" fmla="*/ 9125 h 9125"/>
              <a:gd name="connsiteX31" fmla="*/ 2464 w 5664"/>
              <a:gd name="connsiteY31" fmla="*/ 9125 h 9125"/>
              <a:gd name="connsiteX32" fmla="*/ 2150 w 5664"/>
              <a:gd name="connsiteY32" fmla="*/ 8842 h 9125"/>
              <a:gd name="connsiteX33" fmla="*/ 1991 w 5664"/>
              <a:gd name="connsiteY33" fmla="*/ 8558 h 9125"/>
              <a:gd name="connsiteX34" fmla="*/ 1944 w 5664"/>
              <a:gd name="connsiteY34" fmla="*/ 8290 h 9125"/>
              <a:gd name="connsiteX35" fmla="*/ 1637 w 5664"/>
              <a:gd name="connsiteY35" fmla="*/ 7990 h 9125"/>
              <a:gd name="connsiteX36" fmla="*/ 1503 w 5664"/>
              <a:gd name="connsiteY36" fmla="*/ 7772 h 9125"/>
              <a:gd name="connsiteX37" fmla="*/ 1543 w 5664"/>
              <a:gd name="connsiteY37" fmla="*/ 7541 h 9125"/>
              <a:gd name="connsiteX38" fmla="*/ 1354 w 5664"/>
              <a:gd name="connsiteY38" fmla="*/ 7020 h 9125"/>
              <a:gd name="connsiteX39" fmla="*/ 1154 w 5664"/>
              <a:gd name="connsiteY39" fmla="*/ 6224 h 9125"/>
              <a:gd name="connsiteX40" fmla="*/ 1211 w 5664"/>
              <a:gd name="connsiteY40" fmla="*/ 5625 h 9125"/>
              <a:gd name="connsiteX41" fmla="*/ 933 w 5664"/>
              <a:gd name="connsiteY41" fmla="*/ 5057 h 9125"/>
              <a:gd name="connsiteX42" fmla="*/ 885 w 5664"/>
              <a:gd name="connsiteY42" fmla="*/ 4679 h 9125"/>
              <a:gd name="connsiteX43" fmla="*/ 857 w 5664"/>
              <a:gd name="connsiteY43" fmla="*/ 4372 h 9125"/>
              <a:gd name="connsiteX44" fmla="*/ 588 w 5664"/>
              <a:gd name="connsiteY44" fmla="*/ 4064 h 9125"/>
              <a:gd name="connsiteX45" fmla="*/ 526 w 5664"/>
              <a:gd name="connsiteY45" fmla="*/ 3733 h 9125"/>
              <a:gd name="connsiteX46" fmla="*/ 399 w 5664"/>
              <a:gd name="connsiteY46" fmla="*/ 3071 h 9125"/>
              <a:gd name="connsiteX47" fmla="*/ 337 w 5664"/>
              <a:gd name="connsiteY47" fmla="*/ 2597 h 9125"/>
              <a:gd name="connsiteX48" fmla="*/ 226 w 5664"/>
              <a:gd name="connsiteY48" fmla="*/ 2377 h 9125"/>
              <a:gd name="connsiteX49" fmla="*/ 226 w 5664"/>
              <a:gd name="connsiteY49" fmla="*/ 1935 h 9125"/>
              <a:gd name="connsiteX50" fmla="*/ 133 w 5664"/>
              <a:gd name="connsiteY50" fmla="*/ 1667 h 9125"/>
              <a:gd name="connsiteX51" fmla="*/ 133 w 5664"/>
              <a:gd name="connsiteY51" fmla="*/ 1305 h 9125"/>
              <a:gd name="connsiteX52" fmla="*/ 22 w 5664"/>
              <a:gd name="connsiteY52" fmla="*/ 1084 h 9125"/>
              <a:gd name="connsiteX53" fmla="*/ 22 w 5664"/>
              <a:gd name="connsiteY53" fmla="*/ 722 h 9125"/>
              <a:gd name="connsiteX54" fmla="*/ 22 w 5664"/>
              <a:gd name="connsiteY54" fmla="*/ 722 h 9125"/>
              <a:gd name="connsiteX55" fmla="*/ 29 w 5664"/>
              <a:gd name="connsiteY55" fmla="*/ 693 h 9125"/>
              <a:gd name="connsiteX56" fmla="*/ 35 w 5664"/>
              <a:gd name="connsiteY56" fmla="*/ 664 h 9125"/>
              <a:gd name="connsiteX57" fmla="*/ 39 w 5664"/>
              <a:gd name="connsiteY57" fmla="*/ 628 h 9125"/>
              <a:gd name="connsiteX58" fmla="*/ 42 w 5664"/>
              <a:gd name="connsiteY58" fmla="*/ 591 h 9125"/>
              <a:gd name="connsiteX59" fmla="*/ 43 w 5664"/>
              <a:gd name="connsiteY59" fmla="*/ 573 h 9125"/>
              <a:gd name="connsiteX60" fmla="*/ 42 w 5664"/>
              <a:gd name="connsiteY60" fmla="*/ 555 h 9125"/>
              <a:gd name="connsiteX61" fmla="*/ 39 w 5664"/>
              <a:gd name="connsiteY61" fmla="*/ 539 h 9125"/>
              <a:gd name="connsiteX62" fmla="*/ 35 w 5664"/>
              <a:gd name="connsiteY62" fmla="*/ 523 h 9125"/>
              <a:gd name="connsiteX63" fmla="*/ 29 w 5664"/>
              <a:gd name="connsiteY63" fmla="*/ 511 h 9125"/>
              <a:gd name="connsiteX64" fmla="*/ 22 w 5664"/>
              <a:gd name="connsiteY64" fmla="*/ 500 h 9125"/>
              <a:gd name="connsiteX65" fmla="*/ 22 w 5664"/>
              <a:gd name="connsiteY65" fmla="*/ 500 h 9125"/>
              <a:gd name="connsiteX66" fmla="*/ 17 w 5664"/>
              <a:gd name="connsiteY66" fmla="*/ 496 h 9125"/>
              <a:gd name="connsiteX67" fmla="*/ 14 w 5664"/>
              <a:gd name="connsiteY67" fmla="*/ 490 h 9125"/>
              <a:gd name="connsiteX68" fmla="*/ 9 w 5664"/>
              <a:gd name="connsiteY68" fmla="*/ 475 h 9125"/>
              <a:gd name="connsiteX69" fmla="*/ 4 w 5664"/>
              <a:gd name="connsiteY69" fmla="*/ 458 h 9125"/>
              <a:gd name="connsiteX70" fmla="*/ 1 w 5664"/>
              <a:gd name="connsiteY70" fmla="*/ 439 h 9125"/>
              <a:gd name="connsiteX71" fmla="*/ 0 w 5664"/>
              <a:gd name="connsiteY71" fmla="*/ 418 h 9125"/>
              <a:gd name="connsiteX72" fmla="*/ 1 w 5664"/>
              <a:gd name="connsiteY72" fmla="*/ 395 h 9125"/>
              <a:gd name="connsiteX73" fmla="*/ 4 w 5664"/>
              <a:gd name="connsiteY73" fmla="*/ 348 h 9125"/>
              <a:gd name="connsiteX74" fmla="*/ 9 w 5664"/>
              <a:gd name="connsiteY74" fmla="*/ 305 h 9125"/>
              <a:gd name="connsiteX75" fmla="*/ 14 w 5664"/>
              <a:gd name="connsiteY75" fmla="*/ 268 h 9125"/>
              <a:gd name="connsiteX76" fmla="*/ 22 w 5664"/>
              <a:gd name="connsiteY76" fmla="*/ 233 h 9125"/>
              <a:gd name="connsiteX77" fmla="*/ 7 w 5664"/>
              <a:gd name="connsiteY77" fmla="*/ 0 h 9125"/>
              <a:gd name="connsiteX78" fmla="*/ 5664 w 5664"/>
              <a:gd name="connsiteY78" fmla="*/ 28 h 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5664" h="9125">
                <a:moveTo>
                  <a:pt x="5664" y="28"/>
                </a:moveTo>
                <a:cubicBezTo>
                  <a:pt x="5664" y="26"/>
                  <a:pt x="5663" y="23"/>
                  <a:pt x="5663" y="21"/>
                </a:cubicBezTo>
                <a:cubicBezTo>
                  <a:pt x="5663" y="123"/>
                  <a:pt x="5664" y="225"/>
                  <a:pt x="5664" y="327"/>
                </a:cubicBezTo>
                <a:lnTo>
                  <a:pt x="5664" y="516"/>
                </a:lnTo>
                <a:cubicBezTo>
                  <a:pt x="5606" y="650"/>
                  <a:pt x="5549" y="784"/>
                  <a:pt x="5491" y="918"/>
                </a:cubicBezTo>
                <a:cubicBezTo>
                  <a:pt x="5522" y="1083"/>
                  <a:pt x="5554" y="1249"/>
                  <a:pt x="5585" y="1414"/>
                </a:cubicBezTo>
                <a:cubicBezTo>
                  <a:pt x="5564" y="1467"/>
                  <a:pt x="5544" y="1520"/>
                  <a:pt x="5523" y="1573"/>
                </a:cubicBezTo>
                <a:cubicBezTo>
                  <a:pt x="5528" y="1641"/>
                  <a:pt x="5534" y="1710"/>
                  <a:pt x="5539" y="1778"/>
                </a:cubicBezTo>
                <a:cubicBezTo>
                  <a:pt x="5507" y="1972"/>
                  <a:pt x="5475" y="2167"/>
                  <a:pt x="5443" y="2361"/>
                </a:cubicBezTo>
                <a:cubicBezTo>
                  <a:pt x="5401" y="2676"/>
                  <a:pt x="5360" y="2992"/>
                  <a:pt x="5318" y="3307"/>
                </a:cubicBezTo>
                <a:lnTo>
                  <a:pt x="5096" y="3607"/>
                </a:lnTo>
                <a:cubicBezTo>
                  <a:pt x="5038" y="3785"/>
                  <a:pt x="4981" y="3964"/>
                  <a:pt x="4923" y="4142"/>
                </a:cubicBezTo>
                <a:lnTo>
                  <a:pt x="4779" y="4442"/>
                </a:lnTo>
                <a:cubicBezTo>
                  <a:pt x="4748" y="4553"/>
                  <a:pt x="4716" y="4663"/>
                  <a:pt x="4685" y="4774"/>
                </a:cubicBezTo>
                <a:cubicBezTo>
                  <a:pt x="4680" y="4895"/>
                  <a:pt x="4674" y="5015"/>
                  <a:pt x="4669" y="5136"/>
                </a:cubicBezTo>
                <a:cubicBezTo>
                  <a:pt x="4606" y="5247"/>
                  <a:pt x="4542" y="5357"/>
                  <a:pt x="4479" y="5468"/>
                </a:cubicBezTo>
                <a:cubicBezTo>
                  <a:pt x="4484" y="5505"/>
                  <a:pt x="4490" y="5541"/>
                  <a:pt x="4495" y="5578"/>
                </a:cubicBezTo>
                <a:lnTo>
                  <a:pt x="4385" y="5751"/>
                </a:lnTo>
                <a:cubicBezTo>
                  <a:pt x="4353" y="5867"/>
                  <a:pt x="4322" y="5982"/>
                  <a:pt x="4290" y="6098"/>
                </a:cubicBezTo>
                <a:lnTo>
                  <a:pt x="4290" y="6367"/>
                </a:lnTo>
                <a:cubicBezTo>
                  <a:pt x="4301" y="6482"/>
                  <a:pt x="4311" y="6598"/>
                  <a:pt x="4322" y="6713"/>
                </a:cubicBezTo>
                <a:cubicBezTo>
                  <a:pt x="4269" y="6781"/>
                  <a:pt x="4217" y="6850"/>
                  <a:pt x="4164" y="6918"/>
                </a:cubicBezTo>
                <a:lnTo>
                  <a:pt x="4053" y="7250"/>
                </a:lnTo>
                <a:lnTo>
                  <a:pt x="3801" y="7532"/>
                </a:lnTo>
                <a:cubicBezTo>
                  <a:pt x="3780" y="7627"/>
                  <a:pt x="3760" y="7722"/>
                  <a:pt x="3739" y="7817"/>
                </a:cubicBezTo>
                <a:lnTo>
                  <a:pt x="3599" y="8101"/>
                </a:lnTo>
                <a:cubicBezTo>
                  <a:pt x="3578" y="8174"/>
                  <a:pt x="3557" y="8248"/>
                  <a:pt x="3536" y="8321"/>
                </a:cubicBezTo>
                <a:cubicBezTo>
                  <a:pt x="3526" y="8447"/>
                  <a:pt x="3515" y="8573"/>
                  <a:pt x="3505" y="8699"/>
                </a:cubicBezTo>
                <a:lnTo>
                  <a:pt x="3276" y="8873"/>
                </a:lnTo>
                <a:lnTo>
                  <a:pt x="3048" y="9031"/>
                </a:lnTo>
                <a:lnTo>
                  <a:pt x="2812" y="9125"/>
                </a:lnTo>
                <a:lnTo>
                  <a:pt x="2464" y="9125"/>
                </a:lnTo>
                <a:lnTo>
                  <a:pt x="2150" y="8842"/>
                </a:lnTo>
                <a:lnTo>
                  <a:pt x="1991" y="8558"/>
                </a:lnTo>
                <a:cubicBezTo>
                  <a:pt x="1975" y="8469"/>
                  <a:pt x="1960" y="8379"/>
                  <a:pt x="1944" y="8290"/>
                </a:cubicBezTo>
                <a:lnTo>
                  <a:pt x="1637" y="7990"/>
                </a:lnTo>
                <a:lnTo>
                  <a:pt x="1503" y="7772"/>
                </a:lnTo>
                <a:cubicBezTo>
                  <a:pt x="1516" y="7695"/>
                  <a:pt x="1530" y="7618"/>
                  <a:pt x="1543" y="7541"/>
                </a:cubicBezTo>
                <a:lnTo>
                  <a:pt x="1354" y="7020"/>
                </a:lnTo>
                <a:cubicBezTo>
                  <a:pt x="1287" y="6755"/>
                  <a:pt x="1221" y="6489"/>
                  <a:pt x="1154" y="6224"/>
                </a:cubicBezTo>
                <a:cubicBezTo>
                  <a:pt x="1173" y="6024"/>
                  <a:pt x="1192" y="5825"/>
                  <a:pt x="1211" y="5625"/>
                </a:cubicBezTo>
                <a:cubicBezTo>
                  <a:pt x="1118" y="5436"/>
                  <a:pt x="1026" y="5246"/>
                  <a:pt x="933" y="5057"/>
                </a:cubicBezTo>
                <a:lnTo>
                  <a:pt x="885" y="4679"/>
                </a:lnTo>
                <a:cubicBezTo>
                  <a:pt x="876" y="4577"/>
                  <a:pt x="866" y="4474"/>
                  <a:pt x="857" y="4372"/>
                </a:cubicBezTo>
                <a:lnTo>
                  <a:pt x="588" y="4064"/>
                </a:lnTo>
                <a:cubicBezTo>
                  <a:pt x="567" y="3954"/>
                  <a:pt x="547" y="3843"/>
                  <a:pt x="526" y="3733"/>
                </a:cubicBezTo>
                <a:cubicBezTo>
                  <a:pt x="484" y="3512"/>
                  <a:pt x="441" y="3292"/>
                  <a:pt x="399" y="3071"/>
                </a:cubicBezTo>
                <a:cubicBezTo>
                  <a:pt x="378" y="2913"/>
                  <a:pt x="358" y="2755"/>
                  <a:pt x="337" y="2597"/>
                </a:cubicBezTo>
                <a:lnTo>
                  <a:pt x="226" y="2377"/>
                </a:lnTo>
                <a:lnTo>
                  <a:pt x="226" y="1935"/>
                </a:lnTo>
                <a:cubicBezTo>
                  <a:pt x="195" y="1846"/>
                  <a:pt x="164" y="1756"/>
                  <a:pt x="133" y="1667"/>
                </a:cubicBezTo>
                <a:lnTo>
                  <a:pt x="133" y="1305"/>
                </a:lnTo>
                <a:lnTo>
                  <a:pt x="22" y="1084"/>
                </a:lnTo>
                <a:lnTo>
                  <a:pt x="22" y="722"/>
                </a:lnTo>
                <a:lnTo>
                  <a:pt x="22" y="722"/>
                </a:lnTo>
                <a:cubicBezTo>
                  <a:pt x="24" y="712"/>
                  <a:pt x="27" y="703"/>
                  <a:pt x="29" y="693"/>
                </a:cubicBezTo>
                <a:cubicBezTo>
                  <a:pt x="31" y="683"/>
                  <a:pt x="33" y="674"/>
                  <a:pt x="35" y="664"/>
                </a:cubicBezTo>
                <a:cubicBezTo>
                  <a:pt x="36" y="652"/>
                  <a:pt x="38" y="640"/>
                  <a:pt x="39" y="628"/>
                </a:cubicBezTo>
                <a:cubicBezTo>
                  <a:pt x="40" y="616"/>
                  <a:pt x="41" y="603"/>
                  <a:pt x="42" y="591"/>
                </a:cubicBezTo>
                <a:cubicBezTo>
                  <a:pt x="42" y="585"/>
                  <a:pt x="43" y="579"/>
                  <a:pt x="43" y="573"/>
                </a:cubicBezTo>
                <a:cubicBezTo>
                  <a:pt x="43" y="567"/>
                  <a:pt x="42" y="561"/>
                  <a:pt x="42" y="555"/>
                </a:cubicBezTo>
                <a:cubicBezTo>
                  <a:pt x="41" y="550"/>
                  <a:pt x="40" y="544"/>
                  <a:pt x="39" y="539"/>
                </a:cubicBezTo>
                <a:cubicBezTo>
                  <a:pt x="38" y="534"/>
                  <a:pt x="36" y="528"/>
                  <a:pt x="35" y="523"/>
                </a:cubicBezTo>
                <a:lnTo>
                  <a:pt x="29" y="511"/>
                </a:lnTo>
                <a:cubicBezTo>
                  <a:pt x="27" y="507"/>
                  <a:pt x="24" y="504"/>
                  <a:pt x="22" y="500"/>
                </a:cubicBezTo>
                <a:lnTo>
                  <a:pt x="22" y="500"/>
                </a:lnTo>
                <a:cubicBezTo>
                  <a:pt x="20" y="499"/>
                  <a:pt x="19" y="497"/>
                  <a:pt x="17" y="496"/>
                </a:cubicBezTo>
                <a:lnTo>
                  <a:pt x="14" y="490"/>
                </a:lnTo>
                <a:cubicBezTo>
                  <a:pt x="12" y="485"/>
                  <a:pt x="11" y="480"/>
                  <a:pt x="9" y="475"/>
                </a:cubicBezTo>
                <a:cubicBezTo>
                  <a:pt x="7" y="469"/>
                  <a:pt x="6" y="464"/>
                  <a:pt x="4" y="458"/>
                </a:cubicBezTo>
                <a:cubicBezTo>
                  <a:pt x="3" y="452"/>
                  <a:pt x="2" y="445"/>
                  <a:pt x="1" y="439"/>
                </a:cubicBezTo>
                <a:cubicBezTo>
                  <a:pt x="1" y="432"/>
                  <a:pt x="0" y="425"/>
                  <a:pt x="0" y="418"/>
                </a:cubicBezTo>
                <a:cubicBezTo>
                  <a:pt x="0" y="410"/>
                  <a:pt x="1" y="403"/>
                  <a:pt x="1" y="395"/>
                </a:cubicBezTo>
                <a:cubicBezTo>
                  <a:pt x="2" y="379"/>
                  <a:pt x="3" y="364"/>
                  <a:pt x="4" y="348"/>
                </a:cubicBezTo>
                <a:cubicBezTo>
                  <a:pt x="6" y="334"/>
                  <a:pt x="7" y="319"/>
                  <a:pt x="9" y="305"/>
                </a:cubicBezTo>
                <a:cubicBezTo>
                  <a:pt x="11" y="293"/>
                  <a:pt x="12" y="280"/>
                  <a:pt x="14" y="268"/>
                </a:cubicBezTo>
                <a:cubicBezTo>
                  <a:pt x="17" y="256"/>
                  <a:pt x="19" y="245"/>
                  <a:pt x="22" y="233"/>
                </a:cubicBezTo>
                <a:cubicBezTo>
                  <a:pt x="15" y="185"/>
                  <a:pt x="14" y="48"/>
                  <a:pt x="7" y="0"/>
                </a:cubicBezTo>
                <a:lnTo>
                  <a:pt x="5664" y="28"/>
                </a:lnTo>
                <a:close/>
              </a:path>
            </a:pathLst>
          </a:custGeom>
          <a:gradFill flip="none" rotWithShape="1">
            <a:gsLst>
              <a:gs pos="100000">
                <a:srgbClr val="3A65A3"/>
              </a:gs>
              <a:gs pos="0">
                <a:srgbClr val="C4C4C4"/>
              </a:gs>
            </a:gsLst>
            <a:lin ang="2520000" scaled="0"/>
            <a:tileRect/>
          </a:gradFill>
          <a:ln w="9525">
            <a:noFill/>
            <a:round/>
            <a:headEnd/>
            <a:tailEnd/>
          </a:ln>
          <a:effectLst>
            <a:outerShdw blurRad="317500" dist="101600" dir="5400000">
              <a:srgbClr val="000000">
                <a:alpha val="62000"/>
              </a:srgbClr>
            </a:outerShdw>
          </a:effectLst>
        </p:spPr>
        <p:txBody>
          <a:bodyPr vert="horz" wrap="square" lIns="91440" tIns="45720" rIns="91440" bIns="45720" numCol="1" anchor="t" anchorCtr="0" compatLnSpc="1">
            <a:prstTxWarp prst="textNoShape">
              <a:avLst/>
            </a:prstTxWarp>
          </a:bodyPr>
          <a:lstStyle/>
          <a:p>
            <a:endParaRPr lang="en-US" dirty="0"/>
          </a:p>
        </p:txBody>
      </p:sp>
      <p:grpSp>
        <p:nvGrpSpPr>
          <p:cNvPr id="8" name="Group 433">
            <a:extLst>
              <a:ext uri="{FF2B5EF4-FFF2-40B4-BE49-F238E27FC236}">
                <a16:creationId xmlns:a16="http://schemas.microsoft.com/office/drawing/2014/main" id="{D41B7CE1-ABE1-1842-8D22-B8CDC9508941}"/>
              </a:ext>
            </a:extLst>
          </p:cNvPr>
          <p:cNvGrpSpPr/>
          <p:nvPr userDrawn="1"/>
        </p:nvGrpSpPr>
        <p:grpSpPr>
          <a:xfrm>
            <a:off x="0" y="1955800"/>
            <a:ext cx="12039600" cy="3073400"/>
            <a:chOff x="2133600" y="4515555"/>
            <a:chExt cx="5029200" cy="968022"/>
          </a:xfrm>
        </p:grpSpPr>
        <p:sp>
          <p:nvSpPr>
            <p:cNvPr id="9" name="Rectangle 8">
              <a:extLst>
                <a:ext uri="{FF2B5EF4-FFF2-40B4-BE49-F238E27FC236}">
                  <a16:creationId xmlns:a16="http://schemas.microsoft.com/office/drawing/2014/main" id="{853080A3-98E0-BE4B-8FE0-4F84ABE95938}"/>
                </a:ext>
              </a:extLst>
            </p:cNvPr>
            <p:cNvSpPr/>
            <p:nvPr/>
          </p:nvSpPr>
          <p:spPr>
            <a:xfrm>
              <a:off x="2133600" y="4569177"/>
              <a:ext cx="94002" cy="914400"/>
            </a:xfrm>
            <a:prstGeom prst="rect">
              <a:avLst/>
            </a:prstGeom>
            <a:gradFill flip="none" rotWithShape="1">
              <a:gsLst>
                <a:gs pos="0">
                  <a:srgbClr val="23538D">
                    <a:alpha val="0"/>
                  </a:srgbClr>
                </a:gs>
                <a:gs pos="100000">
                  <a:srgbClr val="FFFFFF">
                    <a:alpha val="5000"/>
                  </a:srgbClr>
                </a:gs>
              </a:gsLst>
              <a:lin ang="16200000" scaled="1"/>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B19ABE5-A3E7-D647-BAC6-15B73176667F}"/>
                </a:ext>
              </a:extLst>
            </p:cNvPr>
            <p:cNvSpPr/>
            <p:nvPr/>
          </p:nvSpPr>
          <p:spPr>
            <a:xfrm>
              <a:off x="2321608" y="4569177"/>
              <a:ext cx="94002" cy="914400"/>
            </a:xfrm>
            <a:prstGeom prst="rect">
              <a:avLst/>
            </a:prstGeom>
            <a:gradFill flip="none" rotWithShape="1">
              <a:gsLst>
                <a:gs pos="0">
                  <a:srgbClr val="23538D">
                    <a:alpha val="0"/>
                  </a:srgbClr>
                </a:gs>
                <a:gs pos="100000">
                  <a:srgbClr val="FFFFFF">
                    <a:alpha val="5000"/>
                  </a:srgbClr>
                </a:gs>
              </a:gsLst>
              <a:lin ang="16200000" scaled="1"/>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7725D3BC-5F25-6541-A8DE-C735D498F9DE}"/>
                </a:ext>
              </a:extLst>
            </p:cNvPr>
            <p:cNvSpPr/>
            <p:nvPr/>
          </p:nvSpPr>
          <p:spPr>
            <a:xfrm>
              <a:off x="2556617" y="4569177"/>
              <a:ext cx="94002" cy="914400"/>
            </a:xfrm>
            <a:prstGeom prst="rect">
              <a:avLst/>
            </a:prstGeom>
            <a:gradFill flip="none" rotWithShape="1">
              <a:gsLst>
                <a:gs pos="0">
                  <a:srgbClr val="23538D">
                    <a:alpha val="0"/>
                  </a:srgbClr>
                </a:gs>
                <a:gs pos="100000">
                  <a:srgbClr val="FFFFFF">
                    <a:alpha val="5000"/>
                  </a:srgbClr>
                </a:gs>
              </a:gsLst>
              <a:lin ang="16200000" scaled="1"/>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D02B0B8-98E5-FA4B-88F7-A57E4F32648C}"/>
                </a:ext>
              </a:extLst>
            </p:cNvPr>
            <p:cNvSpPr/>
            <p:nvPr/>
          </p:nvSpPr>
          <p:spPr>
            <a:xfrm>
              <a:off x="3449652" y="4569177"/>
              <a:ext cx="94002" cy="914400"/>
            </a:xfrm>
            <a:prstGeom prst="rect">
              <a:avLst/>
            </a:prstGeom>
            <a:gradFill flip="none" rotWithShape="1">
              <a:gsLst>
                <a:gs pos="0">
                  <a:srgbClr val="23538D">
                    <a:alpha val="0"/>
                  </a:srgbClr>
                </a:gs>
                <a:gs pos="100000">
                  <a:srgbClr val="FFFFFF">
                    <a:alpha val="5000"/>
                  </a:srgbClr>
                </a:gs>
              </a:gsLst>
              <a:lin ang="16200000" scaled="1"/>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F7081DA-1CA4-3345-8CDB-2F2D91B03714}"/>
                </a:ext>
              </a:extLst>
            </p:cNvPr>
            <p:cNvSpPr/>
            <p:nvPr/>
          </p:nvSpPr>
          <p:spPr>
            <a:xfrm>
              <a:off x="4389690" y="4569177"/>
              <a:ext cx="94002" cy="914400"/>
            </a:xfrm>
            <a:prstGeom prst="rect">
              <a:avLst/>
            </a:prstGeom>
            <a:gradFill flip="none" rotWithShape="1">
              <a:gsLst>
                <a:gs pos="0">
                  <a:srgbClr val="23538D">
                    <a:alpha val="0"/>
                  </a:srgbClr>
                </a:gs>
                <a:gs pos="100000">
                  <a:srgbClr val="FFFFFF">
                    <a:alpha val="5000"/>
                  </a:srgbClr>
                </a:gs>
              </a:gsLst>
              <a:lin ang="16200000" scaled="1"/>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941D3CF6-47F6-0F4A-A121-83FFC6716118}"/>
                </a:ext>
              </a:extLst>
            </p:cNvPr>
            <p:cNvSpPr/>
            <p:nvPr/>
          </p:nvSpPr>
          <p:spPr>
            <a:xfrm>
              <a:off x="4530695" y="4569177"/>
              <a:ext cx="94002" cy="914400"/>
            </a:xfrm>
            <a:prstGeom prst="rect">
              <a:avLst/>
            </a:prstGeom>
            <a:gradFill flip="none" rotWithShape="1">
              <a:gsLst>
                <a:gs pos="0">
                  <a:srgbClr val="23538D">
                    <a:alpha val="0"/>
                  </a:srgbClr>
                </a:gs>
                <a:gs pos="100000">
                  <a:srgbClr val="FFFFFF">
                    <a:alpha val="5000"/>
                  </a:srgbClr>
                </a:gs>
              </a:gsLst>
              <a:lin ang="16200000" scaled="1"/>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678F5E2A-0310-4F49-A92E-FD37BB240875}"/>
                </a:ext>
              </a:extLst>
            </p:cNvPr>
            <p:cNvSpPr/>
            <p:nvPr/>
          </p:nvSpPr>
          <p:spPr>
            <a:xfrm>
              <a:off x="5423731" y="4569177"/>
              <a:ext cx="94002" cy="914400"/>
            </a:xfrm>
            <a:prstGeom prst="rect">
              <a:avLst/>
            </a:prstGeom>
            <a:gradFill flip="none" rotWithShape="1">
              <a:gsLst>
                <a:gs pos="0">
                  <a:srgbClr val="23538D">
                    <a:alpha val="0"/>
                  </a:srgbClr>
                </a:gs>
                <a:gs pos="100000">
                  <a:srgbClr val="FFFFFF">
                    <a:alpha val="5000"/>
                  </a:srgbClr>
                </a:gs>
              </a:gsLst>
              <a:lin ang="16200000" scaled="1"/>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A1F00883-0CA7-DB48-AD78-E623047EFFFA}"/>
                </a:ext>
              </a:extLst>
            </p:cNvPr>
            <p:cNvSpPr/>
            <p:nvPr/>
          </p:nvSpPr>
          <p:spPr>
            <a:xfrm>
              <a:off x="5517735" y="4569177"/>
              <a:ext cx="94002" cy="914400"/>
            </a:xfrm>
            <a:prstGeom prst="rect">
              <a:avLst/>
            </a:prstGeom>
            <a:gradFill flip="none" rotWithShape="1">
              <a:gsLst>
                <a:gs pos="0">
                  <a:srgbClr val="23538D">
                    <a:alpha val="0"/>
                  </a:srgbClr>
                </a:gs>
                <a:gs pos="100000">
                  <a:srgbClr val="FFFFFF">
                    <a:alpha val="5000"/>
                  </a:srgbClr>
                </a:gs>
              </a:gsLst>
              <a:lin ang="16200000" scaled="1"/>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2AE42A79-31A9-D244-AFD8-3BA6B226FB64}"/>
                </a:ext>
              </a:extLst>
            </p:cNvPr>
            <p:cNvSpPr/>
            <p:nvPr/>
          </p:nvSpPr>
          <p:spPr>
            <a:xfrm>
              <a:off x="6222762" y="4569177"/>
              <a:ext cx="94002" cy="914400"/>
            </a:xfrm>
            <a:prstGeom prst="rect">
              <a:avLst/>
            </a:prstGeom>
            <a:gradFill flip="none" rotWithShape="1">
              <a:gsLst>
                <a:gs pos="0">
                  <a:srgbClr val="23538D">
                    <a:alpha val="0"/>
                  </a:srgbClr>
                </a:gs>
                <a:gs pos="100000">
                  <a:srgbClr val="FFFFFF">
                    <a:alpha val="5000"/>
                  </a:srgbClr>
                </a:gs>
              </a:gsLst>
              <a:lin ang="16200000" scaled="1"/>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10246568-9757-6B4C-8E9D-22F0E4F56197}"/>
                </a:ext>
              </a:extLst>
            </p:cNvPr>
            <p:cNvSpPr/>
            <p:nvPr/>
          </p:nvSpPr>
          <p:spPr>
            <a:xfrm>
              <a:off x="5940752" y="4569177"/>
              <a:ext cx="94002" cy="914400"/>
            </a:xfrm>
            <a:prstGeom prst="rect">
              <a:avLst/>
            </a:prstGeom>
            <a:gradFill flip="none" rotWithShape="1">
              <a:gsLst>
                <a:gs pos="0">
                  <a:srgbClr val="23538D">
                    <a:alpha val="0"/>
                  </a:srgbClr>
                </a:gs>
                <a:gs pos="100000">
                  <a:srgbClr val="FFFFFF">
                    <a:alpha val="5000"/>
                  </a:srgbClr>
                </a:gs>
              </a:gsLst>
              <a:lin ang="16200000" scaled="1"/>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B01A81DE-946D-174F-8B7A-FEE60A4016FD}"/>
                </a:ext>
              </a:extLst>
            </p:cNvPr>
            <p:cNvSpPr/>
            <p:nvPr/>
          </p:nvSpPr>
          <p:spPr>
            <a:xfrm>
              <a:off x="7068798" y="4569177"/>
              <a:ext cx="94002" cy="914400"/>
            </a:xfrm>
            <a:prstGeom prst="rect">
              <a:avLst/>
            </a:prstGeom>
            <a:gradFill flip="none" rotWithShape="1">
              <a:gsLst>
                <a:gs pos="0">
                  <a:srgbClr val="23538D">
                    <a:alpha val="0"/>
                  </a:srgbClr>
                </a:gs>
                <a:gs pos="100000">
                  <a:srgbClr val="FFFFFF">
                    <a:alpha val="5000"/>
                  </a:srgbClr>
                </a:gs>
              </a:gsLst>
              <a:lin ang="16200000" scaled="1"/>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8C9E2D28-C66A-C543-8463-58479BF06AEC}"/>
                </a:ext>
              </a:extLst>
            </p:cNvPr>
            <p:cNvSpPr/>
            <p:nvPr/>
          </p:nvSpPr>
          <p:spPr>
            <a:xfrm>
              <a:off x="2838627" y="4569177"/>
              <a:ext cx="94002" cy="914400"/>
            </a:xfrm>
            <a:prstGeom prst="rect">
              <a:avLst/>
            </a:prstGeom>
            <a:gradFill flip="none" rotWithShape="1">
              <a:gsLst>
                <a:gs pos="0">
                  <a:srgbClr val="23538D">
                    <a:alpha val="0"/>
                  </a:srgbClr>
                </a:gs>
                <a:gs pos="100000">
                  <a:srgbClr val="FFFFFF">
                    <a:alpha val="5000"/>
                  </a:srgbClr>
                </a:gs>
              </a:gsLst>
              <a:lin ang="16200000" scaled="1"/>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0A385C5F-12A5-4445-B33E-716255BD73D0}"/>
                </a:ext>
              </a:extLst>
            </p:cNvPr>
            <p:cNvSpPr/>
            <p:nvPr/>
          </p:nvSpPr>
          <p:spPr>
            <a:xfrm>
              <a:off x="3167640" y="4569177"/>
              <a:ext cx="94002" cy="914400"/>
            </a:xfrm>
            <a:prstGeom prst="rect">
              <a:avLst/>
            </a:prstGeom>
            <a:gradFill flip="none" rotWithShape="1">
              <a:gsLst>
                <a:gs pos="0">
                  <a:srgbClr val="23538D">
                    <a:alpha val="0"/>
                  </a:srgbClr>
                </a:gs>
                <a:gs pos="100000">
                  <a:srgbClr val="FFFFFF">
                    <a:alpha val="5000"/>
                  </a:srgbClr>
                </a:gs>
              </a:gsLst>
              <a:lin ang="16200000" scaled="1"/>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07BA1B90-C52E-2C46-8C15-E3A039EE7FDB}"/>
                </a:ext>
              </a:extLst>
            </p:cNvPr>
            <p:cNvSpPr/>
            <p:nvPr/>
          </p:nvSpPr>
          <p:spPr>
            <a:xfrm>
              <a:off x="2791628" y="4569177"/>
              <a:ext cx="282010" cy="914400"/>
            </a:xfrm>
            <a:prstGeom prst="rect">
              <a:avLst/>
            </a:prstGeom>
            <a:gradFill flip="none" rotWithShape="1">
              <a:gsLst>
                <a:gs pos="0">
                  <a:srgbClr val="23538D">
                    <a:alpha val="0"/>
                  </a:srgbClr>
                </a:gs>
                <a:gs pos="100000">
                  <a:srgbClr val="FFFFFF">
                    <a:alpha val="5000"/>
                  </a:srgbClr>
                </a:gs>
              </a:gsLst>
              <a:lin ang="16200000" scaled="1"/>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547D932F-B11A-B44A-9E8D-35442C2A5485}"/>
                </a:ext>
              </a:extLst>
            </p:cNvPr>
            <p:cNvSpPr/>
            <p:nvPr/>
          </p:nvSpPr>
          <p:spPr>
            <a:xfrm>
              <a:off x="2274605" y="4569177"/>
              <a:ext cx="423017" cy="914400"/>
            </a:xfrm>
            <a:prstGeom prst="rect">
              <a:avLst/>
            </a:prstGeom>
            <a:gradFill flip="none" rotWithShape="1">
              <a:gsLst>
                <a:gs pos="0">
                  <a:srgbClr val="23538D">
                    <a:alpha val="0"/>
                  </a:srgbClr>
                </a:gs>
                <a:gs pos="100000">
                  <a:srgbClr val="FFFFFF">
                    <a:alpha val="5000"/>
                  </a:srgbClr>
                </a:gs>
              </a:gsLst>
              <a:lin ang="16200000" scaled="1"/>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24AE858E-E9A7-594A-AAC1-F7FD58D2BC25}"/>
                </a:ext>
              </a:extLst>
            </p:cNvPr>
            <p:cNvSpPr/>
            <p:nvPr/>
          </p:nvSpPr>
          <p:spPr>
            <a:xfrm>
              <a:off x="3825668" y="4569177"/>
              <a:ext cx="282010" cy="914400"/>
            </a:xfrm>
            <a:prstGeom prst="rect">
              <a:avLst/>
            </a:prstGeom>
            <a:gradFill flip="none" rotWithShape="1">
              <a:gsLst>
                <a:gs pos="0">
                  <a:srgbClr val="23538D">
                    <a:alpha val="0"/>
                  </a:srgbClr>
                </a:gs>
                <a:gs pos="100000">
                  <a:srgbClr val="FFFFFF">
                    <a:alpha val="5000"/>
                  </a:srgbClr>
                </a:gs>
              </a:gsLst>
              <a:lin ang="16200000" scaled="1"/>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D4A52326-D147-1F4A-9776-51852AB22570}"/>
                </a:ext>
              </a:extLst>
            </p:cNvPr>
            <p:cNvSpPr/>
            <p:nvPr/>
          </p:nvSpPr>
          <p:spPr>
            <a:xfrm>
              <a:off x="3496655" y="4569177"/>
              <a:ext cx="94002" cy="914400"/>
            </a:xfrm>
            <a:prstGeom prst="rect">
              <a:avLst/>
            </a:prstGeom>
            <a:gradFill flip="none" rotWithShape="1">
              <a:gsLst>
                <a:gs pos="0">
                  <a:srgbClr val="23538D">
                    <a:alpha val="0"/>
                  </a:srgbClr>
                </a:gs>
                <a:gs pos="100000">
                  <a:srgbClr val="FFFFFF">
                    <a:alpha val="5000"/>
                  </a:srgbClr>
                </a:gs>
              </a:gsLst>
              <a:lin ang="16200000" scaled="1"/>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9EF39F05-70C0-F243-BB88-0BF081C13580}"/>
                </a:ext>
              </a:extLst>
            </p:cNvPr>
            <p:cNvSpPr/>
            <p:nvPr/>
          </p:nvSpPr>
          <p:spPr>
            <a:xfrm>
              <a:off x="3778665" y="4569177"/>
              <a:ext cx="94002" cy="914400"/>
            </a:xfrm>
            <a:prstGeom prst="rect">
              <a:avLst/>
            </a:prstGeom>
            <a:gradFill flip="none" rotWithShape="1">
              <a:gsLst>
                <a:gs pos="0">
                  <a:srgbClr val="23538D">
                    <a:alpha val="0"/>
                  </a:srgbClr>
                </a:gs>
                <a:gs pos="100000">
                  <a:srgbClr val="FFFFFF">
                    <a:alpha val="5000"/>
                  </a:srgbClr>
                </a:gs>
              </a:gsLst>
              <a:lin ang="16200000" scaled="1"/>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E712F539-B2CC-BC49-9B36-607275920FDB}"/>
                </a:ext>
              </a:extLst>
            </p:cNvPr>
            <p:cNvSpPr/>
            <p:nvPr/>
          </p:nvSpPr>
          <p:spPr>
            <a:xfrm>
              <a:off x="4577697" y="4569177"/>
              <a:ext cx="188008" cy="914400"/>
            </a:xfrm>
            <a:prstGeom prst="rect">
              <a:avLst/>
            </a:prstGeom>
            <a:gradFill flip="none" rotWithShape="1">
              <a:gsLst>
                <a:gs pos="0">
                  <a:srgbClr val="23538D">
                    <a:alpha val="0"/>
                  </a:srgbClr>
                </a:gs>
                <a:gs pos="100000">
                  <a:srgbClr val="FFFFFF">
                    <a:alpha val="5000"/>
                  </a:srgbClr>
                </a:gs>
              </a:gsLst>
              <a:lin ang="16200000" scaled="1"/>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86A0FBD5-2056-F240-A389-CC7EA4027667}"/>
                </a:ext>
              </a:extLst>
            </p:cNvPr>
            <p:cNvSpPr/>
            <p:nvPr/>
          </p:nvSpPr>
          <p:spPr>
            <a:xfrm>
              <a:off x="5376729" y="4569177"/>
              <a:ext cx="423017" cy="914400"/>
            </a:xfrm>
            <a:prstGeom prst="rect">
              <a:avLst/>
            </a:prstGeom>
            <a:gradFill flip="none" rotWithShape="1">
              <a:gsLst>
                <a:gs pos="0">
                  <a:srgbClr val="23538D">
                    <a:alpha val="0"/>
                  </a:srgbClr>
                </a:gs>
                <a:gs pos="100000">
                  <a:srgbClr val="FFFFFF">
                    <a:alpha val="5000"/>
                  </a:srgbClr>
                </a:gs>
              </a:gsLst>
              <a:lin ang="16200000" scaled="1"/>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7B923013-D050-3842-9AFA-9E6043746493}"/>
                </a:ext>
              </a:extLst>
            </p:cNvPr>
            <p:cNvSpPr/>
            <p:nvPr/>
          </p:nvSpPr>
          <p:spPr>
            <a:xfrm>
              <a:off x="6128760" y="4569177"/>
              <a:ext cx="235009" cy="914400"/>
            </a:xfrm>
            <a:prstGeom prst="rect">
              <a:avLst/>
            </a:prstGeom>
            <a:gradFill flip="none" rotWithShape="1">
              <a:gsLst>
                <a:gs pos="0">
                  <a:srgbClr val="23538D">
                    <a:alpha val="0"/>
                  </a:srgbClr>
                </a:gs>
                <a:gs pos="100000">
                  <a:srgbClr val="FFFFFF">
                    <a:alpha val="5000"/>
                  </a:srgbClr>
                </a:gs>
              </a:gsLst>
              <a:lin ang="16200000" scaled="1"/>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8804D744-0494-AE48-95F2-B06BF51A8D1E}"/>
                </a:ext>
              </a:extLst>
            </p:cNvPr>
            <p:cNvSpPr/>
            <p:nvPr/>
          </p:nvSpPr>
          <p:spPr>
            <a:xfrm>
              <a:off x="5000715" y="4569177"/>
              <a:ext cx="94002" cy="914400"/>
            </a:xfrm>
            <a:prstGeom prst="rect">
              <a:avLst/>
            </a:prstGeom>
            <a:gradFill flip="none" rotWithShape="1">
              <a:gsLst>
                <a:gs pos="0">
                  <a:srgbClr val="23538D">
                    <a:alpha val="0"/>
                  </a:srgbClr>
                </a:gs>
                <a:gs pos="100000">
                  <a:srgbClr val="FFFFFF">
                    <a:alpha val="5000"/>
                  </a:srgbClr>
                </a:gs>
              </a:gsLst>
              <a:lin ang="16200000" scaled="1"/>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C775135B-8961-6B45-8B66-16E7622B5798}"/>
                </a:ext>
              </a:extLst>
            </p:cNvPr>
            <p:cNvSpPr/>
            <p:nvPr/>
          </p:nvSpPr>
          <p:spPr>
            <a:xfrm>
              <a:off x="6410770" y="4569177"/>
              <a:ext cx="235009" cy="914400"/>
            </a:xfrm>
            <a:prstGeom prst="rect">
              <a:avLst/>
            </a:prstGeom>
            <a:gradFill flip="none" rotWithShape="1">
              <a:gsLst>
                <a:gs pos="0">
                  <a:srgbClr val="23538D">
                    <a:alpha val="0"/>
                  </a:srgbClr>
                </a:gs>
                <a:gs pos="100000">
                  <a:srgbClr val="FFFFFF">
                    <a:alpha val="5000"/>
                  </a:srgbClr>
                </a:gs>
              </a:gsLst>
              <a:lin ang="16200000" scaled="1"/>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9DE7C6EC-CAB1-CB46-991B-6488ECE877D3}"/>
                </a:ext>
              </a:extLst>
            </p:cNvPr>
            <p:cNvSpPr/>
            <p:nvPr/>
          </p:nvSpPr>
          <p:spPr>
            <a:xfrm>
              <a:off x="4248685" y="4569177"/>
              <a:ext cx="2517073" cy="914400"/>
            </a:xfrm>
            <a:prstGeom prst="rect">
              <a:avLst/>
            </a:prstGeom>
            <a:gradFill flip="none" rotWithShape="1">
              <a:gsLst>
                <a:gs pos="35000">
                  <a:srgbClr val="23538D">
                    <a:alpha val="0"/>
                  </a:srgbClr>
                </a:gs>
                <a:gs pos="100000">
                  <a:srgbClr val="FFFFFF">
                    <a:alpha val="5000"/>
                  </a:srgbClr>
                </a:gs>
              </a:gsLst>
              <a:lin ang="16200000" scaled="1"/>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717DBA27-E68F-B240-AAD1-BCD90577F149}"/>
                </a:ext>
              </a:extLst>
            </p:cNvPr>
            <p:cNvSpPr/>
            <p:nvPr/>
          </p:nvSpPr>
          <p:spPr>
            <a:xfrm>
              <a:off x="3214643" y="4515555"/>
              <a:ext cx="940038" cy="914400"/>
            </a:xfrm>
            <a:prstGeom prst="rect">
              <a:avLst/>
            </a:prstGeom>
            <a:gradFill flip="none" rotWithShape="1">
              <a:gsLst>
                <a:gs pos="0">
                  <a:srgbClr val="23538D">
                    <a:alpha val="0"/>
                  </a:srgbClr>
                </a:gs>
                <a:gs pos="100000">
                  <a:srgbClr val="FFFFFF">
                    <a:alpha val="5000"/>
                  </a:srgbClr>
                </a:gs>
              </a:gsLst>
              <a:lin ang="16200000" scaled="1"/>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2CD2427C-7DC2-3045-8C3B-F9D64741D9AB}"/>
                </a:ext>
              </a:extLst>
            </p:cNvPr>
            <p:cNvSpPr/>
            <p:nvPr/>
          </p:nvSpPr>
          <p:spPr>
            <a:xfrm>
              <a:off x="4976191" y="4560711"/>
              <a:ext cx="635548" cy="914400"/>
            </a:xfrm>
            <a:prstGeom prst="rect">
              <a:avLst/>
            </a:prstGeom>
            <a:gradFill flip="none" rotWithShape="1">
              <a:gsLst>
                <a:gs pos="0">
                  <a:srgbClr val="23538D">
                    <a:alpha val="0"/>
                  </a:srgbClr>
                </a:gs>
                <a:gs pos="100000">
                  <a:srgbClr val="FFFFFF">
                    <a:alpha val="5000"/>
                  </a:srgbClr>
                </a:gs>
              </a:gsLst>
              <a:lin ang="16200000" scaled="1"/>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B6BDF266-CA3B-384A-8E34-51B2C11B8F9D}"/>
                </a:ext>
              </a:extLst>
            </p:cNvPr>
            <p:cNvSpPr/>
            <p:nvPr/>
          </p:nvSpPr>
          <p:spPr>
            <a:xfrm>
              <a:off x="3307057" y="4560711"/>
              <a:ext cx="357169" cy="914400"/>
            </a:xfrm>
            <a:prstGeom prst="rect">
              <a:avLst/>
            </a:prstGeom>
            <a:gradFill flip="none" rotWithShape="1">
              <a:gsLst>
                <a:gs pos="0">
                  <a:srgbClr val="23538D">
                    <a:alpha val="0"/>
                  </a:srgbClr>
                </a:gs>
                <a:gs pos="100000">
                  <a:srgbClr val="FFFFFF">
                    <a:alpha val="5000"/>
                  </a:srgbClr>
                </a:gs>
              </a:gsLst>
              <a:lin ang="16200000" scaled="1"/>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6" name="Oval 35" descr="sun">
            <a:extLst>
              <a:ext uri="{FF2B5EF4-FFF2-40B4-BE49-F238E27FC236}">
                <a16:creationId xmlns:a16="http://schemas.microsoft.com/office/drawing/2014/main" id="{6BDC451C-DF37-104B-A6C7-A3D284E73E4E}"/>
              </a:ext>
            </a:extLst>
          </p:cNvPr>
          <p:cNvSpPr/>
          <p:nvPr userDrawn="1"/>
        </p:nvSpPr>
        <p:spPr>
          <a:xfrm>
            <a:off x="1119492" y="334537"/>
            <a:ext cx="1355937" cy="1355937"/>
          </a:xfrm>
          <a:prstGeom prst="ellipse">
            <a:avLst/>
          </a:prstGeom>
          <a:gradFill flip="none" rotWithShape="1">
            <a:gsLst>
              <a:gs pos="34000">
                <a:schemeClr val="bg1"/>
              </a:gs>
              <a:gs pos="100000">
                <a:schemeClr val="accent1"/>
              </a:gs>
              <a:gs pos="51000">
                <a:schemeClr val="accent1">
                  <a:lumMod val="60000"/>
                  <a:lumOff val="40000"/>
                </a:schemeClr>
              </a:gs>
            </a:gsLst>
            <a:path path="circle">
              <a:fillToRect l="50000" t="50000" r="50000" b="50000"/>
            </a:path>
            <a:tileRect/>
          </a:gradFill>
          <a:ln>
            <a:noFill/>
          </a:ln>
          <a:effectLst>
            <a:glow rad="228600">
              <a:srgbClr val="FFFF00">
                <a:alpha val="50000"/>
              </a:srgbClr>
            </a:glow>
            <a:softEdge rad="635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7" name="Group 29" descr="iceberg">
            <a:extLst>
              <a:ext uri="{FF2B5EF4-FFF2-40B4-BE49-F238E27FC236}">
                <a16:creationId xmlns:a16="http://schemas.microsoft.com/office/drawing/2014/main" id="{68ED8652-5749-D941-B3B3-DB901F5D71E3}"/>
              </a:ext>
            </a:extLst>
          </p:cNvPr>
          <p:cNvGrpSpPr/>
          <p:nvPr userDrawn="1"/>
        </p:nvGrpSpPr>
        <p:grpSpPr>
          <a:xfrm>
            <a:off x="3429001" y="380998"/>
            <a:ext cx="2597577" cy="5943602"/>
            <a:chOff x="3073400" y="0"/>
            <a:chExt cx="2997202" cy="6858001"/>
          </a:xfrm>
        </p:grpSpPr>
        <p:sp>
          <p:nvSpPr>
            <p:cNvPr id="38" name="Freeform 5">
              <a:extLst>
                <a:ext uri="{FF2B5EF4-FFF2-40B4-BE49-F238E27FC236}">
                  <a16:creationId xmlns:a16="http://schemas.microsoft.com/office/drawing/2014/main" id="{EB6B16A5-F28C-B147-AC8A-B620B8BB4D97}"/>
                </a:ext>
              </a:extLst>
            </p:cNvPr>
            <p:cNvSpPr>
              <a:spLocks/>
            </p:cNvSpPr>
            <p:nvPr/>
          </p:nvSpPr>
          <p:spPr bwMode="auto">
            <a:xfrm>
              <a:off x="3073400" y="0"/>
              <a:ext cx="2997200" cy="6858000"/>
            </a:xfrm>
            <a:custGeom>
              <a:avLst/>
              <a:gdLst/>
              <a:ahLst/>
              <a:cxnLst>
                <a:cxn ang="0">
                  <a:pos x="431" y="2758"/>
                </a:cxn>
                <a:cxn ang="0">
                  <a:pos x="849" y="1875"/>
                </a:cxn>
                <a:cxn ang="0">
                  <a:pos x="1438" y="1141"/>
                </a:cxn>
                <a:cxn ang="0">
                  <a:pos x="2046" y="646"/>
                </a:cxn>
                <a:cxn ang="0">
                  <a:pos x="2567" y="0"/>
                </a:cxn>
                <a:cxn ang="0">
                  <a:pos x="2721" y="7"/>
                </a:cxn>
                <a:cxn ang="0">
                  <a:pos x="2766" y="43"/>
                </a:cxn>
                <a:cxn ang="0">
                  <a:pos x="2799" y="85"/>
                </a:cxn>
                <a:cxn ang="0">
                  <a:pos x="2806" y="102"/>
                </a:cxn>
                <a:cxn ang="0">
                  <a:pos x="2829" y="128"/>
                </a:cxn>
                <a:cxn ang="0">
                  <a:pos x="2893" y="172"/>
                </a:cxn>
                <a:cxn ang="0">
                  <a:pos x="3103" y="426"/>
                </a:cxn>
                <a:cxn ang="0">
                  <a:pos x="3622" y="740"/>
                </a:cxn>
                <a:cxn ang="0">
                  <a:pos x="3906" y="1008"/>
                </a:cxn>
                <a:cxn ang="0">
                  <a:pos x="4213" y="1418"/>
                </a:cxn>
                <a:cxn ang="0">
                  <a:pos x="4581" y="2009"/>
                </a:cxn>
                <a:cxn ang="0">
                  <a:pos x="5018" y="2685"/>
                </a:cxn>
                <a:cxn ang="0">
                  <a:pos x="5243" y="3027"/>
                </a:cxn>
                <a:cxn ang="0">
                  <a:pos x="5585" y="3642"/>
                </a:cxn>
                <a:cxn ang="0">
                  <a:pos x="5664" y="4162"/>
                </a:cxn>
                <a:cxn ang="0">
                  <a:pos x="5585" y="5249"/>
                </a:cxn>
                <a:cxn ang="0">
                  <a:pos x="5443" y="6196"/>
                </a:cxn>
                <a:cxn ang="0">
                  <a:pos x="4923" y="7977"/>
                </a:cxn>
                <a:cxn ang="0">
                  <a:pos x="4669" y="8971"/>
                </a:cxn>
                <a:cxn ang="0">
                  <a:pos x="4385" y="9586"/>
                </a:cxn>
                <a:cxn ang="0">
                  <a:pos x="4322" y="10548"/>
                </a:cxn>
                <a:cxn ang="0">
                  <a:pos x="3801" y="11367"/>
                </a:cxn>
                <a:cxn ang="0">
                  <a:pos x="3536" y="12156"/>
                </a:cxn>
                <a:cxn ang="0">
                  <a:pos x="3048" y="12866"/>
                </a:cxn>
                <a:cxn ang="0">
                  <a:pos x="2150" y="12677"/>
                </a:cxn>
                <a:cxn ang="0">
                  <a:pos x="1637" y="11825"/>
                </a:cxn>
                <a:cxn ang="0">
                  <a:pos x="1354" y="10855"/>
                </a:cxn>
                <a:cxn ang="0">
                  <a:pos x="933" y="8892"/>
                </a:cxn>
                <a:cxn ang="0">
                  <a:pos x="588" y="7899"/>
                </a:cxn>
                <a:cxn ang="0">
                  <a:pos x="337" y="6432"/>
                </a:cxn>
                <a:cxn ang="0">
                  <a:pos x="133" y="5502"/>
                </a:cxn>
                <a:cxn ang="0">
                  <a:pos x="22" y="4557"/>
                </a:cxn>
                <a:cxn ang="0">
                  <a:pos x="35" y="4499"/>
                </a:cxn>
                <a:cxn ang="0">
                  <a:pos x="43" y="4408"/>
                </a:cxn>
                <a:cxn ang="0">
                  <a:pos x="35" y="4358"/>
                </a:cxn>
                <a:cxn ang="0">
                  <a:pos x="22" y="4335"/>
                </a:cxn>
                <a:cxn ang="0">
                  <a:pos x="9" y="4310"/>
                </a:cxn>
                <a:cxn ang="0">
                  <a:pos x="0" y="4253"/>
                </a:cxn>
                <a:cxn ang="0">
                  <a:pos x="9" y="4140"/>
                </a:cxn>
                <a:cxn ang="0">
                  <a:pos x="0" y="3925"/>
                </a:cxn>
              </a:cxnLst>
              <a:rect l="0" t="0" r="r" b="b"/>
              <a:pathLst>
                <a:path w="5664" h="12960">
                  <a:moveTo>
                    <a:pt x="85" y="3531"/>
                  </a:moveTo>
                  <a:lnTo>
                    <a:pt x="401" y="3142"/>
                  </a:lnTo>
                  <a:lnTo>
                    <a:pt x="431" y="2758"/>
                  </a:lnTo>
                  <a:lnTo>
                    <a:pt x="633" y="2412"/>
                  </a:lnTo>
                  <a:lnTo>
                    <a:pt x="786" y="2271"/>
                  </a:lnTo>
                  <a:lnTo>
                    <a:pt x="849" y="1875"/>
                  </a:lnTo>
                  <a:lnTo>
                    <a:pt x="1021" y="1790"/>
                  </a:lnTo>
                  <a:lnTo>
                    <a:pt x="1348" y="1378"/>
                  </a:lnTo>
                  <a:lnTo>
                    <a:pt x="1438" y="1141"/>
                  </a:lnTo>
                  <a:lnTo>
                    <a:pt x="1755" y="958"/>
                  </a:lnTo>
                  <a:lnTo>
                    <a:pt x="1841" y="740"/>
                  </a:lnTo>
                  <a:lnTo>
                    <a:pt x="2046" y="646"/>
                  </a:lnTo>
                  <a:lnTo>
                    <a:pt x="2156" y="489"/>
                  </a:lnTo>
                  <a:lnTo>
                    <a:pt x="2362" y="157"/>
                  </a:lnTo>
                  <a:lnTo>
                    <a:pt x="2567" y="0"/>
                  </a:lnTo>
                  <a:lnTo>
                    <a:pt x="2708" y="0"/>
                  </a:lnTo>
                  <a:lnTo>
                    <a:pt x="2708" y="0"/>
                  </a:lnTo>
                  <a:lnTo>
                    <a:pt x="2721" y="7"/>
                  </a:lnTo>
                  <a:lnTo>
                    <a:pt x="2734" y="17"/>
                  </a:lnTo>
                  <a:lnTo>
                    <a:pt x="2750" y="29"/>
                  </a:lnTo>
                  <a:lnTo>
                    <a:pt x="2766" y="43"/>
                  </a:lnTo>
                  <a:lnTo>
                    <a:pt x="2782" y="59"/>
                  </a:lnTo>
                  <a:lnTo>
                    <a:pt x="2795" y="76"/>
                  </a:lnTo>
                  <a:lnTo>
                    <a:pt x="2799" y="85"/>
                  </a:lnTo>
                  <a:lnTo>
                    <a:pt x="2803" y="94"/>
                  </a:lnTo>
                  <a:lnTo>
                    <a:pt x="2803" y="94"/>
                  </a:lnTo>
                  <a:lnTo>
                    <a:pt x="2806" y="102"/>
                  </a:lnTo>
                  <a:lnTo>
                    <a:pt x="2812" y="111"/>
                  </a:lnTo>
                  <a:lnTo>
                    <a:pt x="2820" y="120"/>
                  </a:lnTo>
                  <a:lnTo>
                    <a:pt x="2829" y="128"/>
                  </a:lnTo>
                  <a:lnTo>
                    <a:pt x="2849" y="144"/>
                  </a:lnTo>
                  <a:lnTo>
                    <a:pt x="2871" y="159"/>
                  </a:lnTo>
                  <a:lnTo>
                    <a:pt x="2893" y="172"/>
                  </a:lnTo>
                  <a:lnTo>
                    <a:pt x="2911" y="180"/>
                  </a:lnTo>
                  <a:lnTo>
                    <a:pt x="2929" y="189"/>
                  </a:lnTo>
                  <a:lnTo>
                    <a:pt x="3103" y="426"/>
                  </a:lnTo>
                  <a:lnTo>
                    <a:pt x="3338" y="630"/>
                  </a:lnTo>
                  <a:lnTo>
                    <a:pt x="3527" y="646"/>
                  </a:lnTo>
                  <a:lnTo>
                    <a:pt x="3622" y="740"/>
                  </a:lnTo>
                  <a:lnTo>
                    <a:pt x="3622" y="835"/>
                  </a:lnTo>
                  <a:lnTo>
                    <a:pt x="3748" y="883"/>
                  </a:lnTo>
                  <a:lnTo>
                    <a:pt x="3906" y="1008"/>
                  </a:lnTo>
                  <a:lnTo>
                    <a:pt x="4009" y="1122"/>
                  </a:lnTo>
                  <a:lnTo>
                    <a:pt x="4072" y="1359"/>
                  </a:lnTo>
                  <a:lnTo>
                    <a:pt x="4213" y="1418"/>
                  </a:lnTo>
                  <a:lnTo>
                    <a:pt x="4249" y="1572"/>
                  </a:lnTo>
                  <a:lnTo>
                    <a:pt x="4391" y="1821"/>
                  </a:lnTo>
                  <a:lnTo>
                    <a:pt x="4581" y="2009"/>
                  </a:lnTo>
                  <a:lnTo>
                    <a:pt x="4604" y="2330"/>
                  </a:lnTo>
                  <a:lnTo>
                    <a:pt x="4722" y="2530"/>
                  </a:lnTo>
                  <a:lnTo>
                    <a:pt x="5018" y="2685"/>
                  </a:lnTo>
                  <a:lnTo>
                    <a:pt x="5112" y="2803"/>
                  </a:lnTo>
                  <a:lnTo>
                    <a:pt x="5159" y="2944"/>
                  </a:lnTo>
                  <a:lnTo>
                    <a:pt x="5243" y="3027"/>
                  </a:lnTo>
                  <a:lnTo>
                    <a:pt x="5432" y="3288"/>
                  </a:lnTo>
                  <a:lnTo>
                    <a:pt x="5523" y="3563"/>
                  </a:lnTo>
                  <a:lnTo>
                    <a:pt x="5585" y="3642"/>
                  </a:lnTo>
                  <a:lnTo>
                    <a:pt x="5606" y="3725"/>
                  </a:lnTo>
                  <a:lnTo>
                    <a:pt x="5664" y="3863"/>
                  </a:lnTo>
                  <a:lnTo>
                    <a:pt x="5664" y="4162"/>
                  </a:lnTo>
                  <a:lnTo>
                    <a:pt x="5664" y="4351"/>
                  </a:lnTo>
                  <a:lnTo>
                    <a:pt x="5491" y="4753"/>
                  </a:lnTo>
                  <a:lnTo>
                    <a:pt x="5585" y="5249"/>
                  </a:lnTo>
                  <a:lnTo>
                    <a:pt x="5523" y="5408"/>
                  </a:lnTo>
                  <a:lnTo>
                    <a:pt x="5539" y="5613"/>
                  </a:lnTo>
                  <a:lnTo>
                    <a:pt x="5443" y="6196"/>
                  </a:lnTo>
                  <a:lnTo>
                    <a:pt x="5318" y="7142"/>
                  </a:lnTo>
                  <a:lnTo>
                    <a:pt x="5096" y="7442"/>
                  </a:lnTo>
                  <a:lnTo>
                    <a:pt x="4923" y="7977"/>
                  </a:lnTo>
                  <a:lnTo>
                    <a:pt x="4779" y="8277"/>
                  </a:lnTo>
                  <a:lnTo>
                    <a:pt x="4685" y="8609"/>
                  </a:lnTo>
                  <a:lnTo>
                    <a:pt x="4669" y="8971"/>
                  </a:lnTo>
                  <a:lnTo>
                    <a:pt x="4479" y="9303"/>
                  </a:lnTo>
                  <a:lnTo>
                    <a:pt x="4495" y="9413"/>
                  </a:lnTo>
                  <a:lnTo>
                    <a:pt x="4385" y="9586"/>
                  </a:lnTo>
                  <a:lnTo>
                    <a:pt x="4290" y="9933"/>
                  </a:lnTo>
                  <a:lnTo>
                    <a:pt x="4290" y="10202"/>
                  </a:lnTo>
                  <a:lnTo>
                    <a:pt x="4322" y="10548"/>
                  </a:lnTo>
                  <a:lnTo>
                    <a:pt x="4164" y="10753"/>
                  </a:lnTo>
                  <a:lnTo>
                    <a:pt x="4053" y="11085"/>
                  </a:lnTo>
                  <a:lnTo>
                    <a:pt x="3801" y="11367"/>
                  </a:lnTo>
                  <a:lnTo>
                    <a:pt x="3739" y="11652"/>
                  </a:lnTo>
                  <a:lnTo>
                    <a:pt x="3599" y="11936"/>
                  </a:lnTo>
                  <a:lnTo>
                    <a:pt x="3536" y="12156"/>
                  </a:lnTo>
                  <a:lnTo>
                    <a:pt x="3505" y="12534"/>
                  </a:lnTo>
                  <a:lnTo>
                    <a:pt x="3276" y="12708"/>
                  </a:lnTo>
                  <a:lnTo>
                    <a:pt x="3048" y="12866"/>
                  </a:lnTo>
                  <a:lnTo>
                    <a:pt x="2812" y="12960"/>
                  </a:lnTo>
                  <a:lnTo>
                    <a:pt x="2464" y="12960"/>
                  </a:lnTo>
                  <a:lnTo>
                    <a:pt x="2150" y="12677"/>
                  </a:lnTo>
                  <a:lnTo>
                    <a:pt x="1991" y="12393"/>
                  </a:lnTo>
                  <a:lnTo>
                    <a:pt x="1944" y="12125"/>
                  </a:lnTo>
                  <a:lnTo>
                    <a:pt x="1637" y="11825"/>
                  </a:lnTo>
                  <a:lnTo>
                    <a:pt x="1503" y="11607"/>
                  </a:lnTo>
                  <a:lnTo>
                    <a:pt x="1543" y="11376"/>
                  </a:lnTo>
                  <a:lnTo>
                    <a:pt x="1354" y="10855"/>
                  </a:lnTo>
                  <a:lnTo>
                    <a:pt x="1154" y="10059"/>
                  </a:lnTo>
                  <a:lnTo>
                    <a:pt x="1211" y="9460"/>
                  </a:lnTo>
                  <a:lnTo>
                    <a:pt x="933" y="8892"/>
                  </a:lnTo>
                  <a:lnTo>
                    <a:pt x="885" y="8514"/>
                  </a:lnTo>
                  <a:lnTo>
                    <a:pt x="857" y="8207"/>
                  </a:lnTo>
                  <a:lnTo>
                    <a:pt x="588" y="7899"/>
                  </a:lnTo>
                  <a:lnTo>
                    <a:pt x="526" y="7568"/>
                  </a:lnTo>
                  <a:lnTo>
                    <a:pt x="399" y="6906"/>
                  </a:lnTo>
                  <a:lnTo>
                    <a:pt x="337" y="6432"/>
                  </a:lnTo>
                  <a:lnTo>
                    <a:pt x="226" y="6212"/>
                  </a:lnTo>
                  <a:lnTo>
                    <a:pt x="226" y="5770"/>
                  </a:lnTo>
                  <a:lnTo>
                    <a:pt x="133" y="5502"/>
                  </a:lnTo>
                  <a:lnTo>
                    <a:pt x="133" y="5140"/>
                  </a:lnTo>
                  <a:lnTo>
                    <a:pt x="22" y="4919"/>
                  </a:lnTo>
                  <a:lnTo>
                    <a:pt x="22" y="4557"/>
                  </a:lnTo>
                  <a:lnTo>
                    <a:pt x="22" y="4557"/>
                  </a:lnTo>
                  <a:lnTo>
                    <a:pt x="29" y="4528"/>
                  </a:lnTo>
                  <a:lnTo>
                    <a:pt x="35" y="4499"/>
                  </a:lnTo>
                  <a:lnTo>
                    <a:pt x="39" y="4463"/>
                  </a:lnTo>
                  <a:lnTo>
                    <a:pt x="42" y="4426"/>
                  </a:lnTo>
                  <a:lnTo>
                    <a:pt x="43" y="4408"/>
                  </a:lnTo>
                  <a:lnTo>
                    <a:pt x="42" y="4390"/>
                  </a:lnTo>
                  <a:lnTo>
                    <a:pt x="39" y="4374"/>
                  </a:lnTo>
                  <a:lnTo>
                    <a:pt x="35" y="4358"/>
                  </a:lnTo>
                  <a:lnTo>
                    <a:pt x="29" y="4346"/>
                  </a:lnTo>
                  <a:lnTo>
                    <a:pt x="22" y="4335"/>
                  </a:lnTo>
                  <a:lnTo>
                    <a:pt x="22" y="4335"/>
                  </a:lnTo>
                  <a:lnTo>
                    <a:pt x="17" y="4331"/>
                  </a:lnTo>
                  <a:lnTo>
                    <a:pt x="14" y="4325"/>
                  </a:lnTo>
                  <a:lnTo>
                    <a:pt x="9" y="4310"/>
                  </a:lnTo>
                  <a:lnTo>
                    <a:pt x="4" y="4293"/>
                  </a:lnTo>
                  <a:lnTo>
                    <a:pt x="1" y="4274"/>
                  </a:lnTo>
                  <a:lnTo>
                    <a:pt x="0" y="4253"/>
                  </a:lnTo>
                  <a:lnTo>
                    <a:pt x="1" y="4230"/>
                  </a:lnTo>
                  <a:lnTo>
                    <a:pt x="4" y="4183"/>
                  </a:lnTo>
                  <a:lnTo>
                    <a:pt x="9" y="4140"/>
                  </a:lnTo>
                  <a:lnTo>
                    <a:pt x="14" y="4103"/>
                  </a:lnTo>
                  <a:lnTo>
                    <a:pt x="22" y="4068"/>
                  </a:lnTo>
                  <a:lnTo>
                    <a:pt x="0" y="3925"/>
                  </a:lnTo>
                  <a:lnTo>
                    <a:pt x="6" y="3761"/>
                  </a:lnTo>
                  <a:lnTo>
                    <a:pt x="85" y="3531"/>
                  </a:lnTo>
                  <a:close/>
                </a:path>
              </a:pathLst>
            </a:custGeom>
            <a:gradFill flip="none" rotWithShape="1">
              <a:gsLst>
                <a:gs pos="100000">
                  <a:schemeClr val="accent5">
                    <a:lumMod val="60000"/>
                    <a:lumOff val="40000"/>
                  </a:schemeClr>
                </a:gs>
                <a:gs pos="0">
                  <a:schemeClr val="bg1">
                    <a:lumMod val="75000"/>
                  </a:schemeClr>
                </a:gs>
              </a:gsLst>
              <a:lin ang="252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 name="Freeform 21">
              <a:extLst>
                <a:ext uri="{FF2B5EF4-FFF2-40B4-BE49-F238E27FC236}">
                  <a16:creationId xmlns:a16="http://schemas.microsoft.com/office/drawing/2014/main" id="{DC1F981B-01E3-0744-B76A-647EB88EAE42}"/>
                </a:ext>
              </a:extLst>
            </p:cNvPr>
            <p:cNvSpPr>
              <a:spLocks/>
            </p:cNvSpPr>
            <p:nvPr/>
          </p:nvSpPr>
          <p:spPr bwMode="auto">
            <a:xfrm>
              <a:off x="3800475" y="1150938"/>
              <a:ext cx="314325" cy="3705225"/>
            </a:xfrm>
            <a:custGeom>
              <a:avLst/>
              <a:gdLst/>
              <a:ahLst/>
              <a:cxnLst>
                <a:cxn ang="0">
                  <a:pos x="300" y="228"/>
                </a:cxn>
                <a:cxn ang="0">
                  <a:pos x="229" y="481"/>
                </a:cxn>
                <a:cxn ang="0">
                  <a:pos x="65" y="687"/>
                </a:cxn>
                <a:cxn ang="0">
                  <a:pos x="65" y="911"/>
                </a:cxn>
                <a:cxn ang="0">
                  <a:pos x="65" y="1395"/>
                </a:cxn>
                <a:cxn ang="0">
                  <a:pos x="183" y="1798"/>
                </a:cxn>
                <a:cxn ang="0">
                  <a:pos x="65" y="2649"/>
                </a:cxn>
                <a:cxn ang="0">
                  <a:pos x="0" y="3333"/>
                </a:cxn>
                <a:cxn ang="0">
                  <a:pos x="65" y="3891"/>
                </a:cxn>
                <a:cxn ang="0">
                  <a:pos x="150" y="4353"/>
                </a:cxn>
                <a:cxn ang="0">
                  <a:pos x="150" y="4826"/>
                </a:cxn>
                <a:cxn ang="0">
                  <a:pos x="150" y="5381"/>
                </a:cxn>
                <a:cxn ang="0">
                  <a:pos x="79" y="5748"/>
                </a:cxn>
                <a:cxn ang="0">
                  <a:pos x="150" y="6280"/>
                </a:cxn>
                <a:cxn ang="0">
                  <a:pos x="229" y="6528"/>
                </a:cxn>
                <a:cxn ang="0">
                  <a:pos x="181" y="7001"/>
                </a:cxn>
                <a:cxn ang="0">
                  <a:pos x="300" y="6387"/>
                </a:cxn>
                <a:cxn ang="0">
                  <a:pos x="229" y="6198"/>
                </a:cxn>
                <a:cxn ang="0">
                  <a:pos x="229" y="5688"/>
                </a:cxn>
                <a:cxn ang="0">
                  <a:pos x="300" y="5334"/>
                </a:cxn>
                <a:cxn ang="0">
                  <a:pos x="395" y="4731"/>
                </a:cxn>
                <a:cxn ang="0">
                  <a:pos x="395" y="4223"/>
                </a:cxn>
                <a:cxn ang="0">
                  <a:pos x="395" y="3750"/>
                </a:cxn>
                <a:cxn ang="0">
                  <a:pos x="512" y="3489"/>
                </a:cxn>
                <a:cxn ang="0">
                  <a:pos x="454" y="3063"/>
                </a:cxn>
                <a:cxn ang="0">
                  <a:pos x="512" y="2685"/>
                </a:cxn>
                <a:cxn ang="0">
                  <a:pos x="512" y="2484"/>
                </a:cxn>
                <a:cxn ang="0">
                  <a:pos x="418" y="2649"/>
                </a:cxn>
                <a:cxn ang="0">
                  <a:pos x="406" y="2922"/>
                </a:cxn>
                <a:cxn ang="0">
                  <a:pos x="406" y="3170"/>
                </a:cxn>
                <a:cxn ang="0">
                  <a:pos x="395" y="3406"/>
                </a:cxn>
                <a:cxn ang="0">
                  <a:pos x="311" y="3359"/>
                </a:cxn>
                <a:cxn ang="0">
                  <a:pos x="359" y="2792"/>
                </a:cxn>
                <a:cxn ang="0">
                  <a:pos x="347" y="2437"/>
                </a:cxn>
                <a:cxn ang="0">
                  <a:pos x="512" y="2259"/>
                </a:cxn>
                <a:cxn ang="0">
                  <a:pos x="512" y="1880"/>
                </a:cxn>
                <a:cxn ang="0">
                  <a:pos x="595" y="1476"/>
                </a:cxn>
                <a:cxn ang="0">
                  <a:pos x="406" y="1077"/>
                </a:cxn>
                <a:cxn ang="0">
                  <a:pos x="441" y="639"/>
                </a:cxn>
                <a:cxn ang="0">
                  <a:pos x="489" y="231"/>
                </a:cxn>
                <a:cxn ang="0">
                  <a:pos x="500" y="0"/>
                </a:cxn>
                <a:cxn ang="0">
                  <a:pos x="395" y="119"/>
                </a:cxn>
                <a:cxn ang="0">
                  <a:pos x="300" y="228"/>
                </a:cxn>
              </a:cxnLst>
              <a:rect l="0" t="0" r="r" b="b"/>
              <a:pathLst>
                <a:path w="595" h="7001">
                  <a:moveTo>
                    <a:pt x="300" y="228"/>
                  </a:moveTo>
                  <a:lnTo>
                    <a:pt x="229" y="481"/>
                  </a:lnTo>
                  <a:lnTo>
                    <a:pt x="65" y="687"/>
                  </a:lnTo>
                  <a:lnTo>
                    <a:pt x="65" y="911"/>
                  </a:lnTo>
                  <a:lnTo>
                    <a:pt x="65" y="1395"/>
                  </a:lnTo>
                  <a:lnTo>
                    <a:pt x="183" y="1798"/>
                  </a:lnTo>
                  <a:lnTo>
                    <a:pt x="65" y="2649"/>
                  </a:lnTo>
                  <a:lnTo>
                    <a:pt x="0" y="3333"/>
                  </a:lnTo>
                  <a:lnTo>
                    <a:pt x="65" y="3891"/>
                  </a:lnTo>
                  <a:lnTo>
                    <a:pt x="150" y="4353"/>
                  </a:lnTo>
                  <a:lnTo>
                    <a:pt x="150" y="4826"/>
                  </a:lnTo>
                  <a:lnTo>
                    <a:pt x="150" y="5381"/>
                  </a:lnTo>
                  <a:lnTo>
                    <a:pt x="79" y="5748"/>
                  </a:lnTo>
                  <a:lnTo>
                    <a:pt x="150" y="6280"/>
                  </a:lnTo>
                  <a:lnTo>
                    <a:pt x="229" y="6528"/>
                  </a:lnTo>
                  <a:lnTo>
                    <a:pt x="181" y="7001"/>
                  </a:lnTo>
                  <a:lnTo>
                    <a:pt x="300" y="6387"/>
                  </a:lnTo>
                  <a:lnTo>
                    <a:pt x="229" y="6198"/>
                  </a:lnTo>
                  <a:lnTo>
                    <a:pt x="229" y="5688"/>
                  </a:lnTo>
                  <a:lnTo>
                    <a:pt x="300" y="5334"/>
                  </a:lnTo>
                  <a:lnTo>
                    <a:pt x="395" y="4731"/>
                  </a:lnTo>
                  <a:lnTo>
                    <a:pt x="395" y="4223"/>
                  </a:lnTo>
                  <a:lnTo>
                    <a:pt x="395" y="3750"/>
                  </a:lnTo>
                  <a:lnTo>
                    <a:pt x="512" y="3489"/>
                  </a:lnTo>
                  <a:lnTo>
                    <a:pt x="454" y="3063"/>
                  </a:lnTo>
                  <a:lnTo>
                    <a:pt x="512" y="2685"/>
                  </a:lnTo>
                  <a:lnTo>
                    <a:pt x="512" y="2484"/>
                  </a:lnTo>
                  <a:lnTo>
                    <a:pt x="418" y="2649"/>
                  </a:lnTo>
                  <a:lnTo>
                    <a:pt x="406" y="2922"/>
                  </a:lnTo>
                  <a:lnTo>
                    <a:pt x="406" y="3170"/>
                  </a:lnTo>
                  <a:lnTo>
                    <a:pt x="395" y="3406"/>
                  </a:lnTo>
                  <a:lnTo>
                    <a:pt x="311" y="3359"/>
                  </a:lnTo>
                  <a:lnTo>
                    <a:pt x="359" y="2792"/>
                  </a:lnTo>
                  <a:lnTo>
                    <a:pt x="347" y="2437"/>
                  </a:lnTo>
                  <a:lnTo>
                    <a:pt x="512" y="2259"/>
                  </a:lnTo>
                  <a:lnTo>
                    <a:pt x="512" y="1880"/>
                  </a:lnTo>
                  <a:lnTo>
                    <a:pt x="595" y="1476"/>
                  </a:lnTo>
                  <a:lnTo>
                    <a:pt x="406" y="1077"/>
                  </a:lnTo>
                  <a:lnTo>
                    <a:pt x="441" y="639"/>
                  </a:lnTo>
                  <a:lnTo>
                    <a:pt x="489" y="231"/>
                  </a:lnTo>
                  <a:lnTo>
                    <a:pt x="500" y="0"/>
                  </a:lnTo>
                  <a:lnTo>
                    <a:pt x="395" y="119"/>
                  </a:lnTo>
                  <a:lnTo>
                    <a:pt x="300" y="228"/>
                  </a:lnTo>
                  <a:close/>
                </a:path>
              </a:pathLst>
            </a:custGeom>
            <a:gradFill flip="none" rotWithShape="1">
              <a:gsLst>
                <a:gs pos="0">
                  <a:srgbClr val="1C2D54">
                    <a:alpha val="20000"/>
                  </a:srgbClr>
                </a:gs>
                <a:gs pos="81000">
                  <a:srgbClr val="1C2D54">
                    <a:alpha val="34000"/>
                  </a:srgbClr>
                </a:gs>
              </a:gsLst>
              <a:lin ang="1242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 name="Freeform 24">
              <a:extLst>
                <a:ext uri="{FF2B5EF4-FFF2-40B4-BE49-F238E27FC236}">
                  <a16:creationId xmlns:a16="http://schemas.microsoft.com/office/drawing/2014/main" id="{8C33E987-F7D6-9F4A-9B89-AEB537A2ED18}"/>
                </a:ext>
              </a:extLst>
            </p:cNvPr>
            <p:cNvSpPr>
              <a:spLocks/>
            </p:cNvSpPr>
            <p:nvPr/>
          </p:nvSpPr>
          <p:spPr bwMode="auto">
            <a:xfrm>
              <a:off x="4489450" y="0"/>
              <a:ext cx="1581150" cy="2552700"/>
            </a:xfrm>
            <a:custGeom>
              <a:avLst/>
              <a:gdLst/>
              <a:ahLst/>
              <a:cxnLst>
                <a:cxn ang="0">
                  <a:pos x="2848" y="3563"/>
                </a:cxn>
                <a:cxn ang="0">
                  <a:pos x="2568" y="3027"/>
                </a:cxn>
                <a:cxn ang="0">
                  <a:pos x="2437" y="2803"/>
                </a:cxn>
                <a:cxn ang="0">
                  <a:pos x="2047" y="2530"/>
                </a:cxn>
                <a:cxn ang="0">
                  <a:pos x="1906" y="2009"/>
                </a:cxn>
                <a:cxn ang="0">
                  <a:pos x="1574" y="1572"/>
                </a:cxn>
                <a:cxn ang="0">
                  <a:pos x="1397" y="1359"/>
                </a:cxn>
                <a:cxn ang="0">
                  <a:pos x="1231" y="1008"/>
                </a:cxn>
                <a:cxn ang="0">
                  <a:pos x="947" y="835"/>
                </a:cxn>
                <a:cxn ang="0">
                  <a:pos x="852" y="646"/>
                </a:cxn>
                <a:cxn ang="0">
                  <a:pos x="428" y="426"/>
                </a:cxn>
                <a:cxn ang="0">
                  <a:pos x="254" y="189"/>
                </a:cxn>
                <a:cxn ang="0">
                  <a:pos x="218" y="172"/>
                </a:cxn>
                <a:cxn ang="0">
                  <a:pos x="174" y="144"/>
                </a:cxn>
                <a:cxn ang="0">
                  <a:pos x="145" y="120"/>
                </a:cxn>
                <a:cxn ang="0">
                  <a:pos x="131" y="102"/>
                </a:cxn>
                <a:cxn ang="0">
                  <a:pos x="128" y="94"/>
                </a:cxn>
                <a:cxn ang="0">
                  <a:pos x="120" y="76"/>
                </a:cxn>
                <a:cxn ang="0">
                  <a:pos x="91" y="43"/>
                </a:cxn>
                <a:cxn ang="0">
                  <a:pos x="59" y="17"/>
                </a:cxn>
                <a:cxn ang="0">
                  <a:pos x="33" y="0"/>
                </a:cxn>
                <a:cxn ang="0">
                  <a:pos x="63" y="392"/>
                </a:cxn>
                <a:cxn ang="0">
                  <a:pos x="476" y="1141"/>
                </a:cxn>
                <a:cxn ang="0">
                  <a:pos x="849" y="1241"/>
                </a:cxn>
                <a:cxn ang="0">
                  <a:pos x="849" y="1875"/>
                </a:cxn>
                <a:cxn ang="0">
                  <a:pos x="663" y="2282"/>
                </a:cxn>
                <a:cxn ang="0">
                  <a:pos x="794" y="2731"/>
                </a:cxn>
                <a:cxn ang="0">
                  <a:pos x="652" y="3381"/>
                </a:cxn>
                <a:cxn ang="0">
                  <a:pos x="753" y="3429"/>
                </a:cxn>
                <a:cxn ang="0">
                  <a:pos x="895" y="2731"/>
                </a:cxn>
                <a:cxn ang="0">
                  <a:pos x="1008" y="2341"/>
                </a:cxn>
                <a:cxn ang="0">
                  <a:pos x="1185" y="1875"/>
                </a:cxn>
                <a:cxn ang="0">
                  <a:pos x="1256" y="2175"/>
                </a:cxn>
                <a:cxn ang="0">
                  <a:pos x="1256" y="2731"/>
                </a:cxn>
                <a:cxn ang="0">
                  <a:pos x="1538" y="3205"/>
                </a:cxn>
                <a:cxn ang="0">
                  <a:pos x="1538" y="3902"/>
                </a:cxn>
                <a:cxn ang="0">
                  <a:pos x="1538" y="4387"/>
                </a:cxn>
                <a:cxn ang="0">
                  <a:pos x="1598" y="4387"/>
                </a:cxn>
                <a:cxn ang="0">
                  <a:pos x="1645" y="3866"/>
                </a:cxn>
                <a:cxn ang="0">
                  <a:pos x="1820" y="3358"/>
                </a:cxn>
                <a:cxn ang="0">
                  <a:pos x="1716" y="2731"/>
                </a:cxn>
                <a:cxn ang="0">
                  <a:pos x="1893" y="2827"/>
                </a:cxn>
                <a:cxn ang="0">
                  <a:pos x="2248" y="3133"/>
                </a:cxn>
                <a:cxn ang="0">
                  <a:pos x="2252" y="3668"/>
                </a:cxn>
                <a:cxn ang="0">
                  <a:pos x="2366" y="4150"/>
                </a:cxn>
                <a:cxn ang="0">
                  <a:pos x="2307" y="4824"/>
                </a:cxn>
                <a:cxn ang="0">
                  <a:pos x="2473" y="4127"/>
                </a:cxn>
                <a:cxn ang="0">
                  <a:pos x="2473" y="3606"/>
                </a:cxn>
                <a:cxn ang="0">
                  <a:pos x="2473" y="3205"/>
                </a:cxn>
                <a:cxn ang="0">
                  <a:pos x="2639" y="3381"/>
                </a:cxn>
                <a:cxn ang="0">
                  <a:pos x="2639" y="3866"/>
                </a:cxn>
                <a:cxn ang="0">
                  <a:pos x="2835" y="4208"/>
                </a:cxn>
                <a:cxn ang="0">
                  <a:pos x="2835" y="4709"/>
                </a:cxn>
                <a:cxn ang="0">
                  <a:pos x="2989" y="4162"/>
                </a:cxn>
                <a:cxn ang="0">
                  <a:pos x="2931" y="3725"/>
                </a:cxn>
              </a:cxnLst>
              <a:rect l="0" t="0" r="r" b="b"/>
              <a:pathLst>
                <a:path w="2989" h="4824">
                  <a:moveTo>
                    <a:pt x="2910" y="3642"/>
                  </a:moveTo>
                  <a:lnTo>
                    <a:pt x="2848" y="3563"/>
                  </a:lnTo>
                  <a:lnTo>
                    <a:pt x="2757" y="3288"/>
                  </a:lnTo>
                  <a:lnTo>
                    <a:pt x="2568" y="3027"/>
                  </a:lnTo>
                  <a:lnTo>
                    <a:pt x="2484" y="2944"/>
                  </a:lnTo>
                  <a:lnTo>
                    <a:pt x="2437" y="2803"/>
                  </a:lnTo>
                  <a:lnTo>
                    <a:pt x="2343" y="2685"/>
                  </a:lnTo>
                  <a:lnTo>
                    <a:pt x="2047" y="2530"/>
                  </a:lnTo>
                  <a:lnTo>
                    <a:pt x="1929" y="2330"/>
                  </a:lnTo>
                  <a:lnTo>
                    <a:pt x="1906" y="2009"/>
                  </a:lnTo>
                  <a:lnTo>
                    <a:pt x="1716" y="1821"/>
                  </a:lnTo>
                  <a:lnTo>
                    <a:pt x="1574" y="1572"/>
                  </a:lnTo>
                  <a:lnTo>
                    <a:pt x="1538" y="1418"/>
                  </a:lnTo>
                  <a:lnTo>
                    <a:pt x="1397" y="1359"/>
                  </a:lnTo>
                  <a:lnTo>
                    <a:pt x="1334" y="1122"/>
                  </a:lnTo>
                  <a:lnTo>
                    <a:pt x="1231" y="1008"/>
                  </a:lnTo>
                  <a:lnTo>
                    <a:pt x="1073" y="883"/>
                  </a:lnTo>
                  <a:lnTo>
                    <a:pt x="947" y="835"/>
                  </a:lnTo>
                  <a:lnTo>
                    <a:pt x="947" y="740"/>
                  </a:lnTo>
                  <a:lnTo>
                    <a:pt x="852" y="646"/>
                  </a:lnTo>
                  <a:lnTo>
                    <a:pt x="663" y="630"/>
                  </a:lnTo>
                  <a:lnTo>
                    <a:pt x="428" y="426"/>
                  </a:lnTo>
                  <a:lnTo>
                    <a:pt x="254" y="189"/>
                  </a:lnTo>
                  <a:lnTo>
                    <a:pt x="254" y="189"/>
                  </a:lnTo>
                  <a:lnTo>
                    <a:pt x="236" y="180"/>
                  </a:lnTo>
                  <a:lnTo>
                    <a:pt x="218" y="172"/>
                  </a:lnTo>
                  <a:lnTo>
                    <a:pt x="196" y="159"/>
                  </a:lnTo>
                  <a:lnTo>
                    <a:pt x="174" y="144"/>
                  </a:lnTo>
                  <a:lnTo>
                    <a:pt x="154" y="128"/>
                  </a:lnTo>
                  <a:lnTo>
                    <a:pt x="145" y="120"/>
                  </a:lnTo>
                  <a:lnTo>
                    <a:pt x="137" y="111"/>
                  </a:lnTo>
                  <a:lnTo>
                    <a:pt x="131" y="102"/>
                  </a:lnTo>
                  <a:lnTo>
                    <a:pt x="128" y="94"/>
                  </a:lnTo>
                  <a:lnTo>
                    <a:pt x="128" y="94"/>
                  </a:lnTo>
                  <a:lnTo>
                    <a:pt x="124" y="85"/>
                  </a:lnTo>
                  <a:lnTo>
                    <a:pt x="120" y="76"/>
                  </a:lnTo>
                  <a:lnTo>
                    <a:pt x="107" y="59"/>
                  </a:lnTo>
                  <a:lnTo>
                    <a:pt x="91" y="43"/>
                  </a:lnTo>
                  <a:lnTo>
                    <a:pt x="75" y="29"/>
                  </a:lnTo>
                  <a:lnTo>
                    <a:pt x="59" y="17"/>
                  </a:lnTo>
                  <a:lnTo>
                    <a:pt x="46" y="7"/>
                  </a:lnTo>
                  <a:lnTo>
                    <a:pt x="33" y="0"/>
                  </a:lnTo>
                  <a:lnTo>
                    <a:pt x="0" y="0"/>
                  </a:lnTo>
                  <a:lnTo>
                    <a:pt x="63" y="392"/>
                  </a:lnTo>
                  <a:lnTo>
                    <a:pt x="404" y="892"/>
                  </a:lnTo>
                  <a:lnTo>
                    <a:pt x="476" y="1141"/>
                  </a:lnTo>
                  <a:lnTo>
                    <a:pt x="565" y="892"/>
                  </a:lnTo>
                  <a:lnTo>
                    <a:pt x="849" y="1241"/>
                  </a:lnTo>
                  <a:lnTo>
                    <a:pt x="901" y="1645"/>
                  </a:lnTo>
                  <a:lnTo>
                    <a:pt x="849" y="1875"/>
                  </a:lnTo>
                  <a:lnTo>
                    <a:pt x="794" y="2069"/>
                  </a:lnTo>
                  <a:lnTo>
                    <a:pt x="663" y="2282"/>
                  </a:lnTo>
                  <a:lnTo>
                    <a:pt x="806" y="2595"/>
                  </a:lnTo>
                  <a:lnTo>
                    <a:pt x="794" y="2731"/>
                  </a:lnTo>
                  <a:lnTo>
                    <a:pt x="688" y="3074"/>
                  </a:lnTo>
                  <a:lnTo>
                    <a:pt x="652" y="3381"/>
                  </a:lnTo>
                  <a:lnTo>
                    <a:pt x="712" y="3651"/>
                  </a:lnTo>
                  <a:lnTo>
                    <a:pt x="753" y="3429"/>
                  </a:lnTo>
                  <a:lnTo>
                    <a:pt x="794" y="3003"/>
                  </a:lnTo>
                  <a:lnTo>
                    <a:pt x="895" y="2731"/>
                  </a:lnTo>
                  <a:lnTo>
                    <a:pt x="1022" y="2656"/>
                  </a:lnTo>
                  <a:lnTo>
                    <a:pt x="1008" y="2341"/>
                  </a:lnTo>
                  <a:lnTo>
                    <a:pt x="1035" y="2046"/>
                  </a:lnTo>
                  <a:lnTo>
                    <a:pt x="1185" y="1875"/>
                  </a:lnTo>
                  <a:lnTo>
                    <a:pt x="1256" y="2046"/>
                  </a:lnTo>
                  <a:lnTo>
                    <a:pt x="1256" y="2175"/>
                  </a:lnTo>
                  <a:lnTo>
                    <a:pt x="1231" y="2471"/>
                  </a:lnTo>
                  <a:lnTo>
                    <a:pt x="1256" y="2731"/>
                  </a:lnTo>
                  <a:lnTo>
                    <a:pt x="1399" y="3003"/>
                  </a:lnTo>
                  <a:lnTo>
                    <a:pt x="1538" y="3205"/>
                  </a:lnTo>
                  <a:lnTo>
                    <a:pt x="1538" y="3488"/>
                  </a:lnTo>
                  <a:lnTo>
                    <a:pt x="1538" y="3902"/>
                  </a:lnTo>
                  <a:lnTo>
                    <a:pt x="1479" y="4198"/>
                  </a:lnTo>
                  <a:lnTo>
                    <a:pt x="1538" y="4387"/>
                  </a:lnTo>
                  <a:lnTo>
                    <a:pt x="1645" y="4824"/>
                  </a:lnTo>
                  <a:lnTo>
                    <a:pt x="1598" y="4387"/>
                  </a:lnTo>
                  <a:lnTo>
                    <a:pt x="1645" y="4103"/>
                  </a:lnTo>
                  <a:lnTo>
                    <a:pt x="1645" y="3866"/>
                  </a:lnTo>
                  <a:lnTo>
                    <a:pt x="1752" y="3651"/>
                  </a:lnTo>
                  <a:lnTo>
                    <a:pt x="1820" y="3358"/>
                  </a:lnTo>
                  <a:lnTo>
                    <a:pt x="1820" y="3110"/>
                  </a:lnTo>
                  <a:lnTo>
                    <a:pt x="1716" y="2731"/>
                  </a:lnTo>
                  <a:lnTo>
                    <a:pt x="1822" y="2612"/>
                  </a:lnTo>
                  <a:lnTo>
                    <a:pt x="1893" y="2827"/>
                  </a:lnTo>
                  <a:lnTo>
                    <a:pt x="2049" y="3006"/>
                  </a:lnTo>
                  <a:lnTo>
                    <a:pt x="2248" y="3133"/>
                  </a:lnTo>
                  <a:lnTo>
                    <a:pt x="2252" y="3328"/>
                  </a:lnTo>
                  <a:lnTo>
                    <a:pt x="2252" y="3668"/>
                  </a:lnTo>
                  <a:lnTo>
                    <a:pt x="2307" y="3950"/>
                  </a:lnTo>
                  <a:lnTo>
                    <a:pt x="2366" y="4150"/>
                  </a:lnTo>
                  <a:lnTo>
                    <a:pt x="2366" y="4387"/>
                  </a:lnTo>
                  <a:lnTo>
                    <a:pt x="2307" y="4824"/>
                  </a:lnTo>
                  <a:lnTo>
                    <a:pt x="2421" y="4387"/>
                  </a:lnTo>
                  <a:lnTo>
                    <a:pt x="2473" y="4127"/>
                  </a:lnTo>
                  <a:lnTo>
                    <a:pt x="2473" y="3879"/>
                  </a:lnTo>
                  <a:lnTo>
                    <a:pt x="2473" y="3606"/>
                  </a:lnTo>
                  <a:lnTo>
                    <a:pt x="2421" y="3334"/>
                  </a:lnTo>
                  <a:lnTo>
                    <a:pt x="2473" y="3205"/>
                  </a:lnTo>
                  <a:lnTo>
                    <a:pt x="2603" y="3205"/>
                  </a:lnTo>
                  <a:lnTo>
                    <a:pt x="2639" y="3381"/>
                  </a:lnTo>
                  <a:lnTo>
                    <a:pt x="2639" y="3606"/>
                  </a:lnTo>
                  <a:lnTo>
                    <a:pt x="2639" y="3866"/>
                  </a:lnTo>
                  <a:lnTo>
                    <a:pt x="2732" y="4032"/>
                  </a:lnTo>
                  <a:lnTo>
                    <a:pt x="2835" y="4208"/>
                  </a:lnTo>
                  <a:lnTo>
                    <a:pt x="2835" y="4458"/>
                  </a:lnTo>
                  <a:lnTo>
                    <a:pt x="2835" y="4709"/>
                  </a:lnTo>
                  <a:lnTo>
                    <a:pt x="2989" y="4351"/>
                  </a:lnTo>
                  <a:lnTo>
                    <a:pt x="2989" y="4162"/>
                  </a:lnTo>
                  <a:lnTo>
                    <a:pt x="2989" y="3863"/>
                  </a:lnTo>
                  <a:lnTo>
                    <a:pt x="2931" y="3725"/>
                  </a:lnTo>
                  <a:lnTo>
                    <a:pt x="2910" y="3642"/>
                  </a:lnTo>
                  <a:close/>
                </a:path>
              </a:pathLst>
            </a:custGeom>
            <a:gradFill flip="none" rotWithShape="1">
              <a:gsLst>
                <a:gs pos="0">
                  <a:srgbClr val="FFFFFF">
                    <a:alpha val="0"/>
                  </a:srgbClr>
                </a:gs>
                <a:gs pos="81000">
                  <a:srgbClr val="1C2D54">
                    <a:alpha val="55000"/>
                  </a:srgbClr>
                </a:gs>
              </a:gsLst>
              <a:lin ang="1242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 name="Freeform 27">
              <a:extLst>
                <a:ext uri="{FF2B5EF4-FFF2-40B4-BE49-F238E27FC236}">
                  <a16:creationId xmlns:a16="http://schemas.microsoft.com/office/drawing/2014/main" id="{68AF7CEB-108C-8146-8A88-10844875E4CF}"/>
                </a:ext>
              </a:extLst>
            </p:cNvPr>
            <p:cNvSpPr>
              <a:spLocks/>
            </p:cNvSpPr>
            <p:nvPr/>
          </p:nvSpPr>
          <p:spPr bwMode="auto">
            <a:xfrm>
              <a:off x="4360863" y="2762250"/>
              <a:ext cx="1617663" cy="3260725"/>
            </a:xfrm>
            <a:custGeom>
              <a:avLst/>
              <a:gdLst/>
              <a:ahLst/>
              <a:cxnLst>
                <a:cxn ang="0">
                  <a:pos x="2774" y="619"/>
                </a:cxn>
                <a:cxn ang="0">
                  <a:pos x="2663" y="1056"/>
                </a:cxn>
                <a:cxn ang="0">
                  <a:pos x="2137" y="1561"/>
                </a:cxn>
                <a:cxn ang="0">
                  <a:pos x="1780" y="1852"/>
                </a:cxn>
                <a:cxn ang="0">
                  <a:pos x="1610" y="2333"/>
                </a:cxn>
                <a:cxn ang="0">
                  <a:pos x="1414" y="2799"/>
                </a:cxn>
                <a:cxn ang="0">
                  <a:pos x="1498" y="2137"/>
                </a:cxn>
                <a:cxn ang="0">
                  <a:pos x="1391" y="2053"/>
                </a:cxn>
                <a:cxn ang="0">
                  <a:pos x="1391" y="1415"/>
                </a:cxn>
                <a:cxn ang="0">
                  <a:pos x="1250" y="2041"/>
                </a:cxn>
                <a:cxn ang="0">
                  <a:pos x="1240" y="2366"/>
                </a:cxn>
                <a:cxn ang="0">
                  <a:pos x="1029" y="2799"/>
                </a:cxn>
                <a:cxn ang="0">
                  <a:pos x="615" y="3011"/>
                </a:cxn>
                <a:cxn ang="0">
                  <a:pos x="284" y="3516"/>
                </a:cxn>
                <a:cxn ang="0">
                  <a:pos x="284" y="4130"/>
                </a:cxn>
                <a:cxn ang="0">
                  <a:pos x="229" y="4651"/>
                </a:cxn>
                <a:cxn ang="0">
                  <a:pos x="75" y="5440"/>
                </a:cxn>
                <a:cxn ang="0">
                  <a:pos x="0" y="6164"/>
                </a:cxn>
                <a:cxn ang="0">
                  <a:pos x="284" y="5408"/>
                </a:cxn>
                <a:cxn ang="0">
                  <a:pos x="497" y="4777"/>
                </a:cxn>
                <a:cxn ang="0">
                  <a:pos x="661" y="4146"/>
                </a:cxn>
                <a:cxn ang="0">
                  <a:pos x="718" y="3800"/>
                </a:cxn>
                <a:cxn ang="0">
                  <a:pos x="1250" y="3579"/>
                </a:cxn>
                <a:cxn ang="0">
                  <a:pos x="1639" y="3402"/>
                </a:cxn>
                <a:cxn ang="0">
                  <a:pos x="1610" y="3595"/>
                </a:cxn>
                <a:cxn ang="0">
                  <a:pos x="1958" y="3185"/>
                </a:cxn>
                <a:cxn ang="0">
                  <a:pos x="2207" y="2806"/>
                </a:cxn>
                <a:cxn ang="0">
                  <a:pos x="2553" y="2564"/>
                </a:cxn>
                <a:cxn ang="0">
                  <a:pos x="2881" y="1655"/>
                </a:cxn>
                <a:cxn ang="0">
                  <a:pos x="2881" y="1261"/>
                </a:cxn>
                <a:cxn ang="0">
                  <a:pos x="2987" y="517"/>
                </a:cxn>
                <a:cxn ang="0">
                  <a:pos x="3058" y="0"/>
                </a:cxn>
                <a:cxn ang="0">
                  <a:pos x="2774" y="619"/>
                </a:cxn>
              </a:cxnLst>
              <a:rect l="0" t="0" r="r" b="b"/>
              <a:pathLst>
                <a:path w="3058" h="6164">
                  <a:moveTo>
                    <a:pt x="2774" y="619"/>
                  </a:moveTo>
                  <a:lnTo>
                    <a:pt x="2663" y="1056"/>
                  </a:lnTo>
                  <a:lnTo>
                    <a:pt x="2137" y="1561"/>
                  </a:lnTo>
                  <a:lnTo>
                    <a:pt x="1780" y="1852"/>
                  </a:lnTo>
                  <a:lnTo>
                    <a:pt x="1610" y="2333"/>
                  </a:lnTo>
                  <a:lnTo>
                    <a:pt x="1414" y="2799"/>
                  </a:lnTo>
                  <a:lnTo>
                    <a:pt x="1498" y="2137"/>
                  </a:lnTo>
                  <a:lnTo>
                    <a:pt x="1391" y="2053"/>
                  </a:lnTo>
                  <a:lnTo>
                    <a:pt x="1391" y="1415"/>
                  </a:lnTo>
                  <a:lnTo>
                    <a:pt x="1250" y="2041"/>
                  </a:lnTo>
                  <a:lnTo>
                    <a:pt x="1240" y="2366"/>
                  </a:lnTo>
                  <a:lnTo>
                    <a:pt x="1029" y="2799"/>
                  </a:lnTo>
                  <a:lnTo>
                    <a:pt x="615" y="3011"/>
                  </a:lnTo>
                  <a:lnTo>
                    <a:pt x="284" y="3516"/>
                  </a:lnTo>
                  <a:lnTo>
                    <a:pt x="284" y="4130"/>
                  </a:lnTo>
                  <a:lnTo>
                    <a:pt x="229" y="4651"/>
                  </a:lnTo>
                  <a:lnTo>
                    <a:pt x="75" y="5440"/>
                  </a:lnTo>
                  <a:lnTo>
                    <a:pt x="0" y="6164"/>
                  </a:lnTo>
                  <a:lnTo>
                    <a:pt x="284" y="5408"/>
                  </a:lnTo>
                  <a:lnTo>
                    <a:pt x="497" y="4777"/>
                  </a:lnTo>
                  <a:lnTo>
                    <a:pt x="661" y="4146"/>
                  </a:lnTo>
                  <a:lnTo>
                    <a:pt x="718" y="3800"/>
                  </a:lnTo>
                  <a:lnTo>
                    <a:pt x="1250" y="3579"/>
                  </a:lnTo>
                  <a:lnTo>
                    <a:pt x="1639" y="3402"/>
                  </a:lnTo>
                  <a:lnTo>
                    <a:pt x="1610" y="3595"/>
                  </a:lnTo>
                  <a:lnTo>
                    <a:pt x="1958" y="3185"/>
                  </a:lnTo>
                  <a:lnTo>
                    <a:pt x="2207" y="2806"/>
                  </a:lnTo>
                  <a:lnTo>
                    <a:pt x="2553" y="2564"/>
                  </a:lnTo>
                  <a:lnTo>
                    <a:pt x="2881" y="1655"/>
                  </a:lnTo>
                  <a:lnTo>
                    <a:pt x="2881" y="1261"/>
                  </a:lnTo>
                  <a:lnTo>
                    <a:pt x="2987" y="517"/>
                  </a:lnTo>
                  <a:lnTo>
                    <a:pt x="3058" y="0"/>
                  </a:lnTo>
                  <a:lnTo>
                    <a:pt x="2774" y="619"/>
                  </a:lnTo>
                  <a:close/>
                </a:path>
              </a:pathLst>
            </a:custGeom>
            <a:gradFill flip="none" rotWithShape="1">
              <a:gsLst>
                <a:gs pos="0">
                  <a:srgbClr val="FFFFFF">
                    <a:alpha val="0"/>
                  </a:srgbClr>
                </a:gs>
                <a:gs pos="100000">
                  <a:srgbClr val="1C2D54">
                    <a:alpha val="55000"/>
                  </a:srgbClr>
                </a:gs>
              </a:gsLst>
              <a:lin ang="540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 name="Freeform 28">
              <a:extLst>
                <a:ext uri="{FF2B5EF4-FFF2-40B4-BE49-F238E27FC236}">
                  <a16:creationId xmlns:a16="http://schemas.microsoft.com/office/drawing/2014/main" id="{F2BA70FE-90E6-6941-B28A-658D8F3ADBE5}"/>
                </a:ext>
              </a:extLst>
            </p:cNvPr>
            <p:cNvSpPr>
              <a:spLocks/>
            </p:cNvSpPr>
            <p:nvPr/>
          </p:nvSpPr>
          <p:spPr bwMode="auto">
            <a:xfrm>
              <a:off x="4376738" y="1343025"/>
              <a:ext cx="1693863" cy="5514975"/>
            </a:xfrm>
            <a:custGeom>
              <a:avLst/>
              <a:gdLst/>
              <a:ahLst/>
              <a:cxnLst>
                <a:cxn ang="0">
                  <a:pos x="812" y="10171"/>
                </a:cxn>
                <a:cxn ang="0">
                  <a:pos x="1072" y="9619"/>
                </a:cxn>
                <a:cxn ang="0">
                  <a:pos x="1275" y="9115"/>
                </a:cxn>
                <a:cxn ang="0">
                  <a:pos x="1589" y="8548"/>
                </a:cxn>
                <a:cxn ang="0">
                  <a:pos x="1858" y="8011"/>
                </a:cxn>
                <a:cxn ang="0">
                  <a:pos x="1826" y="7396"/>
                </a:cxn>
                <a:cxn ang="0">
                  <a:pos x="2031" y="6876"/>
                </a:cxn>
                <a:cxn ang="0">
                  <a:pos x="2205" y="6434"/>
                </a:cxn>
                <a:cxn ang="0">
                  <a:pos x="2315" y="5740"/>
                </a:cxn>
                <a:cxn ang="0">
                  <a:pos x="2632" y="4905"/>
                </a:cxn>
                <a:cxn ang="0">
                  <a:pos x="2979" y="3659"/>
                </a:cxn>
                <a:cxn ang="0">
                  <a:pos x="3059" y="2871"/>
                </a:cxn>
                <a:cxn ang="0">
                  <a:pos x="3027" y="2216"/>
                </a:cxn>
                <a:cxn ang="0">
                  <a:pos x="3200" y="1625"/>
                </a:cxn>
                <a:cxn ang="0">
                  <a:pos x="3142" y="1188"/>
                </a:cxn>
                <a:cxn ang="0">
                  <a:pos x="3059" y="1026"/>
                </a:cxn>
                <a:cxn ang="0">
                  <a:pos x="2779" y="490"/>
                </a:cxn>
                <a:cxn ang="0">
                  <a:pos x="2648" y="266"/>
                </a:cxn>
                <a:cxn ang="0">
                  <a:pos x="2372" y="52"/>
                </a:cxn>
                <a:cxn ang="0">
                  <a:pos x="2058" y="0"/>
                </a:cxn>
                <a:cxn ang="0">
                  <a:pos x="1970" y="458"/>
                </a:cxn>
                <a:cxn ang="0">
                  <a:pos x="1749" y="549"/>
                </a:cxn>
                <a:cxn ang="0">
                  <a:pos x="1498" y="1270"/>
                </a:cxn>
                <a:cxn ang="0">
                  <a:pos x="1631" y="2004"/>
                </a:cxn>
                <a:cxn ang="0">
                  <a:pos x="1610" y="2808"/>
                </a:cxn>
                <a:cxn ang="0">
                  <a:pos x="1246" y="3422"/>
                </a:cxn>
                <a:cxn ang="0">
                  <a:pos x="1340" y="4747"/>
                </a:cxn>
                <a:cxn ang="0">
                  <a:pos x="1367" y="4777"/>
                </a:cxn>
                <a:cxn ang="0">
                  <a:pos x="1424" y="4846"/>
                </a:cxn>
                <a:cxn ang="0">
                  <a:pos x="1451" y="4888"/>
                </a:cxn>
                <a:cxn ang="0">
                  <a:pos x="1471" y="4928"/>
                </a:cxn>
                <a:cxn ang="0">
                  <a:pos x="1481" y="4966"/>
                </a:cxn>
                <a:cxn ang="0">
                  <a:pos x="1481" y="4982"/>
                </a:cxn>
                <a:cxn ang="0">
                  <a:pos x="1475" y="4996"/>
                </a:cxn>
                <a:cxn ang="0">
                  <a:pos x="1458" y="5026"/>
                </a:cxn>
                <a:cxn ang="0">
                  <a:pos x="1390" y="5159"/>
                </a:cxn>
                <a:cxn ang="0">
                  <a:pos x="1219" y="5645"/>
                </a:cxn>
                <a:cxn ang="0">
                  <a:pos x="899" y="6056"/>
                </a:cxn>
                <a:cxn ang="0">
                  <a:pos x="874" y="6893"/>
                </a:cxn>
                <a:cxn ang="0">
                  <a:pos x="946" y="7522"/>
                </a:cxn>
                <a:cxn ang="0">
                  <a:pos x="776" y="7798"/>
                </a:cxn>
                <a:cxn ang="0">
                  <a:pos x="710" y="7985"/>
                </a:cxn>
                <a:cxn ang="0">
                  <a:pos x="687" y="8043"/>
                </a:cxn>
                <a:cxn ang="0">
                  <a:pos x="684" y="8049"/>
                </a:cxn>
                <a:cxn ang="0">
                  <a:pos x="679" y="8083"/>
                </a:cxn>
                <a:cxn ang="0">
                  <a:pos x="677" y="8161"/>
                </a:cxn>
                <a:cxn ang="0">
                  <a:pos x="678" y="8376"/>
                </a:cxn>
                <a:cxn ang="0">
                  <a:pos x="687" y="8673"/>
                </a:cxn>
                <a:cxn ang="0">
                  <a:pos x="681" y="8706"/>
                </a:cxn>
                <a:cxn ang="0">
                  <a:pos x="671" y="8781"/>
                </a:cxn>
                <a:cxn ang="0">
                  <a:pos x="669" y="8846"/>
                </a:cxn>
                <a:cxn ang="0">
                  <a:pos x="672" y="8885"/>
                </a:cxn>
                <a:cxn ang="0">
                  <a:pos x="679" y="8916"/>
                </a:cxn>
                <a:cxn ang="0">
                  <a:pos x="687" y="8926"/>
                </a:cxn>
                <a:cxn ang="0">
                  <a:pos x="691" y="8940"/>
                </a:cxn>
                <a:cxn ang="0">
                  <a:pos x="692" y="8963"/>
                </a:cxn>
                <a:cxn ang="0">
                  <a:pos x="687" y="9034"/>
                </a:cxn>
                <a:cxn ang="0">
                  <a:pos x="671" y="9126"/>
                </a:cxn>
                <a:cxn ang="0">
                  <a:pos x="626" y="9327"/>
                </a:cxn>
                <a:cxn ang="0">
                  <a:pos x="584" y="9493"/>
                </a:cxn>
                <a:cxn ang="0">
                  <a:pos x="0" y="10423"/>
                </a:cxn>
                <a:cxn ang="0">
                  <a:pos x="584" y="10329"/>
                </a:cxn>
              </a:cxnLst>
              <a:rect l="0" t="0" r="r" b="b"/>
              <a:pathLst>
                <a:path w="3200" h="10423">
                  <a:moveTo>
                    <a:pt x="584" y="10329"/>
                  </a:moveTo>
                  <a:lnTo>
                    <a:pt x="812" y="10171"/>
                  </a:lnTo>
                  <a:lnTo>
                    <a:pt x="1041" y="9997"/>
                  </a:lnTo>
                  <a:lnTo>
                    <a:pt x="1072" y="9619"/>
                  </a:lnTo>
                  <a:lnTo>
                    <a:pt x="1135" y="9399"/>
                  </a:lnTo>
                  <a:lnTo>
                    <a:pt x="1275" y="9115"/>
                  </a:lnTo>
                  <a:lnTo>
                    <a:pt x="1337" y="8830"/>
                  </a:lnTo>
                  <a:lnTo>
                    <a:pt x="1589" y="8548"/>
                  </a:lnTo>
                  <a:lnTo>
                    <a:pt x="1700" y="8216"/>
                  </a:lnTo>
                  <a:lnTo>
                    <a:pt x="1858" y="8011"/>
                  </a:lnTo>
                  <a:lnTo>
                    <a:pt x="1826" y="7665"/>
                  </a:lnTo>
                  <a:lnTo>
                    <a:pt x="1826" y="7396"/>
                  </a:lnTo>
                  <a:lnTo>
                    <a:pt x="1921" y="7049"/>
                  </a:lnTo>
                  <a:lnTo>
                    <a:pt x="2031" y="6876"/>
                  </a:lnTo>
                  <a:lnTo>
                    <a:pt x="2015" y="6766"/>
                  </a:lnTo>
                  <a:lnTo>
                    <a:pt x="2205" y="6434"/>
                  </a:lnTo>
                  <a:lnTo>
                    <a:pt x="2221" y="6072"/>
                  </a:lnTo>
                  <a:lnTo>
                    <a:pt x="2315" y="5740"/>
                  </a:lnTo>
                  <a:lnTo>
                    <a:pt x="2459" y="5440"/>
                  </a:lnTo>
                  <a:lnTo>
                    <a:pt x="2632" y="4905"/>
                  </a:lnTo>
                  <a:lnTo>
                    <a:pt x="2854" y="4605"/>
                  </a:lnTo>
                  <a:lnTo>
                    <a:pt x="2979" y="3659"/>
                  </a:lnTo>
                  <a:lnTo>
                    <a:pt x="3075" y="3076"/>
                  </a:lnTo>
                  <a:lnTo>
                    <a:pt x="3059" y="2871"/>
                  </a:lnTo>
                  <a:lnTo>
                    <a:pt x="3121" y="2712"/>
                  </a:lnTo>
                  <a:lnTo>
                    <a:pt x="3027" y="2216"/>
                  </a:lnTo>
                  <a:lnTo>
                    <a:pt x="3200" y="1814"/>
                  </a:lnTo>
                  <a:lnTo>
                    <a:pt x="3200" y="1625"/>
                  </a:lnTo>
                  <a:lnTo>
                    <a:pt x="3200" y="1326"/>
                  </a:lnTo>
                  <a:lnTo>
                    <a:pt x="3142" y="1188"/>
                  </a:lnTo>
                  <a:lnTo>
                    <a:pt x="3121" y="1105"/>
                  </a:lnTo>
                  <a:lnTo>
                    <a:pt x="3059" y="1026"/>
                  </a:lnTo>
                  <a:lnTo>
                    <a:pt x="2968" y="751"/>
                  </a:lnTo>
                  <a:lnTo>
                    <a:pt x="2779" y="490"/>
                  </a:lnTo>
                  <a:lnTo>
                    <a:pt x="2695" y="407"/>
                  </a:lnTo>
                  <a:lnTo>
                    <a:pt x="2648" y="266"/>
                  </a:lnTo>
                  <a:lnTo>
                    <a:pt x="2554" y="148"/>
                  </a:lnTo>
                  <a:lnTo>
                    <a:pt x="2372" y="52"/>
                  </a:lnTo>
                  <a:lnTo>
                    <a:pt x="2222" y="119"/>
                  </a:lnTo>
                  <a:lnTo>
                    <a:pt x="2058" y="0"/>
                  </a:lnTo>
                  <a:lnTo>
                    <a:pt x="2106" y="292"/>
                  </a:lnTo>
                  <a:lnTo>
                    <a:pt x="1970" y="458"/>
                  </a:lnTo>
                  <a:lnTo>
                    <a:pt x="2031" y="668"/>
                  </a:lnTo>
                  <a:lnTo>
                    <a:pt x="1749" y="549"/>
                  </a:lnTo>
                  <a:lnTo>
                    <a:pt x="1631" y="742"/>
                  </a:lnTo>
                  <a:lnTo>
                    <a:pt x="1498" y="1270"/>
                  </a:lnTo>
                  <a:lnTo>
                    <a:pt x="1403" y="1641"/>
                  </a:lnTo>
                  <a:lnTo>
                    <a:pt x="1631" y="2004"/>
                  </a:lnTo>
                  <a:lnTo>
                    <a:pt x="1706" y="2382"/>
                  </a:lnTo>
                  <a:lnTo>
                    <a:pt x="1610" y="2808"/>
                  </a:lnTo>
                  <a:lnTo>
                    <a:pt x="1498" y="3139"/>
                  </a:lnTo>
                  <a:lnTo>
                    <a:pt x="1246" y="3422"/>
                  </a:lnTo>
                  <a:lnTo>
                    <a:pt x="1292" y="4289"/>
                  </a:lnTo>
                  <a:lnTo>
                    <a:pt x="1340" y="4747"/>
                  </a:lnTo>
                  <a:lnTo>
                    <a:pt x="1340" y="4747"/>
                  </a:lnTo>
                  <a:lnTo>
                    <a:pt x="1367" y="4777"/>
                  </a:lnTo>
                  <a:lnTo>
                    <a:pt x="1393" y="4809"/>
                  </a:lnTo>
                  <a:lnTo>
                    <a:pt x="1424" y="4846"/>
                  </a:lnTo>
                  <a:lnTo>
                    <a:pt x="1438" y="4868"/>
                  </a:lnTo>
                  <a:lnTo>
                    <a:pt x="1451" y="4888"/>
                  </a:lnTo>
                  <a:lnTo>
                    <a:pt x="1462" y="4908"/>
                  </a:lnTo>
                  <a:lnTo>
                    <a:pt x="1471" y="4928"/>
                  </a:lnTo>
                  <a:lnTo>
                    <a:pt x="1478" y="4948"/>
                  </a:lnTo>
                  <a:lnTo>
                    <a:pt x="1481" y="4966"/>
                  </a:lnTo>
                  <a:lnTo>
                    <a:pt x="1481" y="4974"/>
                  </a:lnTo>
                  <a:lnTo>
                    <a:pt x="1481" y="4982"/>
                  </a:lnTo>
                  <a:lnTo>
                    <a:pt x="1478" y="4989"/>
                  </a:lnTo>
                  <a:lnTo>
                    <a:pt x="1475" y="4996"/>
                  </a:lnTo>
                  <a:lnTo>
                    <a:pt x="1475" y="4996"/>
                  </a:lnTo>
                  <a:lnTo>
                    <a:pt x="1458" y="5026"/>
                  </a:lnTo>
                  <a:lnTo>
                    <a:pt x="1436" y="5067"/>
                  </a:lnTo>
                  <a:lnTo>
                    <a:pt x="1390" y="5159"/>
                  </a:lnTo>
                  <a:lnTo>
                    <a:pt x="1337" y="5272"/>
                  </a:lnTo>
                  <a:lnTo>
                    <a:pt x="1219" y="5645"/>
                  </a:lnTo>
                  <a:lnTo>
                    <a:pt x="1060" y="5764"/>
                  </a:lnTo>
                  <a:lnTo>
                    <a:pt x="899" y="6056"/>
                  </a:lnTo>
                  <a:lnTo>
                    <a:pt x="863" y="6408"/>
                  </a:lnTo>
                  <a:lnTo>
                    <a:pt x="874" y="6893"/>
                  </a:lnTo>
                  <a:lnTo>
                    <a:pt x="946" y="7270"/>
                  </a:lnTo>
                  <a:lnTo>
                    <a:pt x="946" y="7522"/>
                  </a:lnTo>
                  <a:lnTo>
                    <a:pt x="776" y="7798"/>
                  </a:lnTo>
                  <a:lnTo>
                    <a:pt x="776" y="7798"/>
                  </a:lnTo>
                  <a:lnTo>
                    <a:pt x="740" y="7903"/>
                  </a:lnTo>
                  <a:lnTo>
                    <a:pt x="710" y="7985"/>
                  </a:lnTo>
                  <a:lnTo>
                    <a:pt x="697" y="8018"/>
                  </a:lnTo>
                  <a:lnTo>
                    <a:pt x="687" y="8043"/>
                  </a:lnTo>
                  <a:lnTo>
                    <a:pt x="687" y="8043"/>
                  </a:lnTo>
                  <a:lnTo>
                    <a:pt x="684" y="8049"/>
                  </a:lnTo>
                  <a:lnTo>
                    <a:pt x="682" y="8057"/>
                  </a:lnTo>
                  <a:lnTo>
                    <a:pt x="679" y="8083"/>
                  </a:lnTo>
                  <a:lnTo>
                    <a:pt x="678" y="8118"/>
                  </a:lnTo>
                  <a:lnTo>
                    <a:pt x="677" y="8161"/>
                  </a:lnTo>
                  <a:lnTo>
                    <a:pt x="675" y="8263"/>
                  </a:lnTo>
                  <a:lnTo>
                    <a:pt x="678" y="8376"/>
                  </a:lnTo>
                  <a:lnTo>
                    <a:pt x="682" y="8581"/>
                  </a:lnTo>
                  <a:lnTo>
                    <a:pt x="687" y="8673"/>
                  </a:lnTo>
                  <a:lnTo>
                    <a:pt x="687" y="8673"/>
                  </a:lnTo>
                  <a:lnTo>
                    <a:pt x="681" y="8706"/>
                  </a:lnTo>
                  <a:lnTo>
                    <a:pt x="675" y="8741"/>
                  </a:lnTo>
                  <a:lnTo>
                    <a:pt x="671" y="8781"/>
                  </a:lnTo>
                  <a:lnTo>
                    <a:pt x="669" y="8825"/>
                  </a:lnTo>
                  <a:lnTo>
                    <a:pt x="669" y="8846"/>
                  </a:lnTo>
                  <a:lnTo>
                    <a:pt x="669" y="8866"/>
                  </a:lnTo>
                  <a:lnTo>
                    <a:pt x="672" y="8885"/>
                  </a:lnTo>
                  <a:lnTo>
                    <a:pt x="675" y="8901"/>
                  </a:lnTo>
                  <a:lnTo>
                    <a:pt x="679" y="8916"/>
                  </a:lnTo>
                  <a:lnTo>
                    <a:pt x="687" y="8926"/>
                  </a:lnTo>
                  <a:lnTo>
                    <a:pt x="687" y="8926"/>
                  </a:lnTo>
                  <a:lnTo>
                    <a:pt x="690" y="8931"/>
                  </a:lnTo>
                  <a:lnTo>
                    <a:pt x="691" y="8940"/>
                  </a:lnTo>
                  <a:lnTo>
                    <a:pt x="692" y="8950"/>
                  </a:lnTo>
                  <a:lnTo>
                    <a:pt x="692" y="8963"/>
                  </a:lnTo>
                  <a:lnTo>
                    <a:pt x="691" y="8995"/>
                  </a:lnTo>
                  <a:lnTo>
                    <a:pt x="687" y="9034"/>
                  </a:lnTo>
                  <a:lnTo>
                    <a:pt x="679" y="9079"/>
                  </a:lnTo>
                  <a:lnTo>
                    <a:pt x="671" y="9126"/>
                  </a:lnTo>
                  <a:lnTo>
                    <a:pt x="649" y="9227"/>
                  </a:lnTo>
                  <a:lnTo>
                    <a:pt x="626" y="9327"/>
                  </a:lnTo>
                  <a:lnTo>
                    <a:pt x="606" y="9412"/>
                  </a:lnTo>
                  <a:lnTo>
                    <a:pt x="584" y="9493"/>
                  </a:lnTo>
                  <a:lnTo>
                    <a:pt x="544" y="9690"/>
                  </a:lnTo>
                  <a:lnTo>
                    <a:pt x="0" y="10423"/>
                  </a:lnTo>
                  <a:lnTo>
                    <a:pt x="348" y="10423"/>
                  </a:lnTo>
                  <a:lnTo>
                    <a:pt x="584" y="10329"/>
                  </a:lnTo>
                  <a:close/>
                </a:path>
              </a:pathLst>
            </a:custGeom>
            <a:gradFill flip="none" rotWithShape="1">
              <a:gsLst>
                <a:gs pos="0">
                  <a:srgbClr val="FFFFFF">
                    <a:alpha val="0"/>
                  </a:srgbClr>
                </a:gs>
                <a:gs pos="100000">
                  <a:srgbClr val="1C2D54">
                    <a:alpha val="55000"/>
                  </a:srgbClr>
                </a:gs>
              </a:gsLst>
              <a:lin ang="540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 name="Freeform 6">
              <a:extLst>
                <a:ext uri="{FF2B5EF4-FFF2-40B4-BE49-F238E27FC236}">
                  <a16:creationId xmlns:a16="http://schemas.microsoft.com/office/drawing/2014/main" id="{E1B0B891-B8F9-EE45-A8F0-3607DD64177B}"/>
                </a:ext>
              </a:extLst>
            </p:cNvPr>
            <p:cNvSpPr>
              <a:spLocks/>
            </p:cNvSpPr>
            <p:nvPr/>
          </p:nvSpPr>
          <p:spPr bwMode="auto">
            <a:xfrm>
              <a:off x="3748088" y="1404938"/>
              <a:ext cx="733425" cy="5453063"/>
            </a:xfrm>
            <a:custGeom>
              <a:avLst/>
              <a:gdLst/>
              <a:ahLst/>
              <a:cxnLst>
                <a:cxn ang="0">
                  <a:pos x="54" y="1069"/>
                </a:cxn>
                <a:cxn ang="0">
                  <a:pos x="54" y="1885"/>
                </a:cxn>
                <a:cxn ang="0">
                  <a:pos x="54" y="2145"/>
                </a:cxn>
                <a:cxn ang="0">
                  <a:pos x="220" y="2500"/>
                </a:cxn>
                <a:cxn ang="0">
                  <a:pos x="220" y="2878"/>
                </a:cxn>
                <a:cxn ang="0">
                  <a:pos x="362" y="3824"/>
                </a:cxn>
                <a:cxn ang="0">
                  <a:pos x="552" y="4156"/>
                </a:cxn>
                <a:cxn ang="0">
                  <a:pos x="552" y="4581"/>
                </a:cxn>
                <a:cxn ang="0">
                  <a:pos x="552" y="5055"/>
                </a:cxn>
                <a:cxn ang="0">
                  <a:pos x="552" y="5692"/>
                </a:cxn>
                <a:cxn ang="0">
                  <a:pos x="552" y="6165"/>
                </a:cxn>
                <a:cxn ang="0">
                  <a:pos x="409" y="6662"/>
                </a:cxn>
                <a:cxn ang="0">
                  <a:pos x="434" y="7064"/>
                </a:cxn>
                <a:cxn ang="0">
                  <a:pos x="302" y="7751"/>
                </a:cxn>
                <a:cxn ang="0">
                  <a:pos x="268" y="8720"/>
                </a:cxn>
                <a:cxn ang="0">
                  <a:pos x="228" y="8951"/>
                </a:cxn>
                <a:cxn ang="0">
                  <a:pos x="362" y="9169"/>
                </a:cxn>
                <a:cxn ang="0">
                  <a:pos x="409" y="8720"/>
                </a:cxn>
                <a:cxn ang="0">
                  <a:pos x="409" y="8224"/>
                </a:cxn>
                <a:cxn ang="0">
                  <a:pos x="552" y="7797"/>
                </a:cxn>
                <a:cxn ang="0">
                  <a:pos x="552" y="7585"/>
                </a:cxn>
                <a:cxn ang="0">
                  <a:pos x="693" y="7041"/>
                </a:cxn>
                <a:cxn ang="0">
                  <a:pos x="812" y="6473"/>
                </a:cxn>
                <a:cxn ang="0">
                  <a:pos x="930" y="6662"/>
                </a:cxn>
                <a:cxn ang="0">
                  <a:pos x="930" y="6946"/>
                </a:cxn>
                <a:cxn ang="0">
                  <a:pos x="930" y="7466"/>
                </a:cxn>
                <a:cxn ang="0">
                  <a:pos x="812" y="8199"/>
                </a:cxn>
                <a:cxn ang="0">
                  <a:pos x="787" y="8507"/>
                </a:cxn>
                <a:cxn ang="0">
                  <a:pos x="930" y="8980"/>
                </a:cxn>
                <a:cxn ang="0">
                  <a:pos x="824" y="9932"/>
                </a:cxn>
                <a:cxn ang="0">
                  <a:pos x="875" y="10021"/>
                </a:cxn>
                <a:cxn ang="0">
                  <a:pos x="1189" y="10304"/>
                </a:cxn>
                <a:cxn ang="0">
                  <a:pos x="1387" y="9059"/>
                </a:cxn>
                <a:cxn ang="0">
                  <a:pos x="1260" y="8759"/>
                </a:cxn>
                <a:cxn ang="0">
                  <a:pos x="1260" y="8381"/>
                </a:cxn>
                <a:cxn ang="0">
                  <a:pos x="1339" y="8090"/>
                </a:cxn>
                <a:cxn ang="0">
                  <a:pos x="1346" y="7640"/>
                </a:cxn>
                <a:cxn ang="0">
                  <a:pos x="1276" y="7301"/>
                </a:cxn>
                <a:cxn ang="0">
                  <a:pos x="1230" y="6875"/>
                </a:cxn>
                <a:cxn ang="0">
                  <a:pos x="1346" y="6662"/>
                </a:cxn>
                <a:cxn ang="0">
                  <a:pos x="1221" y="6190"/>
                </a:cxn>
                <a:cxn ang="0">
                  <a:pos x="1260" y="5101"/>
                </a:cxn>
                <a:cxn ang="0">
                  <a:pos x="1323" y="4754"/>
                </a:cxn>
                <a:cxn ang="0">
                  <a:pos x="1276" y="4258"/>
                </a:cxn>
                <a:cxn ang="0">
                  <a:pos x="1080" y="3635"/>
                </a:cxn>
                <a:cxn ang="0">
                  <a:pos x="1142" y="2381"/>
                </a:cxn>
                <a:cxn ang="0">
                  <a:pos x="1055" y="907"/>
                </a:cxn>
                <a:cxn ang="0">
                  <a:pos x="1032" y="552"/>
                </a:cxn>
                <a:cxn ang="0">
                  <a:pos x="1055" y="0"/>
                </a:cxn>
                <a:cxn ang="0">
                  <a:pos x="677" y="72"/>
                </a:cxn>
                <a:cxn ang="0">
                  <a:pos x="582" y="284"/>
                </a:cxn>
                <a:cxn ang="0">
                  <a:pos x="315" y="513"/>
                </a:cxn>
                <a:cxn ang="0">
                  <a:pos x="0" y="891"/>
                </a:cxn>
                <a:cxn ang="0">
                  <a:pos x="54" y="1069"/>
                </a:cxn>
              </a:cxnLst>
              <a:rect l="0" t="0" r="r" b="b"/>
              <a:pathLst>
                <a:path w="1387" h="10304">
                  <a:moveTo>
                    <a:pt x="54" y="1069"/>
                  </a:moveTo>
                  <a:lnTo>
                    <a:pt x="54" y="1885"/>
                  </a:lnTo>
                  <a:lnTo>
                    <a:pt x="54" y="2145"/>
                  </a:lnTo>
                  <a:lnTo>
                    <a:pt x="220" y="2500"/>
                  </a:lnTo>
                  <a:lnTo>
                    <a:pt x="220" y="2878"/>
                  </a:lnTo>
                  <a:lnTo>
                    <a:pt x="362" y="3824"/>
                  </a:lnTo>
                  <a:lnTo>
                    <a:pt x="552" y="4156"/>
                  </a:lnTo>
                  <a:lnTo>
                    <a:pt x="552" y="4581"/>
                  </a:lnTo>
                  <a:lnTo>
                    <a:pt x="552" y="5055"/>
                  </a:lnTo>
                  <a:lnTo>
                    <a:pt x="552" y="5692"/>
                  </a:lnTo>
                  <a:lnTo>
                    <a:pt x="552" y="6165"/>
                  </a:lnTo>
                  <a:lnTo>
                    <a:pt x="409" y="6662"/>
                  </a:lnTo>
                  <a:lnTo>
                    <a:pt x="434" y="7064"/>
                  </a:lnTo>
                  <a:lnTo>
                    <a:pt x="302" y="7751"/>
                  </a:lnTo>
                  <a:lnTo>
                    <a:pt x="268" y="8720"/>
                  </a:lnTo>
                  <a:lnTo>
                    <a:pt x="228" y="8951"/>
                  </a:lnTo>
                  <a:lnTo>
                    <a:pt x="362" y="9169"/>
                  </a:lnTo>
                  <a:lnTo>
                    <a:pt x="409" y="8720"/>
                  </a:lnTo>
                  <a:lnTo>
                    <a:pt x="409" y="8224"/>
                  </a:lnTo>
                  <a:lnTo>
                    <a:pt x="552" y="7797"/>
                  </a:lnTo>
                  <a:lnTo>
                    <a:pt x="552" y="7585"/>
                  </a:lnTo>
                  <a:lnTo>
                    <a:pt x="693" y="7041"/>
                  </a:lnTo>
                  <a:lnTo>
                    <a:pt x="812" y="6473"/>
                  </a:lnTo>
                  <a:lnTo>
                    <a:pt x="930" y="6662"/>
                  </a:lnTo>
                  <a:lnTo>
                    <a:pt x="930" y="6946"/>
                  </a:lnTo>
                  <a:lnTo>
                    <a:pt x="930" y="7466"/>
                  </a:lnTo>
                  <a:lnTo>
                    <a:pt x="812" y="8199"/>
                  </a:lnTo>
                  <a:lnTo>
                    <a:pt x="787" y="8507"/>
                  </a:lnTo>
                  <a:lnTo>
                    <a:pt x="930" y="8980"/>
                  </a:lnTo>
                  <a:lnTo>
                    <a:pt x="824" y="9932"/>
                  </a:lnTo>
                  <a:lnTo>
                    <a:pt x="875" y="10021"/>
                  </a:lnTo>
                  <a:lnTo>
                    <a:pt x="1189" y="10304"/>
                  </a:lnTo>
                  <a:lnTo>
                    <a:pt x="1387" y="9059"/>
                  </a:lnTo>
                  <a:lnTo>
                    <a:pt x="1260" y="8759"/>
                  </a:lnTo>
                  <a:lnTo>
                    <a:pt x="1260" y="8381"/>
                  </a:lnTo>
                  <a:lnTo>
                    <a:pt x="1339" y="8090"/>
                  </a:lnTo>
                  <a:lnTo>
                    <a:pt x="1346" y="7640"/>
                  </a:lnTo>
                  <a:lnTo>
                    <a:pt x="1276" y="7301"/>
                  </a:lnTo>
                  <a:lnTo>
                    <a:pt x="1230" y="6875"/>
                  </a:lnTo>
                  <a:lnTo>
                    <a:pt x="1346" y="6662"/>
                  </a:lnTo>
                  <a:lnTo>
                    <a:pt x="1221" y="6190"/>
                  </a:lnTo>
                  <a:lnTo>
                    <a:pt x="1260" y="5101"/>
                  </a:lnTo>
                  <a:lnTo>
                    <a:pt x="1323" y="4754"/>
                  </a:lnTo>
                  <a:lnTo>
                    <a:pt x="1276" y="4258"/>
                  </a:lnTo>
                  <a:lnTo>
                    <a:pt x="1080" y="3635"/>
                  </a:lnTo>
                  <a:lnTo>
                    <a:pt x="1142" y="2381"/>
                  </a:lnTo>
                  <a:lnTo>
                    <a:pt x="1055" y="907"/>
                  </a:lnTo>
                  <a:lnTo>
                    <a:pt x="1032" y="552"/>
                  </a:lnTo>
                  <a:lnTo>
                    <a:pt x="1055" y="0"/>
                  </a:lnTo>
                  <a:lnTo>
                    <a:pt x="677" y="72"/>
                  </a:lnTo>
                  <a:lnTo>
                    <a:pt x="582" y="284"/>
                  </a:lnTo>
                  <a:lnTo>
                    <a:pt x="315" y="513"/>
                  </a:lnTo>
                  <a:lnTo>
                    <a:pt x="0" y="891"/>
                  </a:lnTo>
                  <a:lnTo>
                    <a:pt x="54" y="1069"/>
                  </a:lnTo>
                  <a:close/>
                </a:path>
              </a:pathLst>
            </a:custGeom>
            <a:gradFill flip="none" rotWithShape="1">
              <a:gsLst>
                <a:gs pos="0">
                  <a:schemeClr val="bg2">
                    <a:alpha val="60000"/>
                  </a:schemeClr>
                </a:gs>
                <a:gs pos="100000">
                  <a:schemeClr val="tx2">
                    <a:lumMod val="75000"/>
                    <a:lumOff val="25000"/>
                    <a:alpha val="4000"/>
                  </a:schemeClr>
                </a:gs>
              </a:gsLst>
              <a:lin ang="540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 name="Freeform 7">
              <a:extLst>
                <a:ext uri="{FF2B5EF4-FFF2-40B4-BE49-F238E27FC236}">
                  <a16:creationId xmlns:a16="http://schemas.microsoft.com/office/drawing/2014/main" id="{288C3D06-701A-CA4A-B2B3-BA71FC196B38}"/>
                </a:ext>
              </a:extLst>
            </p:cNvPr>
            <p:cNvSpPr>
              <a:spLocks/>
            </p:cNvSpPr>
            <p:nvPr/>
          </p:nvSpPr>
          <p:spPr bwMode="auto">
            <a:xfrm>
              <a:off x="4572000" y="776288"/>
              <a:ext cx="1312863" cy="4105275"/>
            </a:xfrm>
            <a:custGeom>
              <a:avLst/>
              <a:gdLst/>
              <a:ahLst/>
              <a:cxnLst>
                <a:cxn ang="0">
                  <a:pos x="531" y="1608"/>
                </a:cxn>
                <a:cxn ang="0">
                  <a:pos x="0" y="709"/>
                </a:cxn>
                <a:cxn ang="0">
                  <a:pos x="0" y="0"/>
                </a:cxn>
                <a:cxn ang="0">
                  <a:pos x="324" y="614"/>
                </a:cxn>
                <a:cxn ang="0">
                  <a:pos x="649" y="780"/>
                </a:cxn>
                <a:cxn ang="0">
                  <a:pos x="649" y="1129"/>
                </a:cxn>
                <a:cxn ang="0">
                  <a:pos x="933" y="1278"/>
                </a:cxn>
                <a:cxn ang="0">
                  <a:pos x="933" y="568"/>
                </a:cxn>
                <a:cxn ang="0">
                  <a:pos x="1074" y="1129"/>
                </a:cxn>
                <a:cxn ang="0">
                  <a:pos x="1311" y="1490"/>
                </a:cxn>
                <a:cxn ang="0">
                  <a:pos x="1477" y="1561"/>
                </a:cxn>
                <a:cxn ang="0">
                  <a:pos x="1536" y="1360"/>
                </a:cxn>
                <a:cxn ang="0">
                  <a:pos x="1725" y="1726"/>
                </a:cxn>
                <a:cxn ang="0">
                  <a:pos x="1890" y="2070"/>
                </a:cxn>
                <a:cxn ang="0">
                  <a:pos x="2161" y="2117"/>
                </a:cxn>
                <a:cxn ang="0">
                  <a:pos x="2482" y="2921"/>
                </a:cxn>
                <a:cxn ang="0">
                  <a:pos x="2161" y="3961"/>
                </a:cxn>
                <a:cxn ang="0">
                  <a:pos x="2104" y="5014"/>
                </a:cxn>
                <a:cxn ang="0">
                  <a:pos x="1725" y="6079"/>
                </a:cxn>
                <a:cxn ang="0">
                  <a:pos x="1547" y="6835"/>
                </a:cxn>
                <a:cxn ang="0">
                  <a:pos x="1536" y="6343"/>
                </a:cxn>
                <a:cxn ang="0">
                  <a:pos x="1702" y="5262"/>
                </a:cxn>
                <a:cxn ang="0">
                  <a:pos x="1713" y="3915"/>
                </a:cxn>
                <a:cxn ang="0">
                  <a:pos x="1677" y="2932"/>
                </a:cxn>
                <a:cxn ang="0">
                  <a:pos x="1618" y="3121"/>
                </a:cxn>
                <a:cxn ang="0">
                  <a:pos x="1665" y="3595"/>
                </a:cxn>
                <a:cxn ang="0">
                  <a:pos x="1536" y="3974"/>
                </a:cxn>
                <a:cxn ang="0">
                  <a:pos x="1583" y="4577"/>
                </a:cxn>
                <a:cxn ang="0">
                  <a:pos x="1441" y="5287"/>
                </a:cxn>
                <a:cxn ang="0">
                  <a:pos x="1263" y="5924"/>
                </a:cxn>
                <a:cxn ang="0">
                  <a:pos x="1240" y="6729"/>
                </a:cxn>
                <a:cxn ang="0">
                  <a:pos x="992" y="7758"/>
                </a:cxn>
                <a:cxn ang="0">
                  <a:pos x="1175" y="6716"/>
                </a:cxn>
                <a:cxn ang="0">
                  <a:pos x="1099" y="5890"/>
                </a:cxn>
                <a:cxn ang="0">
                  <a:pos x="1322" y="4860"/>
                </a:cxn>
                <a:cxn ang="0">
                  <a:pos x="1358" y="3985"/>
                </a:cxn>
                <a:cxn ang="0">
                  <a:pos x="1335" y="3051"/>
                </a:cxn>
                <a:cxn ang="0">
                  <a:pos x="1322" y="3760"/>
                </a:cxn>
                <a:cxn ang="0">
                  <a:pos x="1175" y="4493"/>
                </a:cxn>
                <a:cxn ang="0">
                  <a:pos x="1110" y="5109"/>
                </a:cxn>
                <a:cxn ang="0">
                  <a:pos x="992" y="5806"/>
                </a:cxn>
                <a:cxn ang="0">
                  <a:pos x="969" y="6343"/>
                </a:cxn>
                <a:cxn ang="0">
                  <a:pos x="1028" y="6859"/>
                </a:cxn>
                <a:cxn ang="0">
                  <a:pos x="838" y="6220"/>
                </a:cxn>
                <a:cxn ang="0">
                  <a:pos x="933" y="5416"/>
                </a:cxn>
                <a:cxn ang="0">
                  <a:pos x="992" y="4186"/>
                </a:cxn>
                <a:cxn ang="0">
                  <a:pos x="910" y="3394"/>
                </a:cxn>
                <a:cxn ang="0">
                  <a:pos x="1040" y="2625"/>
                </a:cxn>
                <a:cxn ang="0">
                  <a:pos x="862" y="1940"/>
                </a:cxn>
                <a:cxn ang="0">
                  <a:pos x="733" y="1915"/>
                </a:cxn>
                <a:cxn ang="0">
                  <a:pos x="815" y="2259"/>
                </a:cxn>
                <a:cxn ang="0">
                  <a:pos x="756" y="2791"/>
                </a:cxn>
                <a:cxn ang="0">
                  <a:pos x="673" y="3358"/>
                </a:cxn>
                <a:cxn ang="0">
                  <a:pos x="578" y="3312"/>
                </a:cxn>
                <a:cxn ang="0">
                  <a:pos x="519" y="2589"/>
                </a:cxn>
              </a:cxnLst>
              <a:rect l="0" t="0" r="r" b="b"/>
              <a:pathLst>
                <a:path w="2482" h="7758">
                  <a:moveTo>
                    <a:pt x="649" y="2259"/>
                  </a:moveTo>
                  <a:lnTo>
                    <a:pt x="531" y="1608"/>
                  </a:lnTo>
                  <a:lnTo>
                    <a:pt x="342" y="1017"/>
                  </a:lnTo>
                  <a:lnTo>
                    <a:pt x="0" y="709"/>
                  </a:lnTo>
                  <a:lnTo>
                    <a:pt x="0" y="402"/>
                  </a:lnTo>
                  <a:lnTo>
                    <a:pt x="0" y="0"/>
                  </a:lnTo>
                  <a:lnTo>
                    <a:pt x="224" y="402"/>
                  </a:lnTo>
                  <a:lnTo>
                    <a:pt x="324" y="614"/>
                  </a:lnTo>
                  <a:lnTo>
                    <a:pt x="460" y="662"/>
                  </a:lnTo>
                  <a:lnTo>
                    <a:pt x="649" y="780"/>
                  </a:lnTo>
                  <a:lnTo>
                    <a:pt x="649" y="898"/>
                  </a:lnTo>
                  <a:lnTo>
                    <a:pt x="649" y="1129"/>
                  </a:lnTo>
                  <a:lnTo>
                    <a:pt x="933" y="1561"/>
                  </a:lnTo>
                  <a:lnTo>
                    <a:pt x="933" y="1278"/>
                  </a:lnTo>
                  <a:lnTo>
                    <a:pt x="933" y="946"/>
                  </a:lnTo>
                  <a:lnTo>
                    <a:pt x="933" y="568"/>
                  </a:lnTo>
                  <a:lnTo>
                    <a:pt x="1074" y="898"/>
                  </a:lnTo>
                  <a:lnTo>
                    <a:pt x="1074" y="1129"/>
                  </a:lnTo>
                  <a:lnTo>
                    <a:pt x="1169" y="1190"/>
                  </a:lnTo>
                  <a:lnTo>
                    <a:pt x="1311" y="1490"/>
                  </a:lnTo>
                  <a:lnTo>
                    <a:pt x="1453" y="1749"/>
                  </a:lnTo>
                  <a:lnTo>
                    <a:pt x="1477" y="1561"/>
                  </a:lnTo>
                  <a:lnTo>
                    <a:pt x="1406" y="1289"/>
                  </a:lnTo>
                  <a:lnTo>
                    <a:pt x="1536" y="1360"/>
                  </a:lnTo>
                  <a:lnTo>
                    <a:pt x="1665" y="1561"/>
                  </a:lnTo>
                  <a:lnTo>
                    <a:pt x="1725" y="1726"/>
                  </a:lnTo>
                  <a:lnTo>
                    <a:pt x="1831" y="1856"/>
                  </a:lnTo>
                  <a:lnTo>
                    <a:pt x="1890" y="2070"/>
                  </a:lnTo>
                  <a:lnTo>
                    <a:pt x="2032" y="2081"/>
                  </a:lnTo>
                  <a:lnTo>
                    <a:pt x="2161" y="2117"/>
                  </a:lnTo>
                  <a:lnTo>
                    <a:pt x="2352" y="2259"/>
                  </a:lnTo>
                  <a:lnTo>
                    <a:pt x="2482" y="2921"/>
                  </a:lnTo>
                  <a:lnTo>
                    <a:pt x="2352" y="3631"/>
                  </a:lnTo>
                  <a:lnTo>
                    <a:pt x="2161" y="3961"/>
                  </a:lnTo>
                  <a:lnTo>
                    <a:pt x="2079" y="4304"/>
                  </a:lnTo>
                  <a:lnTo>
                    <a:pt x="2104" y="5014"/>
                  </a:lnTo>
                  <a:lnTo>
                    <a:pt x="1950" y="5523"/>
                  </a:lnTo>
                  <a:lnTo>
                    <a:pt x="1725" y="6079"/>
                  </a:lnTo>
                  <a:lnTo>
                    <a:pt x="1595" y="6598"/>
                  </a:lnTo>
                  <a:lnTo>
                    <a:pt x="1547" y="6835"/>
                  </a:lnTo>
                  <a:lnTo>
                    <a:pt x="1477" y="6516"/>
                  </a:lnTo>
                  <a:lnTo>
                    <a:pt x="1536" y="6343"/>
                  </a:lnTo>
                  <a:lnTo>
                    <a:pt x="1606" y="5830"/>
                  </a:lnTo>
                  <a:lnTo>
                    <a:pt x="1702" y="5262"/>
                  </a:lnTo>
                  <a:lnTo>
                    <a:pt x="1702" y="4659"/>
                  </a:lnTo>
                  <a:lnTo>
                    <a:pt x="1713" y="3915"/>
                  </a:lnTo>
                  <a:lnTo>
                    <a:pt x="1843" y="3535"/>
                  </a:lnTo>
                  <a:lnTo>
                    <a:pt x="1677" y="2932"/>
                  </a:lnTo>
                  <a:lnTo>
                    <a:pt x="1572" y="2625"/>
                  </a:lnTo>
                  <a:lnTo>
                    <a:pt x="1618" y="3121"/>
                  </a:lnTo>
                  <a:lnTo>
                    <a:pt x="1654" y="3417"/>
                  </a:lnTo>
                  <a:lnTo>
                    <a:pt x="1665" y="3595"/>
                  </a:lnTo>
                  <a:lnTo>
                    <a:pt x="1631" y="3808"/>
                  </a:lnTo>
                  <a:lnTo>
                    <a:pt x="1536" y="3974"/>
                  </a:lnTo>
                  <a:lnTo>
                    <a:pt x="1583" y="4222"/>
                  </a:lnTo>
                  <a:lnTo>
                    <a:pt x="1583" y="4577"/>
                  </a:lnTo>
                  <a:lnTo>
                    <a:pt x="1513" y="5014"/>
                  </a:lnTo>
                  <a:lnTo>
                    <a:pt x="1441" y="5287"/>
                  </a:lnTo>
                  <a:lnTo>
                    <a:pt x="1335" y="5535"/>
                  </a:lnTo>
                  <a:lnTo>
                    <a:pt x="1263" y="5924"/>
                  </a:lnTo>
                  <a:lnTo>
                    <a:pt x="1252" y="6343"/>
                  </a:lnTo>
                  <a:lnTo>
                    <a:pt x="1240" y="6729"/>
                  </a:lnTo>
                  <a:lnTo>
                    <a:pt x="1240" y="7155"/>
                  </a:lnTo>
                  <a:lnTo>
                    <a:pt x="992" y="7758"/>
                  </a:lnTo>
                  <a:lnTo>
                    <a:pt x="1175" y="7107"/>
                  </a:lnTo>
                  <a:lnTo>
                    <a:pt x="1175" y="6716"/>
                  </a:lnTo>
                  <a:lnTo>
                    <a:pt x="1122" y="6343"/>
                  </a:lnTo>
                  <a:lnTo>
                    <a:pt x="1099" y="5890"/>
                  </a:lnTo>
                  <a:lnTo>
                    <a:pt x="1175" y="5464"/>
                  </a:lnTo>
                  <a:lnTo>
                    <a:pt x="1322" y="4860"/>
                  </a:lnTo>
                  <a:lnTo>
                    <a:pt x="1370" y="4482"/>
                  </a:lnTo>
                  <a:lnTo>
                    <a:pt x="1358" y="3985"/>
                  </a:lnTo>
                  <a:lnTo>
                    <a:pt x="1417" y="3583"/>
                  </a:lnTo>
                  <a:lnTo>
                    <a:pt x="1335" y="3051"/>
                  </a:lnTo>
                  <a:lnTo>
                    <a:pt x="1311" y="3299"/>
                  </a:lnTo>
                  <a:lnTo>
                    <a:pt x="1322" y="3760"/>
                  </a:lnTo>
                  <a:lnTo>
                    <a:pt x="1229" y="4127"/>
                  </a:lnTo>
                  <a:lnTo>
                    <a:pt x="1175" y="4493"/>
                  </a:lnTo>
                  <a:lnTo>
                    <a:pt x="1175" y="4907"/>
                  </a:lnTo>
                  <a:lnTo>
                    <a:pt x="1110" y="5109"/>
                  </a:lnTo>
                  <a:lnTo>
                    <a:pt x="1015" y="5535"/>
                  </a:lnTo>
                  <a:lnTo>
                    <a:pt x="992" y="5806"/>
                  </a:lnTo>
                  <a:lnTo>
                    <a:pt x="969" y="6090"/>
                  </a:lnTo>
                  <a:lnTo>
                    <a:pt x="969" y="6343"/>
                  </a:lnTo>
                  <a:lnTo>
                    <a:pt x="1015" y="6552"/>
                  </a:lnTo>
                  <a:lnTo>
                    <a:pt x="1028" y="6859"/>
                  </a:lnTo>
                  <a:lnTo>
                    <a:pt x="921" y="6481"/>
                  </a:lnTo>
                  <a:lnTo>
                    <a:pt x="838" y="6220"/>
                  </a:lnTo>
                  <a:lnTo>
                    <a:pt x="851" y="5794"/>
                  </a:lnTo>
                  <a:lnTo>
                    <a:pt x="933" y="5416"/>
                  </a:lnTo>
                  <a:lnTo>
                    <a:pt x="944" y="4588"/>
                  </a:lnTo>
                  <a:lnTo>
                    <a:pt x="992" y="4186"/>
                  </a:lnTo>
                  <a:lnTo>
                    <a:pt x="1122" y="3808"/>
                  </a:lnTo>
                  <a:lnTo>
                    <a:pt x="910" y="3394"/>
                  </a:lnTo>
                  <a:lnTo>
                    <a:pt x="921" y="3075"/>
                  </a:lnTo>
                  <a:lnTo>
                    <a:pt x="1040" y="2625"/>
                  </a:lnTo>
                  <a:lnTo>
                    <a:pt x="1004" y="2188"/>
                  </a:lnTo>
                  <a:lnTo>
                    <a:pt x="862" y="1940"/>
                  </a:lnTo>
                  <a:lnTo>
                    <a:pt x="720" y="1749"/>
                  </a:lnTo>
                  <a:lnTo>
                    <a:pt x="733" y="1915"/>
                  </a:lnTo>
                  <a:lnTo>
                    <a:pt x="792" y="2093"/>
                  </a:lnTo>
                  <a:lnTo>
                    <a:pt x="815" y="2259"/>
                  </a:lnTo>
                  <a:lnTo>
                    <a:pt x="815" y="2554"/>
                  </a:lnTo>
                  <a:lnTo>
                    <a:pt x="756" y="2791"/>
                  </a:lnTo>
                  <a:lnTo>
                    <a:pt x="708" y="2957"/>
                  </a:lnTo>
                  <a:lnTo>
                    <a:pt x="673" y="3358"/>
                  </a:lnTo>
                  <a:lnTo>
                    <a:pt x="685" y="3642"/>
                  </a:lnTo>
                  <a:lnTo>
                    <a:pt x="578" y="3312"/>
                  </a:lnTo>
                  <a:lnTo>
                    <a:pt x="460" y="2814"/>
                  </a:lnTo>
                  <a:lnTo>
                    <a:pt x="519" y="2589"/>
                  </a:lnTo>
                  <a:lnTo>
                    <a:pt x="649" y="2259"/>
                  </a:lnTo>
                  <a:close/>
                </a:path>
              </a:pathLst>
            </a:custGeom>
            <a:gradFill flip="none" rotWithShape="1">
              <a:gsLst>
                <a:gs pos="0">
                  <a:srgbClr val="FFFFFF">
                    <a:alpha val="71000"/>
                  </a:srgbClr>
                </a:gs>
                <a:gs pos="100000">
                  <a:srgbClr val="3A65A3">
                    <a:alpha val="0"/>
                  </a:srgbClr>
                </a:gs>
              </a:gsLst>
              <a:lin ang="540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 name="Freeform 8">
              <a:extLst>
                <a:ext uri="{FF2B5EF4-FFF2-40B4-BE49-F238E27FC236}">
                  <a16:creationId xmlns:a16="http://schemas.microsoft.com/office/drawing/2014/main" id="{BE799928-CF9B-5A49-9D9E-B250DFA3A4AE}"/>
                </a:ext>
              </a:extLst>
            </p:cNvPr>
            <p:cNvSpPr>
              <a:spLocks/>
            </p:cNvSpPr>
            <p:nvPr/>
          </p:nvSpPr>
          <p:spPr bwMode="auto">
            <a:xfrm>
              <a:off x="4840288" y="333375"/>
              <a:ext cx="196850" cy="517525"/>
            </a:xfrm>
            <a:custGeom>
              <a:avLst/>
              <a:gdLst/>
              <a:ahLst/>
              <a:cxnLst>
                <a:cxn ang="0">
                  <a:pos x="0" y="0"/>
                </a:cxn>
                <a:cxn ang="0">
                  <a:pos x="0" y="285"/>
                </a:cxn>
                <a:cxn ang="0">
                  <a:pos x="136" y="394"/>
                </a:cxn>
                <a:cxn ang="0">
                  <a:pos x="136" y="615"/>
                </a:cxn>
                <a:cxn ang="0">
                  <a:pos x="245" y="836"/>
                </a:cxn>
                <a:cxn ang="0">
                  <a:pos x="372" y="978"/>
                </a:cxn>
                <a:cxn ang="0">
                  <a:pos x="293" y="663"/>
                </a:cxn>
                <a:cxn ang="0">
                  <a:pos x="293" y="489"/>
                </a:cxn>
                <a:cxn ang="0">
                  <a:pos x="186" y="285"/>
                </a:cxn>
                <a:cxn ang="0">
                  <a:pos x="120" y="174"/>
                </a:cxn>
                <a:cxn ang="0">
                  <a:pos x="189" y="16"/>
                </a:cxn>
                <a:cxn ang="0">
                  <a:pos x="0" y="0"/>
                </a:cxn>
              </a:cxnLst>
              <a:rect l="0" t="0" r="r" b="b"/>
              <a:pathLst>
                <a:path w="372" h="978">
                  <a:moveTo>
                    <a:pt x="0" y="0"/>
                  </a:moveTo>
                  <a:lnTo>
                    <a:pt x="0" y="285"/>
                  </a:lnTo>
                  <a:lnTo>
                    <a:pt x="136" y="394"/>
                  </a:lnTo>
                  <a:lnTo>
                    <a:pt x="136" y="615"/>
                  </a:lnTo>
                  <a:lnTo>
                    <a:pt x="245" y="836"/>
                  </a:lnTo>
                  <a:lnTo>
                    <a:pt x="372" y="978"/>
                  </a:lnTo>
                  <a:lnTo>
                    <a:pt x="293" y="663"/>
                  </a:lnTo>
                  <a:lnTo>
                    <a:pt x="293" y="489"/>
                  </a:lnTo>
                  <a:lnTo>
                    <a:pt x="186" y="285"/>
                  </a:lnTo>
                  <a:lnTo>
                    <a:pt x="120" y="174"/>
                  </a:lnTo>
                  <a:lnTo>
                    <a:pt x="189" y="16"/>
                  </a:lnTo>
                  <a:lnTo>
                    <a:pt x="0" y="0"/>
                  </a:lnTo>
                  <a:close/>
                </a:path>
              </a:pathLst>
            </a:custGeom>
            <a:gradFill flip="none" rotWithShape="1">
              <a:gsLst>
                <a:gs pos="0">
                  <a:srgbClr val="FFFFFF">
                    <a:alpha val="71000"/>
                  </a:srgbClr>
                </a:gs>
                <a:gs pos="100000">
                  <a:srgbClr val="3A65A3">
                    <a:alpha val="0"/>
                  </a:srgbClr>
                </a:gs>
              </a:gsLst>
              <a:lin ang="540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 name="Freeform 9">
              <a:extLst>
                <a:ext uri="{FF2B5EF4-FFF2-40B4-BE49-F238E27FC236}">
                  <a16:creationId xmlns:a16="http://schemas.microsoft.com/office/drawing/2014/main" id="{D992DAB7-AC78-0849-9CBA-82199E641A63}"/>
                </a:ext>
              </a:extLst>
            </p:cNvPr>
            <p:cNvSpPr>
              <a:spLocks/>
            </p:cNvSpPr>
            <p:nvPr/>
          </p:nvSpPr>
          <p:spPr bwMode="auto">
            <a:xfrm>
              <a:off x="3833813" y="0"/>
              <a:ext cx="598488" cy="603250"/>
            </a:xfrm>
            <a:custGeom>
              <a:avLst/>
              <a:gdLst/>
              <a:ahLst/>
              <a:cxnLst>
                <a:cxn ang="0">
                  <a:pos x="0" y="1141"/>
                </a:cxn>
                <a:cxn ang="0">
                  <a:pos x="444" y="1017"/>
                </a:cxn>
                <a:cxn ang="0">
                  <a:pos x="612" y="1141"/>
                </a:cxn>
                <a:cxn ang="0">
                  <a:pos x="924" y="883"/>
                </a:cxn>
                <a:cxn ang="0">
                  <a:pos x="924" y="567"/>
                </a:cxn>
                <a:cxn ang="0">
                  <a:pos x="995" y="473"/>
                </a:cxn>
                <a:cxn ang="0">
                  <a:pos x="995" y="330"/>
                </a:cxn>
                <a:cxn ang="0">
                  <a:pos x="1129" y="0"/>
                </a:cxn>
                <a:cxn ang="0">
                  <a:pos x="924" y="157"/>
                </a:cxn>
                <a:cxn ang="0">
                  <a:pos x="718" y="489"/>
                </a:cxn>
                <a:cxn ang="0">
                  <a:pos x="608" y="646"/>
                </a:cxn>
                <a:cxn ang="0">
                  <a:pos x="409" y="737"/>
                </a:cxn>
                <a:cxn ang="0">
                  <a:pos x="317" y="969"/>
                </a:cxn>
                <a:cxn ang="0">
                  <a:pos x="0" y="1141"/>
                </a:cxn>
              </a:cxnLst>
              <a:rect l="0" t="0" r="r" b="b"/>
              <a:pathLst>
                <a:path w="1129" h="1141">
                  <a:moveTo>
                    <a:pt x="0" y="1141"/>
                  </a:moveTo>
                  <a:lnTo>
                    <a:pt x="444" y="1017"/>
                  </a:lnTo>
                  <a:lnTo>
                    <a:pt x="612" y="1141"/>
                  </a:lnTo>
                  <a:lnTo>
                    <a:pt x="924" y="883"/>
                  </a:lnTo>
                  <a:lnTo>
                    <a:pt x="924" y="567"/>
                  </a:lnTo>
                  <a:lnTo>
                    <a:pt x="995" y="473"/>
                  </a:lnTo>
                  <a:lnTo>
                    <a:pt x="995" y="330"/>
                  </a:lnTo>
                  <a:lnTo>
                    <a:pt x="1129" y="0"/>
                  </a:lnTo>
                  <a:lnTo>
                    <a:pt x="924" y="157"/>
                  </a:lnTo>
                  <a:lnTo>
                    <a:pt x="718" y="489"/>
                  </a:lnTo>
                  <a:lnTo>
                    <a:pt x="608" y="646"/>
                  </a:lnTo>
                  <a:lnTo>
                    <a:pt x="409" y="737"/>
                  </a:lnTo>
                  <a:lnTo>
                    <a:pt x="317" y="969"/>
                  </a:lnTo>
                  <a:lnTo>
                    <a:pt x="0" y="1141"/>
                  </a:lnTo>
                  <a:close/>
                </a:path>
              </a:pathLst>
            </a:custGeom>
            <a:gradFill flip="none" rotWithShape="1">
              <a:gsLst>
                <a:gs pos="0">
                  <a:srgbClr val="FFFFFF">
                    <a:alpha val="71000"/>
                  </a:srgbClr>
                </a:gs>
                <a:gs pos="100000">
                  <a:srgbClr val="3A65A3">
                    <a:alpha val="0"/>
                  </a:srgbClr>
                </a:gs>
              </a:gsLst>
              <a:lin ang="540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 name="Freeform 10">
              <a:extLst>
                <a:ext uri="{FF2B5EF4-FFF2-40B4-BE49-F238E27FC236}">
                  <a16:creationId xmlns:a16="http://schemas.microsoft.com/office/drawing/2014/main" id="{7A335E70-7D83-F649-BF1A-285C9F613250}"/>
                </a:ext>
              </a:extLst>
            </p:cNvPr>
            <p:cNvSpPr>
              <a:spLocks/>
            </p:cNvSpPr>
            <p:nvPr/>
          </p:nvSpPr>
          <p:spPr bwMode="auto">
            <a:xfrm>
              <a:off x="3833813" y="0"/>
              <a:ext cx="598488" cy="603250"/>
            </a:xfrm>
            <a:custGeom>
              <a:avLst/>
              <a:gdLst/>
              <a:ahLst/>
              <a:cxnLst>
                <a:cxn ang="0">
                  <a:pos x="0" y="1141"/>
                </a:cxn>
                <a:cxn ang="0">
                  <a:pos x="444" y="1017"/>
                </a:cxn>
                <a:cxn ang="0">
                  <a:pos x="612" y="1141"/>
                </a:cxn>
                <a:cxn ang="0">
                  <a:pos x="924" y="883"/>
                </a:cxn>
                <a:cxn ang="0">
                  <a:pos x="924" y="567"/>
                </a:cxn>
                <a:cxn ang="0">
                  <a:pos x="995" y="473"/>
                </a:cxn>
                <a:cxn ang="0">
                  <a:pos x="995" y="330"/>
                </a:cxn>
                <a:cxn ang="0">
                  <a:pos x="1129" y="0"/>
                </a:cxn>
                <a:cxn ang="0">
                  <a:pos x="924" y="157"/>
                </a:cxn>
                <a:cxn ang="0">
                  <a:pos x="718" y="489"/>
                </a:cxn>
                <a:cxn ang="0">
                  <a:pos x="608" y="646"/>
                </a:cxn>
                <a:cxn ang="0">
                  <a:pos x="409" y="737"/>
                </a:cxn>
                <a:cxn ang="0">
                  <a:pos x="317" y="969"/>
                </a:cxn>
              </a:cxnLst>
              <a:rect l="0" t="0" r="r" b="b"/>
              <a:pathLst>
                <a:path w="1129" h="1141">
                  <a:moveTo>
                    <a:pt x="0" y="1141"/>
                  </a:moveTo>
                  <a:lnTo>
                    <a:pt x="444" y="1017"/>
                  </a:lnTo>
                  <a:lnTo>
                    <a:pt x="612" y="1141"/>
                  </a:lnTo>
                  <a:lnTo>
                    <a:pt x="924" y="883"/>
                  </a:lnTo>
                  <a:lnTo>
                    <a:pt x="924" y="567"/>
                  </a:lnTo>
                  <a:lnTo>
                    <a:pt x="995" y="473"/>
                  </a:lnTo>
                  <a:lnTo>
                    <a:pt x="995" y="330"/>
                  </a:lnTo>
                  <a:lnTo>
                    <a:pt x="1129" y="0"/>
                  </a:lnTo>
                  <a:lnTo>
                    <a:pt x="924" y="157"/>
                  </a:lnTo>
                  <a:lnTo>
                    <a:pt x="718" y="489"/>
                  </a:lnTo>
                  <a:lnTo>
                    <a:pt x="608" y="646"/>
                  </a:lnTo>
                  <a:lnTo>
                    <a:pt x="409" y="737"/>
                  </a:lnTo>
                  <a:lnTo>
                    <a:pt x="317" y="969"/>
                  </a:lnTo>
                </a:path>
              </a:pathLst>
            </a:custGeom>
            <a:gradFill flip="none" rotWithShape="1">
              <a:gsLst>
                <a:gs pos="0">
                  <a:srgbClr val="FFFFFF">
                    <a:alpha val="71000"/>
                  </a:srgbClr>
                </a:gs>
                <a:gs pos="100000">
                  <a:srgbClr val="3A65A3">
                    <a:alpha val="0"/>
                  </a:srgbClr>
                </a:gs>
              </a:gsLst>
              <a:lin ang="540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8" name="Freeform 11">
              <a:extLst>
                <a:ext uri="{FF2B5EF4-FFF2-40B4-BE49-F238E27FC236}">
                  <a16:creationId xmlns:a16="http://schemas.microsoft.com/office/drawing/2014/main" id="{D7F4F503-91C2-0341-8369-6D9A82A8D883}"/>
                </a:ext>
              </a:extLst>
            </p:cNvPr>
            <p:cNvSpPr>
              <a:spLocks/>
            </p:cNvSpPr>
            <p:nvPr/>
          </p:nvSpPr>
          <p:spPr bwMode="auto">
            <a:xfrm>
              <a:off x="3495675" y="728663"/>
              <a:ext cx="338138" cy="1085850"/>
            </a:xfrm>
            <a:custGeom>
              <a:avLst/>
              <a:gdLst/>
              <a:ahLst/>
              <a:cxnLst>
                <a:cxn ang="0">
                  <a:pos x="551" y="0"/>
                </a:cxn>
                <a:cxn ang="0">
                  <a:pos x="641" y="171"/>
                </a:cxn>
                <a:cxn ang="0">
                  <a:pos x="596" y="301"/>
                </a:cxn>
                <a:cxn ang="0">
                  <a:pos x="478" y="454"/>
                </a:cxn>
                <a:cxn ang="0">
                  <a:pos x="344" y="679"/>
                </a:cxn>
                <a:cxn ang="0">
                  <a:pos x="344" y="998"/>
                </a:cxn>
                <a:cxn ang="0">
                  <a:pos x="344" y="1353"/>
                </a:cxn>
                <a:cxn ang="0">
                  <a:pos x="261" y="1507"/>
                </a:cxn>
                <a:cxn ang="0">
                  <a:pos x="107" y="1719"/>
                </a:cxn>
                <a:cxn ang="0">
                  <a:pos x="0" y="2051"/>
                </a:cxn>
                <a:cxn ang="0">
                  <a:pos x="71" y="1589"/>
                </a:cxn>
                <a:cxn ang="0">
                  <a:pos x="178" y="1460"/>
                </a:cxn>
                <a:cxn ang="0">
                  <a:pos x="237" y="1278"/>
                </a:cxn>
                <a:cxn ang="0">
                  <a:pos x="225" y="1025"/>
                </a:cxn>
                <a:cxn ang="0">
                  <a:pos x="261" y="702"/>
                </a:cxn>
                <a:cxn ang="0">
                  <a:pos x="202" y="597"/>
                </a:cxn>
                <a:cxn ang="0">
                  <a:pos x="224" y="412"/>
                </a:cxn>
                <a:cxn ang="0">
                  <a:pos x="551" y="0"/>
                </a:cxn>
              </a:cxnLst>
              <a:rect l="0" t="0" r="r" b="b"/>
              <a:pathLst>
                <a:path w="641" h="2051">
                  <a:moveTo>
                    <a:pt x="551" y="0"/>
                  </a:moveTo>
                  <a:lnTo>
                    <a:pt x="641" y="171"/>
                  </a:lnTo>
                  <a:lnTo>
                    <a:pt x="596" y="301"/>
                  </a:lnTo>
                  <a:lnTo>
                    <a:pt x="478" y="454"/>
                  </a:lnTo>
                  <a:lnTo>
                    <a:pt x="344" y="679"/>
                  </a:lnTo>
                  <a:lnTo>
                    <a:pt x="344" y="998"/>
                  </a:lnTo>
                  <a:lnTo>
                    <a:pt x="344" y="1353"/>
                  </a:lnTo>
                  <a:lnTo>
                    <a:pt x="261" y="1507"/>
                  </a:lnTo>
                  <a:lnTo>
                    <a:pt x="107" y="1719"/>
                  </a:lnTo>
                  <a:lnTo>
                    <a:pt x="0" y="2051"/>
                  </a:lnTo>
                  <a:lnTo>
                    <a:pt x="71" y="1589"/>
                  </a:lnTo>
                  <a:lnTo>
                    <a:pt x="178" y="1460"/>
                  </a:lnTo>
                  <a:lnTo>
                    <a:pt x="237" y="1278"/>
                  </a:lnTo>
                  <a:lnTo>
                    <a:pt x="225" y="1025"/>
                  </a:lnTo>
                  <a:lnTo>
                    <a:pt x="261" y="702"/>
                  </a:lnTo>
                  <a:lnTo>
                    <a:pt x="202" y="597"/>
                  </a:lnTo>
                  <a:lnTo>
                    <a:pt x="224" y="412"/>
                  </a:lnTo>
                  <a:lnTo>
                    <a:pt x="551" y="0"/>
                  </a:lnTo>
                  <a:close/>
                </a:path>
              </a:pathLst>
            </a:custGeom>
            <a:gradFill flip="none" rotWithShape="1">
              <a:gsLst>
                <a:gs pos="0">
                  <a:srgbClr val="FFFFFF">
                    <a:alpha val="71000"/>
                  </a:srgbClr>
                </a:gs>
                <a:gs pos="100000">
                  <a:srgbClr val="3A65A3">
                    <a:alpha val="0"/>
                  </a:srgbClr>
                </a:gs>
              </a:gsLst>
              <a:lin ang="540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9" name="Freeform 12">
              <a:extLst>
                <a:ext uri="{FF2B5EF4-FFF2-40B4-BE49-F238E27FC236}">
                  <a16:creationId xmlns:a16="http://schemas.microsoft.com/office/drawing/2014/main" id="{499D27C1-CDED-0141-A643-F2E7AD0EF005}"/>
                </a:ext>
              </a:extLst>
            </p:cNvPr>
            <p:cNvSpPr>
              <a:spLocks/>
            </p:cNvSpPr>
            <p:nvPr/>
          </p:nvSpPr>
          <p:spPr bwMode="auto">
            <a:xfrm>
              <a:off x="3833813" y="531813"/>
              <a:ext cx="598488" cy="1482725"/>
            </a:xfrm>
            <a:custGeom>
              <a:avLst/>
              <a:gdLst/>
              <a:ahLst/>
              <a:cxnLst>
                <a:cxn ang="0">
                  <a:pos x="849" y="214"/>
                </a:cxn>
                <a:cxn ang="0">
                  <a:pos x="660" y="320"/>
                </a:cxn>
                <a:cxn ang="0">
                  <a:pos x="563" y="462"/>
                </a:cxn>
                <a:cxn ang="0">
                  <a:pos x="353" y="462"/>
                </a:cxn>
                <a:cxn ang="0">
                  <a:pos x="258" y="769"/>
                </a:cxn>
                <a:cxn ang="0">
                  <a:pos x="0" y="994"/>
                </a:cxn>
                <a:cxn ang="0">
                  <a:pos x="212" y="1101"/>
                </a:cxn>
                <a:cxn ang="0">
                  <a:pos x="530" y="1101"/>
                </a:cxn>
                <a:cxn ang="0">
                  <a:pos x="563" y="1207"/>
                </a:cxn>
                <a:cxn ang="0">
                  <a:pos x="563" y="1313"/>
                </a:cxn>
                <a:cxn ang="0">
                  <a:pos x="683" y="1399"/>
                </a:cxn>
                <a:cxn ang="0">
                  <a:pos x="767" y="1467"/>
                </a:cxn>
                <a:cxn ang="0">
                  <a:pos x="672" y="1952"/>
                </a:cxn>
                <a:cxn ang="0">
                  <a:pos x="672" y="2259"/>
                </a:cxn>
                <a:cxn ang="0">
                  <a:pos x="778" y="2543"/>
                </a:cxn>
                <a:cxn ang="0">
                  <a:pos x="790" y="2803"/>
                </a:cxn>
                <a:cxn ang="0">
                  <a:pos x="849" y="2343"/>
                </a:cxn>
                <a:cxn ang="0">
                  <a:pos x="755" y="2200"/>
                </a:cxn>
                <a:cxn ang="0">
                  <a:pos x="767" y="1929"/>
                </a:cxn>
                <a:cxn ang="0">
                  <a:pos x="944" y="1399"/>
                </a:cxn>
                <a:cxn ang="0">
                  <a:pos x="1129" y="1089"/>
                </a:cxn>
                <a:cxn ang="0">
                  <a:pos x="885" y="971"/>
                </a:cxn>
                <a:cxn ang="0">
                  <a:pos x="719" y="782"/>
                </a:cxn>
                <a:cxn ang="0">
                  <a:pos x="530" y="734"/>
                </a:cxn>
                <a:cxn ang="0">
                  <a:pos x="683" y="545"/>
                </a:cxn>
                <a:cxn ang="0">
                  <a:pos x="849" y="462"/>
                </a:cxn>
                <a:cxn ang="0">
                  <a:pos x="956" y="0"/>
                </a:cxn>
                <a:cxn ang="0">
                  <a:pos x="849" y="214"/>
                </a:cxn>
              </a:cxnLst>
              <a:rect l="0" t="0" r="r" b="b"/>
              <a:pathLst>
                <a:path w="1129" h="2803">
                  <a:moveTo>
                    <a:pt x="849" y="214"/>
                  </a:moveTo>
                  <a:lnTo>
                    <a:pt x="660" y="320"/>
                  </a:lnTo>
                  <a:lnTo>
                    <a:pt x="563" y="462"/>
                  </a:lnTo>
                  <a:lnTo>
                    <a:pt x="353" y="462"/>
                  </a:lnTo>
                  <a:lnTo>
                    <a:pt x="258" y="769"/>
                  </a:lnTo>
                  <a:lnTo>
                    <a:pt x="0" y="994"/>
                  </a:lnTo>
                  <a:lnTo>
                    <a:pt x="212" y="1101"/>
                  </a:lnTo>
                  <a:lnTo>
                    <a:pt x="530" y="1101"/>
                  </a:lnTo>
                  <a:lnTo>
                    <a:pt x="563" y="1207"/>
                  </a:lnTo>
                  <a:lnTo>
                    <a:pt x="563" y="1313"/>
                  </a:lnTo>
                  <a:lnTo>
                    <a:pt x="683" y="1399"/>
                  </a:lnTo>
                  <a:lnTo>
                    <a:pt x="767" y="1467"/>
                  </a:lnTo>
                  <a:lnTo>
                    <a:pt x="672" y="1952"/>
                  </a:lnTo>
                  <a:lnTo>
                    <a:pt x="672" y="2259"/>
                  </a:lnTo>
                  <a:lnTo>
                    <a:pt x="778" y="2543"/>
                  </a:lnTo>
                  <a:lnTo>
                    <a:pt x="790" y="2803"/>
                  </a:lnTo>
                  <a:lnTo>
                    <a:pt x="849" y="2343"/>
                  </a:lnTo>
                  <a:lnTo>
                    <a:pt x="755" y="2200"/>
                  </a:lnTo>
                  <a:lnTo>
                    <a:pt x="767" y="1929"/>
                  </a:lnTo>
                  <a:lnTo>
                    <a:pt x="944" y="1399"/>
                  </a:lnTo>
                  <a:lnTo>
                    <a:pt x="1129" y="1089"/>
                  </a:lnTo>
                  <a:lnTo>
                    <a:pt x="885" y="971"/>
                  </a:lnTo>
                  <a:lnTo>
                    <a:pt x="719" y="782"/>
                  </a:lnTo>
                  <a:lnTo>
                    <a:pt x="530" y="734"/>
                  </a:lnTo>
                  <a:lnTo>
                    <a:pt x="683" y="545"/>
                  </a:lnTo>
                  <a:lnTo>
                    <a:pt x="849" y="462"/>
                  </a:lnTo>
                  <a:lnTo>
                    <a:pt x="956" y="0"/>
                  </a:lnTo>
                  <a:lnTo>
                    <a:pt x="849" y="214"/>
                  </a:lnTo>
                  <a:close/>
                </a:path>
              </a:pathLst>
            </a:custGeom>
            <a:gradFill flip="none" rotWithShape="1">
              <a:gsLst>
                <a:gs pos="0">
                  <a:srgbClr val="FFFFFF">
                    <a:alpha val="71000"/>
                  </a:srgbClr>
                </a:gs>
                <a:gs pos="100000">
                  <a:srgbClr val="3A65A3">
                    <a:alpha val="0"/>
                  </a:srgbClr>
                </a:gs>
              </a:gsLst>
              <a:lin ang="540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0" name="Freeform 13">
              <a:extLst>
                <a:ext uri="{FF2B5EF4-FFF2-40B4-BE49-F238E27FC236}">
                  <a16:creationId xmlns:a16="http://schemas.microsoft.com/office/drawing/2014/main" id="{B7E563A2-11D1-1845-A3CC-419E1610B4F2}"/>
                </a:ext>
              </a:extLst>
            </p:cNvPr>
            <p:cNvSpPr>
              <a:spLocks/>
            </p:cNvSpPr>
            <p:nvPr/>
          </p:nvSpPr>
          <p:spPr bwMode="auto">
            <a:xfrm>
              <a:off x="4511675" y="50800"/>
              <a:ext cx="276225" cy="842963"/>
            </a:xfrm>
            <a:custGeom>
              <a:avLst/>
              <a:gdLst/>
              <a:ahLst/>
              <a:cxnLst>
                <a:cxn ang="0">
                  <a:pos x="3" y="179"/>
                </a:cxn>
                <a:cxn ang="0">
                  <a:pos x="21" y="295"/>
                </a:cxn>
                <a:cxn ang="0">
                  <a:pos x="102" y="453"/>
                </a:cxn>
                <a:cxn ang="0">
                  <a:pos x="152" y="574"/>
                </a:cxn>
                <a:cxn ang="0">
                  <a:pos x="209" y="744"/>
                </a:cxn>
                <a:cxn ang="0">
                  <a:pos x="209" y="923"/>
                </a:cxn>
                <a:cxn ang="0">
                  <a:pos x="294" y="1089"/>
                </a:cxn>
                <a:cxn ang="0">
                  <a:pos x="435" y="1307"/>
                </a:cxn>
                <a:cxn ang="0">
                  <a:pos x="523" y="1591"/>
                </a:cxn>
                <a:cxn ang="0">
                  <a:pos x="461" y="1211"/>
                </a:cxn>
                <a:cxn ang="0">
                  <a:pos x="340" y="1046"/>
                </a:cxn>
                <a:cxn ang="0">
                  <a:pos x="259" y="867"/>
                </a:cxn>
                <a:cxn ang="0">
                  <a:pos x="271" y="698"/>
                </a:cxn>
                <a:cxn ang="0">
                  <a:pos x="200" y="497"/>
                </a:cxn>
                <a:cxn ang="0">
                  <a:pos x="131" y="448"/>
                </a:cxn>
                <a:cxn ang="0">
                  <a:pos x="99" y="246"/>
                </a:cxn>
                <a:cxn ang="0">
                  <a:pos x="0" y="0"/>
                </a:cxn>
                <a:cxn ang="0">
                  <a:pos x="3" y="179"/>
                </a:cxn>
              </a:cxnLst>
              <a:rect l="0" t="0" r="r" b="b"/>
              <a:pathLst>
                <a:path w="523" h="1591">
                  <a:moveTo>
                    <a:pt x="3" y="179"/>
                  </a:moveTo>
                  <a:lnTo>
                    <a:pt x="21" y="295"/>
                  </a:lnTo>
                  <a:lnTo>
                    <a:pt x="102" y="453"/>
                  </a:lnTo>
                  <a:lnTo>
                    <a:pt x="152" y="574"/>
                  </a:lnTo>
                  <a:lnTo>
                    <a:pt x="209" y="744"/>
                  </a:lnTo>
                  <a:lnTo>
                    <a:pt x="209" y="923"/>
                  </a:lnTo>
                  <a:lnTo>
                    <a:pt x="294" y="1089"/>
                  </a:lnTo>
                  <a:lnTo>
                    <a:pt x="435" y="1307"/>
                  </a:lnTo>
                  <a:lnTo>
                    <a:pt x="523" y="1591"/>
                  </a:lnTo>
                  <a:lnTo>
                    <a:pt x="461" y="1211"/>
                  </a:lnTo>
                  <a:lnTo>
                    <a:pt x="340" y="1046"/>
                  </a:lnTo>
                  <a:lnTo>
                    <a:pt x="259" y="867"/>
                  </a:lnTo>
                  <a:lnTo>
                    <a:pt x="271" y="698"/>
                  </a:lnTo>
                  <a:lnTo>
                    <a:pt x="200" y="497"/>
                  </a:lnTo>
                  <a:lnTo>
                    <a:pt x="131" y="448"/>
                  </a:lnTo>
                  <a:lnTo>
                    <a:pt x="99" y="246"/>
                  </a:lnTo>
                  <a:lnTo>
                    <a:pt x="0" y="0"/>
                  </a:lnTo>
                  <a:lnTo>
                    <a:pt x="3" y="179"/>
                  </a:lnTo>
                  <a:close/>
                </a:path>
              </a:pathLst>
            </a:custGeom>
            <a:gradFill flip="none" rotWithShape="1">
              <a:gsLst>
                <a:gs pos="0">
                  <a:srgbClr val="FFFFFF">
                    <a:alpha val="0"/>
                  </a:srgbClr>
                </a:gs>
                <a:gs pos="81000">
                  <a:srgbClr val="1C2D54">
                    <a:alpha val="55000"/>
                  </a:srgbClr>
                </a:gs>
              </a:gsLst>
              <a:lin ang="1242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1" name="Freeform 14">
              <a:extLst>
                <a:ext uri="{FF2B5EF4-FFF2-40B4-BE49-F238E27FC236}">
                  <a16:creationId xmlns:a16="http://schemas.microsoft.com/office/drawing/2014/main" id="{758B3D35-9580-4B4B-A8E5-F657136A7144}"/>
                </a:ext>
              </a:extLst>
            </p:cNvPr>
            <p:cNvSpPr>
              <a:spLocks/>
            </p:cNvSpPr>
            <p:nvPr/>
          </p:nvSpPr>
          <p:spPr bwMode="auto">
            <a:xfrm>
              <a:off x="5029200" y="603250"/>
              <a:ext cx="368300" cy="360363"/>
            </a:xfrm>
            <a:custGeom>
              <a:avLst/>
              <a:gdLst/>
              <a:ahLst/>
              <a:cxnLst>
                <a:cxn ang="0">
                  <a:pos x="71" y="237"/>
                </a:cxn>
                <a:cxn ang="0">
                  <a:pos x="175" y="395"/>
                </a:cxn>
                <a:cxn ang="0">
                  <a:pos x="457" y="467"/>
                </a:cxn>
                <a:cxn ang="0">
                  <a:pos x="694" y="680"/>
                </a:cxn>
                <a:cxn ang="0">
                  <a:pos x="552" y="431"/>
                </a:cxn>
                <a:cxn ang="0">
                  <a:pos x="310" y="325"/>
                </a:cxn>
                <a:cxn ang="0">
                  <a:pos x="206" y="136"/>
                </a:cxn>
                <a:cxn ang="0">
                  <a:pos x="130" y="136"/>
                </a:cxn>
                <a:cxn ang="0">
                  <a:pos x="0" y="0"/>
                </a:cxn>
                <a:cxn ang="0">
                  <a:pos x="71" y="237"/>
                </a:cxn>
              </a:cxnLst>
              <a:rect l="0" t="0" r="r" b="b"/>
              <a:pathLst>
                <a:path w="694" h="680">
                  <a:moveTo>
                    <a:pt x="71" y="237"/>
                  </a:moveTo>
                  <a:lnTo>
                    <a:pt x="175" y="395"/>
                  </a:lnTo>
                  <a:lnTo>
                    <a:pt x="457" y="467"/>
                  </a:lnTo>
                  <a:lnTo>
                    <a:pt x="694" y="680"/>
                  </a:lnTo>
                  <a:lnTo>
                    <a:pt x="552" y="431"/>
                  </a:lnTo>
                  <a:lnTo>
                    <a:pt x="310" y="325"/>
                  </a:lnTo>
                  <a:lnTo>
                    <a:pt x="206" y="136"/>
                  </a:lnTo>
                  <a:lnTo>
                    <a:pt x="130" y="136"/>
                  </a:lnTo>
                  <a:lnTo>
                    <a:pt x="0" y="0"/>
                  </a:lnTo>
                  <a:lnTo>
                    <a:pt x="71" y="237"/>
                  </a:lnTo>
                  <a:close/>
                </a:path>
              </a:pathLst>
            </a:custGeom>
            <a:gradFill flip="none" rotWithShape="1">
              <a:gsLst>
                <a:gs pos="0">
                  <a:srgbClr val="FFFFFF">
                    <a:alpha val="71000"/>
                  </a:srgbClr>
                </a:gs>
                <a:gs pos="100000">
                  <a:srgbClr val="3A65A3">
                    <a:alpha val="0"/>
                  </a:srgbClr>
                </a:gs>
              </a:gsLst>
              <a:lin ang="540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2" name="Freeform 15">
              <a:extLst>
                <a:ext uri="{FF2B5EF4-FFF2-40B4-BE49-F238E27FC236}">
                  <a16:creationId xmlns:a16="http://schemas.microsoft.com/office/drawing/2014/main" id="{47C374CF-A7B3-D740-BDDF-60ADB5EA2970}"/>
                </a:ext>
              </a:extLst>
            </p:cNvPr>
            <p:cNvSpPr>
              <a:spLocks/>
            </p:cNvSpPr>
            <p:nvPr/>
          </p:nvSpPr>
          <p:spPr bwMode="auto">
            <a:xfrm>
              <a:off x="5213350" y="869950"/>
              <a:ext cx="557213" cy="1071563"/>
            </a:xfrm>
            <a:custGeom>
              <a:avLst/>
              <a:gdLst/>
              <a:ahLst/>
              <a:cxnLst>
                <a:cxn ang="0">
                  <a:pos x="5" y="115"/>
                </a:cxn>
                <a:cxn ang="0">
                  <a:pos x="94" y="388"/>
                </a:cxn>
                <a:cxn ang="0">
                  <a:pos x="84" y="603"/>
                </a:cxn>
                <a:cxn ang="0">
                  <a:pos x="193" y="856"/>
                </a:cxn>
                <a:cxn ang="0">
                  <a:pos x="407" y="1061"/>
                </a:cxn>
                <a:cxn ang="0">
                  <a:pos x="449" y="1260"/>
                </a:cxn>
                <a:cxn ang="0">
                  <a:pos x="565" y="1353"/>
                </a:cxn>
                <a:cxn ang="0">
                  <a:pos x="737" y="1547"/>
                </a:cxn>
                <a:cxn ang="0">
                  <a:pos x="884" y="1683"/>
                </a:cxn>
                <a:cxn ang="0">
                  <a:pos x="1053" y="2023"/>
                </a:cxn>
                <a:cxn ang="0">
                  <a:pos x="877" y="1594"/>
                </a:cxn>
                <a:cxn ang="0">
                  <a:pos x="762" y="1500"/>
                </a:cxn>
                <a:cxn ang="0">
                  <a:pos x="658" y="1322"/>
                </a:cxn>
                <a:cxn ang="0">
                  <a:pos x="525" y="1182"/>
                </a:cxn>
                <a:cxn ang="0">
                  <a:pos x="454" y="967"/>
                </a:cxn>
                <a:cxn ang="0">
                  <a:pos x="429" y="806"/>
                </a:cxn>
                <a:cxn ang="0">
                  <a:pos x="293" y="731"/>
                </a:cxn>
                <a:cxn ang="0">
                  <a:pos x="186" y="529"/>
                </a:cxn>
                <a:cxn ang="0">
                  <a:pos x="198" y="354"/>
                </a:cxn>
                <a:cxn ang="0">
                  <a:pos x="91" y="258"/>
                </a:cxn>
                <a:cxn ang="0">
                  <a:pos x="0" y="0"/>
                </a:cxn>
                <a:cxn ang="0">
                  <a:pos x="5" y="115"/>
                </a:cxn>
              </a:cxnLst>
              <a:rect l="0" t="0" r="r" b="b"/>
              <a:pathLst>
                <a:path w="1053" h="2023">
                  <a:moveTo>
                    <a:pt x="5" y="115"/>
                  </a:moveTo>
                  <a:lnTo>
                    <a:pt x="94" y="388"/>
                  </a:lnTo>
                  <a:lnTo>
                    <a:pt x="84" y="603"/>
                  </a:lnTo>
                  <a:lnTo>
                    <a:pt x="193" y="856"/>
                  </a:lnTo>
                  <a:lnTo>
                    <a:pt x="407" y="1061"/>
                  </a:lnTo>
                  <a:lnTo>
                    <a:pt x="449" y="1260"/>
                  </a:lnTo>
                  <a:lnTo>
                    <a:pt x="565" y="1353"/>
                  </a:lnTo>
                  <a:lnTo>
                    <a:pt x="737" y="1547"/>
                  </a:lnTo>
                  <a:lnTo>
                    <a:pt x="884" y="1683"/>
                  </a:lnTo>
                  <a:lnTo>
                    <a:pt x="1053" y="2023"/>
                  </a:lnTo>
                  <a:lnTo>
                    <a:pt x="877" y="1594"/>
                  </a:lnTo>
                  <a:lnTo>
                    <a:pt x="762" y="1500"/>
                  </a:lnTo>
                  <a:lnTo>
                    <a:pt x="658" y="1322"/>
                  </a:lnTo>
                  <a:lnTo>
                    <a:pt x="525" y="1182"/>
                  </a:lnTo>
                  <a:lnTo>
                    <a:pt x="454" y="967"/>
                  </a:lnTo>
                  <a:lnTo>
                    <a:pt x="429" y="806"/>
                  </a:lnTo>
                  <a:lnTo>
                    <a:pt x="293" y="731"/>
                  </a:lnTo>
                  <a:lnTo>
                    <a:pt x="186" y="529"/>
                  </a:lnTo>
                  <a:lnTo>
                    <a:pt x="198" y="354"/>
                  </a:lnTo>
                  <a:lnTo>
                    <a:pt x="91" y="258"/>
                  </a:lnTo>
                  <a:lnTo>
                    <a:pt x="0" y="0"/>
                  </a:lnTo>
                  <a:lnTo>
                    <a:pt x="5" y="115"/>
                  </a:lnTo>
                  <a:close/>
                </a:path>
              </a:pathLst>
            </a:custGeom>
            <a:gradFill flip="none" rotWithShape="1">
              <a:gsLst>
                <a:gs pos="0">
                  <a:srgbClr val="FFFFFF">
                    <a:alpha val="71000"/>
                  </a:srgbClr>
                </a:gs>
                <a:gs pos="100000">
                  <a:srgbClr val="3A65A3">
                    <a:alpha val="0"/>
                  </a:srgbClr>
                </a:gs>
              </a:gsLst>
              <a:lin ang="540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3" name="Freeform 16">
              <a:extLst>
                <a:ext uri="{FF2B5EF4-FFF2-40B4-BE49-F238E27FC236}">
                  <a16:creationId xmlns:a16="http://schemas.microsoft.com/office/drawing/2014/main" id="{E447A958-37BA-6B4B-A38F-FD7D1E7B90A7}"/>
                </a:ext>
              </a:extLst>
            </p:cNvPr>
            <p:cNvSpPr>
              <a:spLocks/>
            </p:cNvSpPr>
            <p:nvPr/>
          </p:nvSpPr>
          <p:spPr bwMode="auto">
            <a:xfrm>
              <a:off x="3151188" y="992188"/>
              <a:ext cx="419100" cy="1879600"/>
            </a:xfrm>
            <a:custGeom>
              <a:avLst/>
              <a:gdLst/>
              <a:ahLst/>
              <a:cxnLst>
                <a:cxn ang="0">
                  <a:pos x="639" y="396"/>
                </a:cxn>
                <a:cxn ang="0">
                  <a:pos x="486" y="537"/>
                </a:cxn>
                <a:cxn ang="0">
                  <a:pos x="284" y="883"/>
                </a:cxn>
                <a:cxn ang="0">
                  <a:pos x="254" y="1267"/>
                </a:cxn>
                <a:cxn ang="0">
                  <a:pos x="95" y="1554"/>
                </a:cxn>
                <a:cxn ang="0">
                  <a:pos x="0" y="1793"/>
                </a:cxn>
                <a:cxn ang="0">
                  <a:pos x="0" y="1932"/>
                </a:cxn>
                <a:cxn ang="0">
                  <a:pos x="0" y="2027"/>
                </a:cxn>
                <a:cxn ang="0">
                  <a:pos x="25" y="2205"/>
                </a:cxn>
                <a:cxn ang="0">
                  <a:pos x="84" y="2357"/>
                </a:cxn>
                <a:cxn ang="0">
                  <a:pos x="0" y="2594"/>
                </a:cxn>
                <a:cxn ang="0">
                  <a:pos x="0" y="2855"/>
                </a:cxn>
                <a:cxn ang="0">
                  <a:pos x="84" y="2997"/>
                </a:cxn>
                <a:cxn ang="0">
                  <a:pos x="143" y="3340"/>
                </a:cxn>
                <a:cxn ang="0">
                  <a:pos x="166" y="3552"/>
                </a:cxn>
                <a:cxn ang="0">
                  <a:pos x="202" y="3233"/>
                </a:cxn>
                <a:cxn ang="0">
                  <a:pos x="190" y="2997"/>
                </a:cxn>
                <a:cxn ang="0">
                  <a:pos x="143" y="2808"/>
                </a:cxn>
                <a:cxn ang="0">
                  <a:pos x="143" y="2559"/>
                </a:cxn>
                <a:cxn ang="0">
                  <a:pos x="320" y="2346"/>
                </a:cxn>
                <a:cxn ang="0">
                  <a:pos x="250" y="2121"/>
                </a:cxn>
                <a:cxn ang="0">
                  <a:pos x="177" y="1932"/>
                </a:cxn>
                <a:cxn ang="0">
                  <a:pos x="320" y="1720"/>
                </a:cxn>
                <a:cxn ang="0">
                  <a:pos x="509" y="1472"/>
                </a:cxn>
                <a:cxn ang="0">
                  <a:pos x="639" y="1069"/>
                </a:cxn>
                <a:cxn ang="0">
                  <a:pos x="639" y="781"/>
                </a:cxn>
                <a:cxn ang="0">
                  <a:pos x="650" y="573"/>
                </a:cxn>
                <a:cxn ang="0">
                  <a:pos x="793" y="396"/>
                </a:cxn>
                <a:cxn ang="0">
                  <a:pos x="793" y="134"/>
                </a:cxn>
                <a:cxn ang="0">
                  <a:pos x="702" y="0"/>
                </a:cxn>
                <a:cxn ang="0">
                  <a:pos x="639" y="396"/>
                </a:cxn>
              </a:cxnLst>
              <a:rect l="0" t="0" r="r" b="b"/>
              <a:pathLst>
                <a:path w="793" h="3552">
                  <a:moveTo>
                    <a:pt x="639" y="396"/>
                  </a:moveTo>
                  <a:lnTo>
                    <a:pt x="486" y="537"/>
                  </a:lnTo>
                  <a:lnTo>
                    <a:pt x="284" y="883"/>
                  </a:lnTo>
                  <a:lnTo>
                    <a:pt x="254" y="1267"/>
                  </a:lnTo>
                  <a:lnTo>
                    <a:pt x="95" y="1554"/>
                  </a:lnTo>
                  <a:lnTo>
                    <a:pt x="0" y="1793"/>
                  </a:lnTo>
                  <a:lnTo>
                    <a:pt x="0" y="1932"/>
                  </a:lnTo>
                  <a:lnTo>
                    <a:pt x="0" y="2027"/>
                  </a:lnTo>
                  <a:lnTo>
                    <a:pt x="25" y="2205"/>
                  </a:lnTo>
                  <a:lnTo>
                    <a:pt x="84" y="2357"/>
                  </a:lnTo>
                  <a:lnTo>
                    <a:pt x="0" y="2594"/>
                  </a:lnTo>
                  <a:lnTo>
                    <a:pt x="0" y="2855"/>
                  </a:lnTo>
                  <a:lnTo>
                    <a:pt x="84" y="2997"/>
                  </a:lnTo>
                  <a:lnTo>
                    <a:pt x="143" y="3340"/>
                  </a:lnTo>
                  <a:lnTo>
                    <a:pt x="166" y="3552"/>
                  </a:lnTo>
                  <a:lnTo>
                    <a:pt x="202" y="3233"/>
                  </a:lnTo>
                  <a:lnTo>
                    <a:pt x="190" y="2997"/>
                  </a:lnTo>
                  <a:lnTo>
                    <a:pt x="143" y="2808"/>
                  </a:lnTo>
                  <a:lnTo>
                    <a:pt x="143" y="2559"/>
                  </a:lnTo>
                  <a:lnTo>
                    <a:pt x="320" y="2346"/>
                  </a:lnTo>
                  <a:lnTo>
                    <a:pt x="250" y="2121"/>
                  </a:lnTo>
                  <a:lnTo>
                    <a:pt x="177" y="1932"/>
                  </a:lnTo>
                  <a:lnTo>
                    <a:pt x="320" y="1720"/>
                  </a:lnTo>
                  <a:lnTo>
                    <a:pt x="509" y="1472"/>
                  </a:lnTo>
                  <a:lnTo>
                    <a:pt x="639" y="1069"/>
                  </a:lnTo>
                  <a:lnTo>
                    <a:pt x="639" y="781"/>
                  </a:lnTo>
                  <a:lnTo>
                    <a:pt x="650" y="573"/>
                  </a:lnTo>
                  <a:lnTo>
                    <a:pt x="793" y="396"/>
                  </a:lnTo>
                  <a:lnTo>
                    <a:pt x="793" y="134"/>
                  </a:lnTo>
                  <a:lnTo>
                    <a:pt x="702" y="0"/>
                  </a:lnTo>
                  <a:lnTo>
                    <a:pt x="639" y="396"/>
                  </a:lnTo>
                  <a:close/>
                </a:path>
              </a:pathLst>
            </a:custGeom>
            <a:gradFill flip="none" rotWithShape="1">
              <a:gsLst>
                <a:gs pos="0">
                  <a:srgbClr val="FFFFFF">
                    <a:alpha val="71000"/>
                  </a:srgbClr>
                </a:gs>
                <a:gs pos="100000">
                  <a:srgbClr val="3A65A3">
                    <a:alpha val="0"/>
                  </a:srgbClr>
                </a:gs>
              </a:gsLst>
              <a:lin ang="540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4" name="Freeform 17">
              <a:extLst>
                <a:ext uri="{FF2B5EF4-FFF2-40B4-BE49-F238E27FC236}">
                  <a16:creationId xmlns:a16="http://schemas.microsoft.com/office/drawing/2014/main" id="{D42CF7DC-E94B-364D-991A-48967EE55F08}"/>
                </a:ext>
              </a:extLst>
            </p:cNvPr>
            <p:cNvSpPr>
              <a:spLocks/>
            </p:cNvSpPr>
            <p:nvPr/>
          </p:nvSpPr>
          <p:spPr bwMode="auto">
            <a:xfrm>
              <a:off x="4240213" y="1089025"/>
              <a:ext cx="1000125" cy="4779963"/>
            </a:xfrm>
            <a:custGeom>
              <a:avLst/>
              <a:gdLst/>
              <a:ahLst/>
              <a:cxnLst>
                <a:cxn ang="0">
                  <a:pos x="874" y="935"/>
                </a:cxn>
                <a:cxn ang="0">
                  <a:pos x="698" y="1124"/>
                </a:cxn>
                <a:cxn ang="0">
                  <a:pos x="627" y="1277"/>
                </a:cxn>
                <a:cxn ang="0">
                  <a:pos x="457" y="1668"/>
                </a:cxn>
                <a:cxn ang="0">
                  <a:pos x="0" y="1998"/>
                </a:cxn>
                <a:cxn ang="0">
                  <a:pos x="93" y="2744"/>
                </a:cxn>
                <a:cxn ang="0">
                  <a:pos x="207" y="3086"/>
                </a:cxn>
                <a:cxn ang="0">
                  <a:pos x="512" y="3488"/>
                </a:cxn>
                <a:cxn ang="0">
                  <a:pos x="457" y="3973"/>
                </a:cxn>
                <a:cxn ang="0">
                  <a:pos x="566" y="4316"/>
                </a:cxn>
                <a:cxn ang="0">
                  <a:pos x="627" y="4696"/>
                </a:cxn>
                <a:cxn ang="0">
                  <a:pos x="627" y="5299"/>
                </a:cxn>
                <a:cxn ang="0">
                  <a:pos x="512" y="5752"/>
                </a:cxn>
                <a:cxn ang="0">
                  <a:pos x="512" y="6161"/>
                </a:cxn>
                <a:cxn ang="0">
                  <a:pos x="627" y="6434"/>
                </a:cxn>
                <a:cxn ang="0">
                  <a:pos x="768" y="7048"/>
                </a:cxn>
                <a:cxn ang="0">
                  <a:pos x="744" y="7451"/>
                </a:cxn>
                <a:cxn ang="0">
                  <a:pos x="768" y="8077"/>
                </a:cxn>
                <a:cxn ang="0">
                  <a:pos x="627" y="8598"/>
                </a:cxn>
                <a:cxn ang="0">
                  <a:pos x="627" y="9035"/>
                </a:cxn>
                <a:cxn ang="0">
                  <a:pos x="732" y="8573"/>
                </a:cxn>
                <a:cxn ang="0">
                  <a:pos x="874" y="8089"/>
                </a:cxn>
                <a:cxn ang="0">
                  <a:pos x="874" y="7426"/>
                </a:cxn>
                <a:cxn ang="0">
                  <a:pos x="1016" y="7048"/>
                </a:cxn>
                <a:cxn ang="0">
                  <a:pos x="946" y="6375"/>
                </a:cxn>
                <a:cxn ang="0">
                  <a:pos x="814" y="5913"/>
                </a:cxn>
                <a:cxn ang="0">
                  <a:pos x="957" y="5570"/>
                </a:cxn>
                <a:cxn ang="0">
                  <a:pos x="1146" y="5133"/>
                </a:cxn>
                <a:cxn ang="0">
                  <a:pos x="1146" y="4730"/>
                </a:cxn>
                <a:cxn ang="0">
                  <a:pos x="1319" y="3784"/>
                </a:cxn>
                <a:cxn ang="0">
                  <a:pos x="1419" y="3465"/>
                </a:cxn>
                <a:cxn ang="0">
                  <a:pos x="1419" y="2721"/>
                </a:cxn>
                <a:cxn ang="0">
                  <a:pos x="1890" y="1594"/>
                </a:cxn>
                <a:cxn ang="0">
                  <a:pos x="1753" y="1066"/>
                </a:cxn>
                <a:cxn ang="0">
                  <a:pos x="1701" y="355"/>
                </a:cxn>
                <a:cxn ang="0">
                  <a:pos x="1319" y="0"/>
                </a:cxn>
                <a:cxn ang="0">
                  <a:pos x="1169" y="355"/>
                </a:cxn>
                <a:cxn ang="0">
                  <a:pos x="851" y="496"/>
                </a:cxn>
                <a:cxn ang="0">
                  <a:pos x="773" y="599"/>
                </a:cxn>
                <a:cxn ang="0">
                  <a:pos x="773" y="769"/>
                </a:cxn>
                <a:cxn ang="0">
                  <a:pos x="874" y="935"/>
                </a:cxn>
              </a:cxnLst>
              <a:rect l="0" t="0" r="r" b="b"/>
              <a:pathLst>
                <a:path w="1890" h="9035">
                  <a:moveTo>
                    <a:pt x="874" y="935"/>
                  </a:moveTo>
                  <a:lnTo>
                    <a:pt x="698" y="1124"/>
                  </a:lnTo>
                  <a:lnTo>
                    <a:pt x="627" y="1277"/>
                  </a:lnTo>
                  <a:lnTo>
                    <a:pt x="457" y="1668"/>
                  </a:lnTo>
                  <a:lnTo>
                    <a:pt x="0" y="1998"/>
                  </a:lnTo>
                  <a:lnTo>
                    <a:pt x="93" y="2744"/>
                  </a:lnTo>
                  <a:lnTo>
                    <a:pt x="207" y="3086"/>
                  </a:lnTo>
                  <a:lnTo>
                    <a:pt x="512" y="3488"/>
                  </a:lnTo>
                  <a:lnTo>
                    <a:pt x="457" y="3973"/>
                  </a:lnTo>
                  <a:lnTo>
                    <a:pt x="566" y="4316"/>
                  </a:lnTo>
                  <a:lnTo>
                    <a:pt x="627" y="4696"/>
                  </a:lnTo>
                  <a:lnTo>
                    <a:pt x="627" y="5299"/>
                  </a:lnTo>
                  <a:lnTo>
                    <a:pt x="512" y="5752"/>
                  </a:lnTo>
                  <a:lnTo>
                    <a:pt x="512" y="6161"/>
                  </a:lnTo>
                  <a:lnTo>
                    <a:pt x="627" y="6434"/>
                  </a:lnTo>
                  <a:lnTo>
                    <a:pt x="768" y="7048"/>
                  </a:lnTo>
                  <a:lnTo>
                    <a:pt x="744" y="7451"/>
                  </a:lnTo>
                  <a:lnTo>
                    <a:pt x="768" y="8077"/>
                  </a:lnTo>
                  <a:lnTo>
                    <a:pt x="627" y="8598"/>
                  </a:lnTo>
                  <a:lnTo>
                    <a:pt x="627" y="9035"/>
                  </a:lnTo>
                  <a:lnTo>
                    <a:pt x="732" y="8573"/>
                  </a:lnTo>
                  <a:lnTo>
                    <a:pt x="874" y="8089"/>
                  </a:lnTo>
                  <a:lnTo>
                    <a:pt x="874" y="7426"/>
                  </a:lnTo>
                  <a:lnTo>
                    <a:pt x="1016" y="7048"/>
                  </a:lnTo>
                  <a:lnTo>
                    <a:pt x="946" y="6375"/>
                  </a:lnTo>
                  <a:lnTo>
                    <a:pt x="814" y="5913"/>
                  </a:lnTo>
                  <a:lnTo>
                    <a:pt x="957" y="5570"/>
                  </a:lnTo>
                  <a:lnTo>
                    <a:pt x="1146" y="5133"/>
                  </a:lnTo>
                  <a:lnTo>
                    <a:pt x="1146" y="4730"/>
                  </a:lnTo>
                  <a:lnTo>
                    <a:pt x="1319" y="3784"/>
                  </a:lnTo>
                  <a:lnTo>
                    <a:pt x="1419" y="3465"/>
                  </a:lnTo>
                  <a:lnTo>
                    <a:pt x="1419" y="2721"/>
                  </a:lnTo>
                  <a:lnTo>
                    <a:pt x="1890" y="1594"/>
                  </a:lnTo>
                  <a:lnTo>
                    <a:pt x="1753" y="1066"/>
                  </a:lnTo>
                  <a:lnTo>
                    <a:pt x="1701" y="355"/>
                  </a:lnTo>
                  <a:lnTo>
                    <a:pt x="1319" y="0"/>
                  </a:lnTo>
                  <a:lnTo>
                    <a:pt x="1169" y="355"/>
                  </a:lnTo>
                  <a:lnTo>
                    <a:pt x="851" y="496"/>
                  </a:lnTo>
                  <a:lnTo>
                    <a:pt x="773" y="599"/>
                  </a:lnTo>
                  <a:lnTo>
                    <a:pt x="773" y="769"/>
                  </a:lnTo>
                  <a:lnTo>
                    <a:pt x="874" y="935"/>
                  </a:lnTo>
                  <a:close/>
                </a:path>
              </a:pathLst>
            </a:custGeom>
            <a:gradFill flip="none" rotWithShape="1">
              <a:gsLst>
                <a:gs pos="0">
                  <a:srgbClr val="FFFFFF">
                    <a:alpha val="0"/>
                  </a:srgbClr>
                </a:gs>
                <a:gs pos="100000">
                  <a:srgbClr val="1C2D54">
                    <a:alpha val="55000"/>
                  </a:srgbClr>
                </a:gs>
              </a:gsLst>
              <a:lin ang="540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5" name="Freeform 18">
              <a:extLst>
                <a:ext uri="{FF2B5EF4-FFF2-40B4-BE49-F238E27FC236}">
                  <a16:creationId xmlns:a16="http://schemas.microsoft.com/office/drawing/2014/main" id="{AF9FB06D-A2D1-9F48-AC8F-8555E858575A}"/>
                </a:ext>
              </a:extLst>
            </p:cNvPr>
            <p:cNvSpPr>
              <a:spLocks/>
            </p:cNvSpPr>
            <p:nvPr/>
          </p:nvSpPr>
          <p:spPr bwMode="auto">
            <a:xfrm>
              <a:off x="3360738" y="2014538"/>
              <a:ext cx="560388" cy="3454400"/>
            </a:xfrm>
            <a:custGeom>
              <a:avLst/>
              <a:gdLst/>
              <a:ahLst/>
              <a:cxnLst>
                <a:cxn ang="0">
                  <a:pos x="644" y="261"/>
                </a:cxn>
                <a:cxn ang="0">
                  <a:pos x="337" y="675"/>
                </a:cxn>
                <a:cxn ang="0">
                  <a:pos x="194" y="1076"/>
                </a:cxn>
                <a:cxn ang="0">
                  <a:pos x="0" y="1290"/>
                </a:cxn>
                <a:cxn ang="0">
                  <a:pos x="0" y="1774"/>
                </a:cxn>
                <a:cxn ang="0">
                  <a:pos x="0" y="2141"/>
                </a:cxn>
                <a:cxn ang="0">
                  <a:pos x="124" y="2566"/>
                </a:cxn>
                <a:cxn ang="0">
                  <a:pos x="194" y="3016"/>
                </a:cxn>
                <a:cxn ang="0">
                  <a:pos x="253" y="3394"/>
                </a:cxn>
                <a:cxn ang="0">
                  <a:pos x="253" y="3808"/>
                </a:cxn>
                <a:cxn ang="0">
                  <a:pos x="321" y="4234"/>
                </a:cxn>
                <a:cxn ang="0">
                  <a:pos x="389" y="5085"/>
                </a:cxn>
                <a:cxn ang="0">
                  <a:pos x="667" y="5653"/>
                </a:cxn>
                <a:cxn ang="0">
                  <a:pos x="731" y="5901"/>
                </a:cxn>
                <a:cxn ang="0">
                  <a:pos x="731" y="6268"/>
                </a:cxn>
                <a:cxn ang="0">
                  <a:pos x="731" y="6528"/>
                </a:cxn>
                <a:cxn ang="0">
                  <a:pos x="810" y="6115"/>
                </a:cxn>
                <a:cxn ang="0">
                  <a:pos x="810" y="5806"/>
                </a:cxn>
                <a:cxn ang="0">
                  <a:pos x="810" y="5547"/>
                </a:cxn>
                <a:cxn ang="0">
                  <a:pos x="731" y="5298"/>
                </a:cxn>
                <a:cxn ang="0">
                  <a:pos x="574" y="4991"/>
                </a:cxn>
                <a:cxn ang="0">
                  <a:pos x="514" y="4612"/>
                </a:cxn>
                <a:cxn ang="0">
                  <a:pos x="405" y="4002"/>
                </a:cxn>
                <a:cxn ang="0">
                  <a:pos x="467" y="3536"/>
                </a:cxn>
                <a:cxn ang="0">
                  <a:pos x="574" y="3808"/>
                </a:cxn>
                <a:cxn ang="0">
                  <a:pos x="574" y="4116"/>
                </a:cxn>
                <a:cxn ang="0">
                  <a:pos x="574" y="4281"/>
                </a:cxn>
                <a:cxn ang="0">
                  <a:pos x="731" y="4494"/>
                </a:cxn>
                <a:cxn ang="0">
                  <a:pos x="731" y="4730"/>
                </a:cxn>
                <a:cxn ang="0">
                  <a:pos x="894" y="5298"/>
                </a:cxn>
                <a:cxn ang="0">
                  <a:pos x="894" y="5547"/>
                </a:cxn>
                <a:cxn ang="0">
                  <a:pos x="1010" y="5026"/>
                </a:cxn>
                <a:cxn ang="0">
                  <a:pos x="894" y="4778"/>
                </a:cxn>
                <a:cxn ang="0">
                  <a:pos x="894" y="4364"/>
                </a:cxn>
                <a:cxn ang="0">
                  <a:pos x="810" y="4127"/>
                </a:cxn>
                <a:cxn ang="0">
                  <a:pos x="894" y="3642"/>
                </a:cxn>
                <a:cxn ang="0">
                  <a:pos x="845" y="3394"/>
                </a:cxn>
                <a:cxn ang="0">
                  <a:pos x="656" y="3016"/>
                </a:cxn>
                <a:cxn ang="0">
                  <a:pos x="731" y="2519"/>
                </a:cxn>
                <a:cxn ang="0">
                  <a:pos x="894" y="1963"/>
                </a:cxn>
                <a:cxn ang="0">
                  <a:pos x="731" y="1301"/>
                </a:cxn>
                <a:cxn ang="0">
                  <a:pos x="1010" y="438"/>
                </a:cxn>
                <a:cxn ang="0">
                  <a:pos x="1058" y="0"/>
                </a:cxn>
                <a:cxn ang="0">
                  <a:pos x="644" y="261"/>
                </a:cxn>
              </a:cxnLst>
              <a:rect l="0" t="0" r="r" b="b"/>
              <a:pathLst>
                <a:path w="1058" h="6528">
                  <a:moveTo>
                    <a:pt x="644" y="261"/>
                  </a:moveTo>
                  <a:lnTo>
                    <a:pt x="337" y="675"/>
                  </a:lnTo>
                  <a:lnTo>
                    <a:pt x="194" y="1076"/>
                  </a:lnTo>
                  <a:lnTo>
                    <a:pt x="0" y="1290"/>
                  </a:lnTo>
                  <a:lnTo>
                    <a:pt x="0" y="1774"/>
                  </a:lnTo>
                  <a:lnTo>
                    <a:pt x="0" y="2141"/>
                  </a:lnTo>
                  <a:lnTo>
                    <a:pt x="124" y="2566"/>
                  </a:lnTo>
                  <a:lnTo>
                    <a:pt x="194" y="3016"/>
                  </a:lnTo>
                  <a:lnTo>
                    <a:pt x="253" y="3394"/>
                  </a:lnTo>
                  <a:lnTo>
                    <a:pt x="253" y="3808"/>
                  </a:lnTo>
                  <a:lnTo>
                    <a:pt x="321" y="4234"/>
                  </a:lnTo>
                  <a:lnTo>
                    <a:pt x="389" y="5085"/>
                  </a:lnTo>
                  <a:lnTo>
                    <a:pt x="667" y="5653"/>
                  </a:lnTo>
                  <a:lnTo>
                    <a:pt x="731" y="5901"/>
                  </a:lnTo>
                  <a:lnTo>
                    <a:pt x="731" y="6268"/>
                  </a:lnTo>
                  <a:lnTo>
                    <a:pt x="731" y="6528"/>
                  </a:lnTo>
                  <a:lnTo>
                    <a:pt x="810" y="6115"/>
                  </a:lnTo>
                  <a:lnTo>
                    <a:pt x="810" y="5806"/>
                  </a:lnTo>
                  <a:lnTo>
                    <a:pt x="810" y="5547"/>
                  </a:lnTo>
                  <a:lnTo>
                    <a:pt x="731" y="5298"/>
                  </a:lnTo>
                  <a:lnTo>
                    <a:pt x="574" y="4991"/>
                  </a:lnTo>
                  <a:lnTo>
                    <a:pt x="514" y="4612"/>
                  </a:lnTo>
                  <a:lnTo>
                    <a:pt x="405" y="4002"/>
                  </a:lnTo>
                  <a:lnTo>
                    <a:pt x="467" y="3536"/>
                  </a:lnTo>
                  <a:lnTo>
                    <a:pt x="574" y="3808"/>
                  </a:lnTo>
                  <a:lnTo>
                    <a:pt x="574" y="4116"/>
                  </a:lnTo>
                  <a:lnTo>
                    <a:pt x="574" y="4281"/>
                  </a:lnTo>
                  <a:lnTo>
                    <a:pt x="731" y="4494"/>
                  </a:lnTo>
                  <a:lnTo>
                    <a:pt x="731" y="4730"/>
                  </a:lnTo>
                  <a:lnTo>
                    <a:pt x="894" y="5298"/>
                  </a:lnTo>
                  <a:lnTo>
                    <a:pt x="894" y="5547"/>
                  </a:lnTo>
                  <a:lnTo>
                    <a:pt x="1010" y="5026"/>
                  </a:lnTo>
                  <a:lnTo>
                    <a:pt x="894" y="4778"/>
                  </a:lnTo>
                  <a:lnTo>
                    <a:pt x="894" y="4364"/>
                  </a:lnTo>
                  <a:lnTo>
                    <a:pt x="810" y="4127"/>
                  </a:lnTo>
                  <a:lnTo>
                    <a:pt x="894" y="3642"/>
                  </a:lnTo>
                  <a:lnTo>
                    <a:pt x="845" y="3394"/>
                  </a:lnTo>
                  <a:lnTo>
                    <a:pt x="656" y="3016"/>
                  </a:lnTo>
                  <a:lnTo>
                    <a:pt x="731" y="2519"/>
                  </a:lnTo>
                  <a:lnTo>
                    <a:pt x="894" y="1963"/>
                  </a:lnTo>
                  <a:lnTo>
                    <a:pt x="731" y="1301"/>
                  </a:lnTo>
                  <a:lnTo>
                    <a:pt x="1010" y="438"/>
                  </a:lnTo>
                  <a:lnTo>
                    <a:pt x="1058" y="0"/>
                  </a:lnTo>
                  <a:lnTo>
                    <a:pt x="644" y="261"/>
                  </a:lnTo>
                  <a:close/>
                </a:path>
              </a:pathLst>
            </a:custGeom>
            <a:gradFill flip="none" rotWithShape="1">
              <a:gsLst>
                <a:gs pos="0">
                  <a:srgbClr val="FFFFFF">
                    <a:alpha val="71000"/>
                  </a:srgbClr>
                </a:gs>
                <a:gs pos="100000">
                  <a:srgbClr val="3A65A3">
                    <a:alpha val="0"/>
                  </a:srgbClr>
                </a:gs>
              </a:gsLst>
              <a:lin ang="540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6" name="Freeform 19">
              <a:extLst>
                <a:ext uri="{FF2B5EF4-FFF2-40B4-BE49-F238E27FC236}">
                  <a16:creationId xmlns:a16="http://schemas.microsoft.com/office/drawing/2014/main" id="{4ECACC19-F6B3-344E-A0B4-64AD19327E30}"/>
                </a:ext>
              </a:extLst>
            </p:cNvPr>
            <p:cNvSpPr>
              <a:spLocks/>
            </p:cNvSpPr>
            <p:nvPr/>
          </p:nvSpPr>
          <p:spPr bwMode="auto">
            <a:xfrm>
              <a:off x="4740275" y="3509963"/>
              <a:ext cx="561975" cy="2960688"/>
            </a:xfrm>
            <a:custGeom>
              <a:avLst/>
              <a:gdLst/>
              <a:ahLst/>
              <a:cxnLst>
                <a:cxn ang="0">
                  <a:pos x="425" y="1241"/>
                </a:cxn>
                <a:cxn ang="0">
                  <a:pos x="282" y="1418"/>
                </a:cxn>
                <a:cxn ang="0">
                  <a:pos x="282" y="1607"/>
                </a:cxn>
                <a:cxn ang="0">
                  <a:pos x="189" y="1832"/>
                </a:cxn>
                <a:cxn ang="0">
                  <a:pos x="189" y="2235"/>
                </a:cxn>
                <a:cxn ang="0">
                  <a:pos x="307" y="2460"/>
                </a:cxn>
                <a:cxn ang="0">
                  <a:pos x="307" y="3452"/>
                </a:cxn>
                <a:cxn ang="0">
                  <a:pos x="189" y="3962"/>
                </a:cxn>
                <a:cxn ang="0">
                  <a:pos x="82" y="4257"/>
                </a:cxn>
                <a:cxn ang="0">
                  <a:pos x="82" y="5026"/>
                </a:cxn>
                <a:cxn ang="0">
                  <a:pos x="0" y="5593"/>
                </a:cxn>
                <a:cxn ang="0">
                  <a:pos x="212" y="4919"/>
                </a:cxn>
                <a:cxn ang="0">
                  <a:pos x="212" y="4351"/>
                </a:cxn>
                <a:cxn ang="0">
                  <a:pos x="425" y="4032"/>
                </a:cxn>
                <a:cxn ang="0">
                  <a:pos x="425" y="3701"/>
                </a:cxn>
                <a:cxn ang="0">
                  <a:pos x="637" y="3299"/>
                </a:cxn>
                <a:cxn ang="0">
                  <a:pos x="709" y="2861"/>
                </a:cxn>
                <a:cxn ang="0">
                  <a:pos x="892" y="2506"/>
                </a:cxn>
                <a:cxn ang="0">
                  <a:pos x="944" y="2128"/>
                </a:cxn>
                <a:cxn ang="0">
                  <a:pos x="1051" y="1655"/>
                </a:cxn>
                <a:cxn ang="0">
                  <a:pos x="1062" y="1229"/>
                </a:cxn>
                <a:cxn ang="0">
                  <a:pos x="1062" y="981"/>
                </a:cxn>
                <a:cxn ang="0">
                  <a:pos x="944" y="756"/>
                </a:cxn>
                <a:cxn ang="0">
                  <a:pos x="778" y="0"/>
                </a:cxn>
                <a:cxn ang="0">
                  <a:pos x="460" y="508"/>
                </a:cxn>
                <a:cxn ang="0">
                  <a:pos x="330" y="768"/>
                </a:cxn>
                <a:cxn ang="0">
                  <a:pos x="425" y="1241"/>
                </a:cxn>
              </a:cxnLst>
              <a:rect l="0" t="0" r="r" b="b"/>
              <a:pathLst>
                <a:path w="1062" h="5593">
                  <a:moveTo>
                    <a:pt x="425" y="1241"/>
                  </a:moveTo>
                  <a:lnTo>
                    <a:pt x="282" y="1418"/>
                  </a:lnTo>
                  <a:lnTo>
                    <a:pt x="282" y="1607"/>
                  </a:lnTo>
                  <a:lnTo>
                    <a:pt x="189" y="1832"/>
                  </a:lnTo>
                  <a:lnTo>
                    <a:pt x="189" y="2235"/>
                  </a:lnTo>
                  <a:lnTo>
                    <a:pt x="307" y="2460"/>
                  </a:lnTo>
                  <a:lnTo>
                    <a:pt x="307" y="3452"/>
                  </a:lnTo>
                  <a:lnTo>
                    <a:pt x="189" y="3962"/>
                  </a:lnTo>
                  <a:lnTo>
                    <a:pt x="82" y="4257"/>
                  </a:lnTo>
                  <a:lnTo>
                    <a:pt x="82" y="5026"/>
                  </a:lnTo>
                  <a:lnTo>
                    <a:pt x="0" y="5593"/>
                  </a:lnTo>
                  <a:lnTo>
                    <a:pt x="212" y="4919"/>
                  </a:lnTo>
                  <a:lnTo>
                    <a:pt x="212" y="4351"/>
                  </a:lnTo>
                  <a:lnTo>
                    <a:pt x="425" y="4032"/>
                  </a:lnTo>
                  <a:lnTo>
                    <a:pt x="425" y="3701"/>
                  </a:lnTo>
                  <a:lnTo>
                    <a:pt x="637" y="3299"/>
                  </a:lnTo>
                  <a:lnTo>
                    <a:pt x="709" y="2861"/>
                  </a:lnTo>
                  <a:lnTo>
                    <a:pt x="892" y="2506"/>
                  </a:lnTo>
                  <a:lnTo>
                    <a:pt x="944" y="2128"/>
                  </a:lnTo>
                  <a:lnTo>
                    <a:pt x="1051" y="1655"/>
                  </a:lnTo>
                  <a:lnTo>
                    <a:pt x="1062" y="1229"/>
                  </a:lnTo>
                  <a:lnTo>
                    <a:pt x="1062" y="981"/>
                  </a:lnTo>
                  <a:lnTo>
                    <a:pt x="944" y="756"/>
                  </a:lnTo>
                  <a:lnTo>
                    <a:pt x="778" y="0"/>
                  </a:lnTo>
                  <a:lnTo>
                    <a:pt x="460" y="508"/>
                  </a:lnTo>
                  <a:lnTo>
                    <a:pt x="330" y="768"/>
                  </a:lnTo>
                  <a:lnTo>
                    <a:pt x="425" y="1241"/>
                  </a:lnTo>
                  <a:close/>
                </a:path>
              </a:pathLst>
            </a:custGeom>
            <a:gradFill flip="none" rotWithShape="1">
              <a:gsLst>
                <a:gs pos="0">
                  <a:srgbClr val="FFFFFF">
                    <a:alpha val="0"/>
                  </a:srgbClr>
                </a:gs>
                <a:gs pos="100000">
                  <a:srgbClr val="1C2D54">
                    <a:alpha val="55000"/>
                  </a:srgbClr>
                </a:gs>
              </a:gsLst>
              <a:lin ang="540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7" name="Freeform 20">
              <a:extLst>
                <a:ext uri="{FF2B5EF4-FFF2-40B4-BE49-F238E27FC236}">
                  <a16:creationId xmlns:a16="http://schemas.microsoft.com/office/drawing/2014/main" id="{5EB612D8-CAC6-E94B-B3D4-6A324C2506E7}"/>
                </a:ext>
              </a:extLst>
            </p:cNvPr>
            <p:cNvSpPr>
              <a:spLocks/>
            </p:cNvSpPr>
            <p:nvPr/>
          </p:nvSpPr>
          <p:spPr bwMode="auto">
            <a:xfrm>
              <a:off x="4560888" y="6181725"/>
              <a:ext cx="125413" cy="676275"/>
            </a:xfrm>
            <a:custGeom>
              <a:avLst/>
              <a:gdLst/>
              <a:ahLst/>
              <a:cxnLst>
                <a:cxn ang="0">
                  <a:pos x="0" y="1277"/>
                </a:cxn>
                <a:cxn ang="0">
                  <a:pos x="0" y="828"/>
                </a:cxn>
                <a:cxn ang="0">
                  <a:pos x="20" y="626"/>
                </a:cxn>
                <a:cxn ang="0">
                  <a:pos x="91" y="414"/>
                </a:cxn>
                <a:cxn ang="0">
                  <a:pos x="45" y="0"/>
                </a:cxn>
                <a:cxn ang="0">
                  <a:pos x="196" y="462"/>
                </a:cxn>
                <a:cxn ang="0">
                  <a:pos x="196" y="639"/>
                </a:cxn>
                <a:cxn ang="0">
                  <a:pos x="196" y="981"/>
                </a:cxn>
                <a:cxn ang="0">
                  <a:pos x="236" y="1183"/>
                </a:cxn>
                <a:cxn ang="0">
                  <a:pos x="0" y="1277"/>
                </a:cxn>
              </a:cxnLst>
              <a:rect l="0" t="0" r="r" b="b"/>
              <a:pathLst>
                <a:path w="236" h="1277">
                  <a:moveTo>
                    <a:pt x="0" y="1277"/>
                  </a:moveTo>
                  <a:lnTo>
                    <a:pt x="0" y="828"/>
                  </a:lnTo>
                  <a:lnTo>
                    <a:pt x="20" y="626"/>
                  </a:lnTo>
                  <a:lnTo>
                    <a:pt x="91" y="414"/>
                  </a:lnTo>
                  <a:lnTo>
                    <a:pt x="45" y="0"/>
                  </a:lnTo>
                  <a:lnTo>
                    <a:pt x="196" y="462"/>
                  </a:lnTo>
                  <a:lnTo>
                    <a:pt x="196" y="639"/>
                  </a:lnTo>
                  <a:lnTo>
                    <a:pt x="196" y="981"/>
                  </a:lnTo>
                  <a:lnTo>
                    <a:pt x="236" y="1183"/>
                  </a:lnTo>
                  <a:lnTo>
                    <a:pt x="0" y="1277"/>
                  </a:lnTo>
                  <a:close/>
                </a:path>
              </a:pathLst>
            </a:custGeom>
            <a:gradFill flip="none" rotWithShape="1">
              <a:gsLst>
                <a:gs pos="0">
                  <a:schemeClr val="bg2">
                    <a:lumMod val="85000"/>
                    <a:alpha val="57000"/>
                  </a:schemeClr>
                </a:gs>
                <a:gs pos="100000">
                  <a:schemeClr val="tx2">
                    <a:lumMod val="90000"/>
                    <a:lumOff val="10000"/>
                    <a:alpha val="60000"/>
                  </a:schemeClr>
                </a:gs>
              </a:gsLst>
              <a:lin ang="540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8" name="Freeform 22">
              <a:extLst>
                <a:ext uri="{FF2B5EF4-FFF2-40B4-BE49-F238E27FC236}">
                  <a16:creationId xmlns:a16="http://schemas.microsoft.com/office/drawing/2014/main" id="{794E4B79-9ABC-B24F-9C78-9C06BA829443}"/>
                </a:ext>
              </a:extLst>
            </p:cNvPr>
            <p:cNvSpPr>
              <a:spLocks/>
            </p:cNvSpPr>
            <p:nvPr/>
          </p:nvSpPr>
          <p:spPr bwMode="auto">
            <a:xfrm>
              <a:off x="3360738" y="1444625"/>
              <a:ext cx="387350" cy="876300"/>
            </a:xfrm>
            <a:custGeom>
              <a:avLst/>
              <a:gdLst/>
              <a:ahLst/>
              <a:cxnLst>
                <a:cxn ang="0">
                  <a:pos x="574" y="450"/>
                </a:cxn>
                <a:cxn ang="0">
                  <a:pos x="467" y="580"/>
                </a:cxn>
                <a:cxn ang="0">
                  <a:pos x="396" y="698"/>
                </a:cxn>
                <a:cxn ang="0">
                  <a:pos x="396" y="828"/>
                </a:cxn>
                <a:cxn ang="0">
                  <a:pos x="253" y="937"/>
                </a:cxn>
                <a:cxn ang="0">
                  <a:pos x="135" y="994"/>
                </a:cxn>
                <a:cxn ang="0">
                  <a:pos x="135" y="1171"/>
                </a:cxn>
                <a:cxn ang="0">
                  <a:pos x="65" y="1324"/>
                </a:cxn>
                <a:cxn ang="0">
                  <a:pos x="0" y="1656"/>
                </a:cxn>
                <a:cxn ang="0">
                  <a:pos x="183" y="1301"/>
                </a:cxn>
                <a:cxn ang="0">
                  <a:pos x="287" y="1135"/>
                </a:cxn>
                <a:cxn ang="0">
                  <a:pos x="467" y="1076"/>
                </a:cxn>
                <a:cxn ang="0">
                  <a:pos x="529" y="920"/>
                </a:cxn>
                <a:cxn ang="0">
                  <a:pos x="574" y="757"/>
                </a:cxn>
                <a:cxn ang="0">
                  <a:pos x="731" y="450"/>
                </a:cxn>
                <a:cxn ang="0">
                  <a:pos x="731" y="272"/>
                </a:cxn>
                <a:cxn ang="0">
                  <a:pos x="731" y="0"/>
                </a:cxn>
                <a:cxn ang="0">
                  <a:pos x="574" y="450"/>
                </a:cxn>
              </a:cxnLst>
              <a:rect l="0" t="0" r="r" b="b"/>
              <a:pathLst>
                <a:path w="731" h="1656">
                  <a:moveTo>
                    <a:pt x="574" y="450"/>
                  </a:moveTo>
                  <a:lnTo>
                    <a:pt x="467" y="580"/>
                  </a:lnTo>
                  <a:lnTo>
                    <a:pt x="396" y="698"/>
                  </a:lnTo>
                  <a:lnTo>
                    <a:pt x="396" y="828"/>
                  </a:lnTo>
                  <a:lnTo>
                    <a:pt x="253" y="937"/>
                  </a:lnTo>
                  <a:lnTo>
                    <a:pt x="135" y="994"/>
                  </a:lnTo>
                  <a:lnTo>
                    <a:pt x="135" y="1171"/>
                  </a:lnTo>
                  <a:lnTo>
                    <a:pt x="65" y="1324"/>
                  </a:lnTo>
                  <a:lnTo>
                    <a:pt x="0" y="1656"/>
                  </a:lnTo>
                  <a:lnTo>
                    <a:pt x="183" y="1301"/>
                  </a:lnTo>
                  <a:lnTo>
                    <a:pt x="287" y="1135"/>
                  </a:lnTo>
                  <a:lnTo>
                    <a:pt x="467" y="1076"/>
                  </a:lnTo>
                  <a:lnTo>
                    <a:pt x="529" y="920"/>
                  </a:lnTo>
                  <a:lnTo>
                    <a:pt x="574" y="757"/>
                  </a:lnTo>
                  <a:lnTo>
                    <a:pt x="731" y="450"/>
                  </a:lnTo>
                  <a:lnTo>
                    <a:pt x="731" y="272"/>
                  </a:lnTo>
                  <a:lnTo>
                    <a:pt x="731" y="0"/>
                  </a:lnTo>
                  <a:lnTo>
                    <a:pt x="574" y="450"/>
                  </a:lnTo>
                  <a:close/>
                </a:path>
              </a:pathLst>
            </a:custGeom>
            <a:gradFill flip="none" rotWithShape="1">
              <a:gsLst>
                <a:gs pos="0">
                  <a:srgbClr val="FFFFFF">
                    <a:alpha val="0"/>
                  </a:srgbClr>
                </a:gs>
                <a:gs pos="81000">
                  <a:srgbClr val="1C2D54">
                    <a:alpha val="55000"/>
                  </a:srgbClr>
                </a:gs>
              </a:gsLst>
              <a:lin ang="1242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9" name="Freeform 23">
              <a:extLst>
                <a:ext uri="{FF2B5EF4-FFF2-40B4-BE49-F238E27FC236}">
                  <a16:creationId xmlns:a16="http://schemas.microsoft.com/office/drawing/2014/main" id="{87E8B9E2-8EF9-9A4E-9D33-4A8D041290A2}"/>
                </a:ext>
              </a:extLst>
            </p:cNvPr>
            <p:cNvSpPr>
              <a:spLocks/>
            </p:cNvSpPr>
            <p:nvPr/>
          </p:nvSpPr>
          <p:spPr bwMode="auto">
            <a:xfrm>
              <a:off x="4833939" y="1695450"/>
              <a:ext cx="1236663" cy="5008563"/>
            </a:xfrm>
            <a:custGeom>
              <a:avLst/>
              <a:gdLst/>
              <a:ahLst/>
              <a:cxnLst>
                <a:cxn ang="0">
                  <a:pos x="1168" y="6208"/>
                </a:cxn>
                <a:cxn ang="0">
                  <a:pos x="1342" y="5766"/>
                </a:cxn>
                <a:cxn ang="0">
                  <a:pos x="1452" y="5072"/>
                </a:cxn>
                <a:cxn ang="0">
                  <a:pos x="1769" y="4237"/>
                </a:cxn>
                <a:cxn ang="0">
                  <a:pos x="2116" y="2991"/>
                </a:cxn>
                <a:cxn ang="0">
                  <a:pos x="2196" y="2203"/>
                </a:cxn>
                <a:cxn ang="0">
                  <a:pos x="2164" y="1548"/>
                </a:cxn>
                <a:cxn ang="0">
                  <a:pos x="2337" y="957"/>
                </a:cxn>
                <a:cxn ang="0">
                  <a:pos x="2279" y="520"/>
                </a:cxn>
                <a:cxn ang="0">
                  <a:pos x="2196" y="358"/>
                </a:cxn>
                <a:cxn ang="0">
                  <a:pos x="2044" y="0"/>
                </a:cxn>
                <a:cxn ang="0">
                  <a:pos x="2199" y="602"/>
                </a:cxn>
                <a:cxn ang="0">
                  <a:pos x="2199" y="957"/>
                </a:cxn>
                <a:cxn ang="0">
                  <a:pos x="2122" y="1418"/>
                </a:cxn>
                <a:cxn ang="0">
                  <a:pos x="1987" y="1808"/>
                </a:cxn>
                <a:cxn ang="0">
                  <a:pos x="2093" y="2531"/>
                </a:cxn>
                <a:cxn ang="0">
                  <a:pos x="1987" y="3086"/>
                </a:cxn>
                <a:cxn ang="0">
                  <a:pos x="1880" y="3523"/>
                </a:cxn>
                <a:cxn ang="0">
                  <a:pos x="1655" y="4055"/>
                </a:cxn>
                <a:cxn ang="0">
                  <a:pos x="1407" y="4742"/>
                </a:cxn>
                <a:cxn ang="0">
                  <a:pos x="1207" y="5380"/>
                </a:cxn>
                <a:cxn ang="0">
                  <a:pos x="1182" y="5841"/>
                </a:cxn>
                <a:cxn ang="0">
                  <a:pos x="946" y="6433"/>
                </a:cxn>
                <a:cxn ang="0">
                  <a:pos x="747" y="6893"/>
                </a:cxn>
                <a:cxn ang="0">
                  <a:pos x="747" y="7355"/>
                </a:cxn>
                <a:cxn ang="0">
                  <a:pos x="415" y="7887"/>
                </a:cxn>
                <a:cxn ang="0">
                  <a:pos x="225" y="8337"/>
                </a:cxn>
                <a:cxn ang="0">
                  <a:pos x="142" y="8869"/>
                </a:cxn>
                <a:cxn ang="0">
                  <a:pos x="0" y="9465"/>
                </a:cxn>
                <a:cxn ang="0">
                  <a:pos x="209" y="8951"/>
                </a:cxn>
                <a:cxn ang="0">
                  <a:pos x="412" y="8447"/>
                </a:cxn>
                <a:cxn ang="0">
                  <a:pos x="726" y="7880"/>
                </a:cxn>
                <a:cxn ang="0">
                  <a:pos x="995" y="7343"/>
                </a:cxn>
                <a:cxn ang="0">
                  <a:pos x="963" y="6728"/>
                </a:cxn>
              </a:cxnLst>
              <a:rect l="0" t="0" r="r" b="b"/>
              <a:pathLst>
                <a:path w="2337" h="9465">
                  <a:moveTo>
                    <a:pt x="1058" y="6381"/>
                  </a:moveTo>
                  <a:lnTo>
                    <a:pt x="1168" y="6208"/>
                  </a:lnTo>
                  <a:lnTo>
                    <a:pt x="1152" y="6098"/>
                  </a:lnTo>
                  <a:lnTo>
                    <a:pt x="1342" y="5766"/>
                  </a:lnTo>
                  <a:lnTo>
                    <a:pt x="1358" y="5404"/>
                  </a:lnTo>
                  <a:lnTo>
                    <a:pt x="1452" y="5072"/>
                  </a:lnTo>
                  <a:lnTo>
                    <a:pt x="1596" y="4772"/>
                  </a:lnTo>
                  <a:lnTo>
                    <a:pt x="1769" y="4237"/>
                  </a:lnTo>
                  <a:lnTo>
                    <a:pt x="1991" y="3937"/>
                  </a:lnTo>
                  <a:lnTo>
                    <a:pt x="2116" y="2991"/>
                  </a:lnTo>
                  <a:lnTo>
                    <a:pt x="2212" y="2408"/>
                  </a:lnTo>
                  <a:lnTo>
                    <a:pt x="2196" y="2203"/>
                  </a:lnTo>
                  <a:lnTo>
                    <a:pt x="2258" y="2044"/>
                  </a:lnTo>
                  <a:lnTo>
                    <a:pt x="2164" y="1548"/>
                  </a:lnTo>
                  <a:lnTo>
                    <a:pt x="2337" y="1146"/>
                  </a:lnTo>
                  <a:lnTo>
                    <a:pt x="2337" y="957"/>
                  </a:lnTo>
                  <a:lnTo>
                    <a:pt x="2337" y="658"/>
                  </a:lnTo>
                  <a:lnTo>
                    <a:pt x="2279" y="520"/>
                  </a:lnTo>
                  <a:lnTo>
                    <a:pt x="2258" y="437"/>
                  </a:lnTo>
                  <a:lnTo>
                    <a:pt x="2196" y="358"/>
                  </a:lnTo>
                  <a:lnTo>
                    <a:pt x="2105" y="83"/>
                  </a:lnTo>
                  <a:lnTo>
                    <a:pt x="2044" y="0"/>
                  </a:lnTo>
                  <a:lnTo>
                    <a:pt x="2139" y="354"/>
                  </a:lnTo>
                  <a:lnTo>
                    <a:pt x="2199" y="602"/>
                  </a:lnTo>
                  <a:lnTo>
                    <a:pt x="2199" y="697"/>
                  </a:lnTo>
                  <a:lnTo>
                    <a:pt x="2199" y="957"/>
                  </a:lnTo>
                  <a:lnTo>
                    <a:pt x="2122" y="1182"/>
                  </a:lnTo>
                  <a:lnTo>
                    <a:pt x="2122" y="1418"/>
                  </a:lnTo>
                  <a:lnTo>
                    <a:pt x="2044" y="1584"/>
                  </a:lnTo>
                  <a:lnTo>
                    <a:pt x="1987" y="1808"/>
                  </a:lnTo>
                  <a:lnTo>
                    <a:pt x="2093" y="2044"/>
                  </a:lnTo>
                  <a:lnTo>
                    <a:pt x="2093" y="2531"/>
                  </a:lnTo>
                  <a:lnTo>
                    <a:pt x="2093" y="2731"/>
                  </a:lnTo>
                  <a:lnTo>
                    <a:pt x="1987" y="3086"/>
                  </a:lnTo>
                  <a:lnTo>
                    <a:pt x="1880" y="3275"/>
                  </a:lnTo>
                  <a:lnTo>
                    <a:pt x="1880" y="3523"/>
                  </a:lnTo>
                  <a:lnTo>
                    <a:pt x="1880" y="3866"/>
                  </a:lnTo>
                  <a:lnTo>
                    <a:pt x="1655" y="4055"/>
                  </a:lnTo>
                  <a:lnTo>
                    <a:pt x="1525" y="4340"/>
                  </a:lnTo>
                  <a:lnTo>
                    <a:pt x="1407" y="4742"/>
                  </a:lnTo>
                  <a:lnTo>
                    <a:pt x="1325" y="5179"/>
                  </a:lnTo>
                  <a:lnTo>
                    <a:pt x="1207" y="5380"/>
                  </a:lnTo>
                  <a:lnTo>
                    <a:pt x="1123" y="5652"/>
                  </a:lnTo>
                  <a:lnTo>
                    <a:pt x="1182" y="5841"/>
                  </a:lnTo>
                  <a:lnTo>
                    <a:pt x="1029" y="6019"/>
                  </a:lnTo>
                  <a:lnTo>
                    <a:pt x="946" y="6433"/>
                  </a:lnTo>
                  <a:lnTo>
                    <a:pt x="768" y="6574"/>
                  </a:lnTo>
                  <a:lnTo>
                    <a:pt x="747" y="6893"/>
                  </a:lnTo>
                  <a:lnTo>
                    <a:pt x="768" y="7130"/>
                  </a:lnTo>
                  <a:lnTo>
                    <a:pt x="747" y="7355"/>
                  </a:lnTo>
                  <a:lnTo>
                    <a:pt x="663" y="7557"/>
                  </a:lnTo>
                  <a:lnTo>
                    <a:pt x="415" y="7887"/>
                  </a:lnTo>
                  <a:lnTo>
                    <a:pt x="356" y="8100"/>
                  </a:lnTo>
                  <a:lnTo>
                    <a:pt x="225" y="8337"/>
                  </a:lnTo>
                  <a:lnTo>
                    <a:pt x="225" y="8620"/>
                  </a:lnTo>
                  <a:lnTo>
                    <a:pt x="142" y="8869"/>
                  </a:lnTo>
                  <a:lnTo>
                    <a:pt x="0" y="9465"/>
                  </a:lnTo>
                  <a:lnTo>
                    <a:pt x="0" y="9465"/>
                  </a:lnTo>
                  <a:lnTo>
                    <a:pt x="178" y="9329"/>
                  </a:lnTo>
                  <a:lnTo>
                    <a:pt x="209" y="8951"/>
                  </a:lnTo>
                  <a:lnTo>
                    <a:pt x="272" y="8731"/>
                  </a:lnTo>
                  <a:lnTo>
                    <a:pt x="412" y="8447"/>
                  </a:lnTo>
                  <a:lnTo>
                    <a:pt x="474" y="8162"/>
                  </a:lnTo>
                  <a:lnTo>
                    <a:pt x="726" y="7880"/>
                  </a:lnTo>
                  <a:lnTo>
                    <a:pt x="837" y="7548"/>
                  </a:lnTo>
                  <a:lnTo>
                    <a:pt x="995" y="7343"/>
                  </a:lnTo>
                  <a:lnTo>
                    <a:pt x="963" y="6997"/>
                  </a:lnTo>
                  <a:lnTo>
                    <a:pt x="963" y="6728"/>
                  </a:lnTo>
                  <a:lnTo>
                    <a:pt x="1058" y="6381"/>
                  </a:lnTo>
                  <a:close/>
                </a:path>
              </a:pathLst>
            </a:custGeom>
            <a:gradFill flip="none" rotWithShape="1">
              <a:gsLst>
                <a:gs pos="0">
                  <a:srgbClr val="FFFFFF">
                    <a:alpha val="0"/>
                  </a:srgbClr>
                </a:gs>
                <a:gs pos="100000">
                  <a:srgbClr val="1C2D54">
                    <a:alpha val="55000"/>
                  </a:srgbClr>
                </a:gs>
              </a:gsLst>
              <a:lin ang="30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0" name="Freeform 25">
              <a:extLst>
                <a:ext uri="{FF2B5EF4-FFF2-40B4-BE49-F238E27FC236}">
                  <a16:creationId xmlns:a16="http://schemas.microsoft.com/office/drawing/2014/main" id="{B8A8DB2C-250E-7744-8AE6-217624E4473D}"/>
                </a:ext>
              </a:extLst>
            </p:cNvPr>
            <p:cNvSpPr>
              <a:spLocks/>
            </p:cNvSpPr>
            <p:nvPr/>
          </p:nvSpPr>
          <p:spPr bwMode="auto">
            <a:xfrm>
              <a:off x="4289425" y="174625"/>
              <a:ext cx="222250" cy="719138"/>
            </a:xfrm>
            <a:custGeom>
              <a:avLst/>
              <a:gdLst/>
              <a:ahLst/>
              <a:cxnLst>
                <a:cxn ang="0">
                  <a:pos x="269" y="240"/>
                </a:cxn>
                <a:cxn ang="0">
                  <a:pos x="269" y="403"/>
                </a:cxn>
                <a:cxn ang="0">
                  <a:pos x="191" y="403"/>
                </a:cxn>
                <a:cxn ang="0">
                  <a:pos x="191" y="562"/>
                </a:cxn>
                <a:cxn ang="0">
                  <a:pos x="230" y="789"/>
                </a:cxn>
                <a:cxn ang="0">
                  <a:pos x="191" y="1006"/>
                </a:cxn>
                <a:cxn ang="0">
                  <a:pos x="84" y="1150"/>
                </a:cxn>
                <a:cxn ang="0">
                  <a:pos x="0" y="1358"/>
                </a:cxn>
                <a:cxn ang="0">
                  <a:pos x="191" y="1150"/>
                </a:cxn>
                <a:cxn ang="0">
                  <a:pos x="269" y="970"/>
                </a:cxn>
                <a:cxn ang="0">
                  <a:pos x="364" y="789"/>
                </a:cxn>
                <a:cxn ang="0">
                  <a:pos x="364" y="615"/>
                </a:cxn>
                <a:cxn ang="0">
                  <a:pos x="364" y="510"/>
                </a:cxn>
                <a:cxn ang="0">
                  <a:pos x="377" y="380"/>
                </a:cxn>
                <a:cxn ang="0">
                  <a:pos x="419" y="240"/>
                </a:cxn>
                <a:cxn ang="0">
                  <a:pos x="364" y="0"/>
                </a:cxn>
                <a:cxn ang="0">
                  <a:pos x="269" y="240"/>
                </a:cxn>
              </a:cxnLst>
              <a:rect l="0" t="0" r="r" b="b"/>
              <a:pathLst>
                <a:path w="419" h="1358">
                  <a:moveTo>
                    <a:pt x="269" y="240"/>
                  </a:moveTo>
                  <a:lnTo>
                    <a:pt x="269" y="403"/>
                  </a:lnTo>
                  <a:lnTo>
                    <a:pt x="191" y="403"/>
                  </a:lnTo>
                  <a:lnTo>
                    <a:pt x="191" y="562"/>
                  </a:lnTo>
                  <a:lnTo>
                    <a:pt x="230" y="789"/>
                  </a:lnTo>
                  <a:lnTo>
                    <a:pt x="191" y="1006"/>
                  </a:lnTo>
                  <a:lnTo>
                    <a:pt x="84" y="1150"/>
                  </a:lnTo>
                  <a:lnTo>
                    <a:pt x="0" y="1358"/>
                  </a:lnTo>
                  <a:lnTo>
                    <a:pt x="191" y="1150"/>
                  </a:lnTo>
                  <a:lnTo>
                    <a:pt x="269" y="970"/>
                  </a:lnTo>
                  <a:lnTo>
                    <a:pt x="364" y="789"/>
                  </a:lnTo>
                  <a:lnTo>
                    <a:pt x="364" y="615"/>
                  </a:lnTo>
                  <a:lnTo>
                    <a:pt x="364" y="510"/>
                  </a:lnTo>
                  <a:lnTo>
                    <a:pt x="377" y="380"/>
                  </a:lnTo>
                  <a:lnTo>
                    <a:pt x="419" y="240"/>
                  </a:lnTo>
                  <a:lnTo>
                    <a:pt x="364" y="0"/>
                  </a:lnTo>
                  <a:lnTo>
                    <a:pt x="269" y="240"/>
                  </a:lnTo>
                  <a:close/>
                </a:path>
              </a:pathLst>
            </a:custGeom>
            <a:gradFill flip="none" rotWithShape="1">
              <a:gsLst>
                <a:gs pos="0">
                  <a:srgbClr val="FFFFFF">
                    <a:alpha val="71000"/>
                  </a:srgbClr>
                </a:gs>
                <a:gs pos="100000">
                  <a:srgbClr val="3A65A3">
                    <a:alpha val="0"/>
                  </a:srgbClr>
                </a:gs>
              </a:gsLst>
              <a:lin ang="540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1" name="Freeform 26">
              <a:extLst>
                <a:ext uri="{FF2B5EF4-FFF2-40B4-BE49-F238E27FC236}">
                  <a16:creationId xmlns:a16="http://schemas.microsoft.com/office/drawing/2014/main" id="{BB39A79E-6A07-D54C-B636-2187FDE87422}"/>
                </a:ext>
              </a:extLst>
            </p:cNvPr>
            <p:cNvSpPr>
              <a:spLocks/>
            </p:cNvSpPr>
            <p:nvPr/>
          </p:nvSpPr>
          <p:spPr bwMode="auto">
            <a:xfrm>
              <a:off x="3800475" y="561975"/>
              <a:ext cx="439738" cy="169863"/>
            </a:xfrm>
            <a:custGeom>
              <a:avLst/>
              <a:gdLst/>
              <a:ahLst/>
              <a:cxnLst>
                <a:cxn ang="0">
                  <a:pos x="186" y="163"/>
                </a:cxn>
                <a:cxn ang="0">
                  <a:pos x="0" y="320"/>
                </a:cxn>
                <a:cxn ang="0">
                  <a:pos x="349" y="229"/>
                </a:cxn>
                <a:cxn ang="0">
                  <a:pos x="533" y="85"/>
                </a:cxn>
                <a:cxn ang="0">
                  <a:pos x="832" y="0"/>
                </a:cxn>
                <a:cxn ang="0">
                  <a:pos x="383" y="85"/>
                </a:cxn>
                <a:cxn ang="0">
                  <a:pos x="186" y="163"/>
                </a:cxn>
              </a:cxnLst>
              <a:rect l="0" t="0" r="r" b="b"/>
              <a:pathLst>
                <a:path w="832" h="320">
                  <a:moveTo>
                    <a:pt x="186" y="163"/>
                  </a:moveTo>
                  <a:lnTo>
                    <a:pt x="0" y="320"/>
                  </a:lnTo>
                  <a:lnTo>
                    <a:pt x="349" y="229"/>
                  </a:lnTo>
                  <a:lnTo>
                    <a:pt x="533" y="85"/>
                  </a:lnTo>
                  <a:lnTo>
                    <a:pt x="832" y="0"/>
                  </a:lnTo>
                  <a:lnTo>
                    <a:pt x="383" y="85"/>
                  </a:lnTo>
                  <a:lnTo>
                    <a:pt x="186" y="163"/>
                  </a:lnTo>
                  <a:close/>
                </a:path>
              </a:pathLst>
            </a:custGeom>
            <a:gradFill flip="none" rotWithShape="1">
              <a:gsLst>
                <a:gs pos="0">
                  <a:srgbClr val="FFFFFF">
                    <a:alpha val="71000"/>
                  </a:srgbClr>
                </a:gs>
                <a:gs pos="100000">
                  <a:srgbClr val="3A65A3">
                    <a:alpha val="0"/>
                  </a:srgbClr>
                </a:gs>
              </a:gsLst>
              <a:lin ang="540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2" name="Freeform 26">
              <a:extLst>
                <a:ext uri="{FF2B5EF4-FFF2-40B4-BE49-F238E27FC236}">
                  <a16:creationId xmlns:a16="http://schemas.microsoft.com/office/drawing/2014/main" id="{34A1A095-FFFE-B44D-A76D-854AC6E02B76}"/>
                </a:ext>
              </a:extLst>
            </p:cNvPr>
            <p:cNvSpPr>
              <a:spLocks/>
            </p:cNvSpPr>
            <p:nvPr/>
          </p:nvSpPr>
          <p:spPr bwMode="auto">
            <a:xfrm rot="19779391">
              <a:off x="3654355" y="493001"/>
              <a:ext cx="888753" cy="529825"/>
            </a:xfrm>
            <a:custGeom>
              <a:avLst/>
              <a:gdLst/>
              <a:ahLst/>
              <a:cxnLst>
                <a:cxn ang="0">
                  <a:pos x="186" y="163"/>
                </a:cxn>
                <a:cxn ang="0">
                  <a:pos x="0" y="320"/>
                </a:cxn>
                <a:cxn ang="0">
                  <a:pos x="349" y="229"/>
                </a:cxn>
                <a:cxn ang="0">
                  <a:pos x="533" y="85"/>
                </a:cxn>
                <a:cxn ang="0">
                  <a:pos x="832" y="0"/>
                </a:cxn>
                <a:cxn ang="0">
                  <a:pos x="383" y="85"/>
                </a:cxn>
                <a:cxn ang="0">
                  <a:pos x="186" y="163"/>
                </a:cxn>
              </a:cxnLst>
              <a:rect l="0" t="0" r="r" b="b"/>
              <a:pathLst>
                <a:path w="832" h="320">
                  <a:moveTo>
                    <a:pt x="186" y="163"/>
                  </a:moveTo>
                  <a:lnTo>
                    <a:pt x="0" y="320"/>
                  </a:lnTo>
                  <a:lnTo>
                    <a:pt x="349" y="229"/>
                  </a:lnTo>
                  <a:lnTo>
                    <a:pt x="533" y="85"/>
                  </a:lnTo>
                  <a:lnTo>
                    <a:pt x="832" y="0"/>
                  </a:lnTo>
                  <a:lnTo>
                    <a:pt x="383" y="85"/>
                  </a:lnTo>
                  <a:lnTo>
                    <a:pt x="186" y="163"/>
                  </a:lnTo>
                  <a:close/>
                </a:path>
              </a:pathLst>
            </a:custGeom>
            <a:gradFill flip="none" rotWithShape="1">
              <a:gsLst>
                <a:gs pos="0">
                  <a:srgbClr val="FFFFFF">
                    <a:alpha val="71000"/>
                  </a:srgbClr>
                </a:gs>
                <a:gs pos="100000">
                  <a:srgbClr val="3A65A3">
                    <a:alpha val="0"/>
                  </a:srgbClr>
                </a:gs>
              </a:gsLst>
              <a:lin ang="540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3" name="Freeform 7">
              <a:extLst>
                <a:ext uri="{FF2B5EF4-FFF2-40B4-BE49-F238E27FC236}">
                  <a16:creationId xmlns:a16="http://schemas.microsoft.com/office/drawing/2014/main" id="{E1D1B53E-6FCD-AB41-8417-72CF143A5D99}"/>
                </a:ext>
              </a:extLst>
            </p:cNvPr>
            <p:cNvSpPr>
              <a:spLocks/>
            </p:cNvSpPr>
            <p:nvPr/>
          </p:nvSpPr>
          <p:spPr bwMode="auto">
            <a:xfrm rot="21076574" flipH="1">
              <a:off x="3713773" y="3032099"/>
              <a:ext cx="609600" cy="3801663"/>
            </a:xfrm>
            <a:custGeom>
              <a:avLst/>
              <a:gdLst/>
              <a:ahLst/>
              <a:cxnLst>
                <a:cxn ang="0">
                  <a:pos x="531" y="1608"/>
                </a:cxn>
                <a:cxn ang="0">
                  <a:pos x="0" y="709"/>
                </a:cxn>
                <a:cxn ang="0">
                  <a:pos x="0" y="0"/>
                </a:cxn>
                <a:cxn ang="0">
                  <a:pos x="324" y="614"/>
                </a:cxn>
                <a:cxn ang="0">
                  <a:pos x="649" y="780"/>
                </a:cxn>
                <a:cxn ang="0">
                  <a:pos x="649" y="1129"/>
                </a:cxn>
                <a:cxn ang="0">
                  <a:pos x="933" y="1278"/>
                </a:cxn>
                <a:cxn ang="0">
                  <a:pos x="933" y="568"/>
                </a:cxn>
                <a:cxn ang="0">
                  <a:pos x="1074" y="1129"/>
                </a:cxn>
                <a:cxn ang="0">
                  <a:pos x="1311" y="1490"/>
                </a:cxn>
                <a:cxn ang="0">
                  <a:pos x="1477" y="1561"/>
                </a:cxn>
                <a:cxn ang="0">
                  <a:pos x="1536" y="1360"/>
                </a:cxn>
                <a:cxn ang="0">
                  <a:pos x="1725" y="1726"/>
                </a:cxn>
                <a:cxn ang="0">
                  <a:pos x="1890" y="2070"/>
                </a:cxn>
                <a:cxn ang="0">
                  <a:pos x="2161" y="2117"/>
                </a:cxn>
                <a:cxn ang="0">
                  <a:pos x="2482" y="2921"/>
                </a:cxn>
                <a:cxn ang="0">
                  <a:pos x="2161" y="3961"/>
                </a:cxn>
                <a:cxn ang="0">
                  <a:pos x="2104" y="5014"/>
                </a:cxn>
                <a:cxn ang="0">
                  <a:pos x="1725" y="6079"/>
                </a:cxn>
                <a:cxn ang="0">
                  <a:pos x="1547" y="6835"/>
                </a:cxn>
                <a:cxn ang="0">
                  <a:pos x="1536" y="6343"/>
                </a:cxn>
                <a:cxn ang="0">
                  <a:pos x="1702" y="5262"/>
                </a:cxn>
                <a:cxn ang="0">
                  <a:pos x="1713" y="3915"/>
                </a:cxn>
                <a:cxn ang="0">
                  <a:pos x="1677" y="2932"/>
                </a:cxn>
                <a:cxn ang="0">
                  <a:pos x="1618" y="3121"/>
                </a:cxn>
                <a:cxn ang="0">
                  <a:pos x="1665" y="3595"/>
                </a:cxn>
                <a:cxn ang="0">
                  <a:pos x="1536" y="3974"/>
                </a:cxn>
                <a:cxn ang="0">
                  <a:pos x="1583" y="4577"/>
                </a:cxn>
                <a:cxn ang="0">
                  <a:pos x="1441" y="5287"/>
                </a:cxn>
                <a:cxn ang="0">
                  <a:pos x="1263" y="5924"/>
                </a:cxn>
                <a:cxn ang="0">
                  <a:pos x="1240" y="6729"/>
                </a:cxn>
                <a:cxn ang="0">
                  <a:pos x="992" y="7758"/>
                </a:cxn>
                <a:cxn ang="0">
                  <a:pos x="1175" y="6716"/>
                </a:cxn>
                <a:cxn ang="0">
                  <a:pos x="1099" y="5890"/>
                </a:cxn>
                <a:cxn ang="0">
                  <a:pos x="1322" y="4860"/>
                </a:cxn>
                <a:cxn ang="0">
                  <a:pos x="1358" y="3985"/>
                </a:cxn>
                <a:cxn ang="0">
                  <a:pos x="1335" y="3051"/>
                </a:cxn>
                <a:cxn ang="0">
                  <a:pos x="1322" y="3760"/>
                </a:cxn>
                <a:cxn ang="0">
                  <a:pos x="1175" y="4493"/>
                </a:cxn>
                <a:cxn ang="0">
                  <a:pos x="1110" y="5109"/>
                </a:cxn>
                <a:cxn ang="0">
                  <a:pos x="992" y="5806"/>
                </a:cxn>
                <a:cxn ang="0">
                  <a:pos x="969" y="6343"/>
                </a:cxn>
                <a:cxn ang="0">
                  <a:pos x="1028" y="6859"/>
                </a:cxn>
                <a:cxn ang="0">
                  <a:pos x="838" y="6220"/>
                </a:cxn>
                <a:cxn ang="0">
                  <a:pos x="933" y="5416"/>
                </a:cxn>
                <a:cxn ang="0">
                  <a:pos x="992" y="4186"/>
                </a:cxn>
                <a:cxn ang="0">
                  <a:pos x="910" y="3394"/>
                </a:cxn>
                <a:cxn ang="0">
                  <a:pos x="1040" y="2625"/>
                </a:cxn>
                <a:cxn ang="0">
                  <a:pos x="862" y="1940"/>
                </a:cxn>
                <a:cxn ang="0">
                  <a:pos x="733" y="1915"/>
                </a:cxn>
                <a:cxn ang="0">
                  <a:pos x="815" y="2259"/>
                </a:cxn>
                <a:cxn ang="0">
                  <a:pos x="756" y="2791"/>
                </a:cxn>
                <a:cxn ang="0">
                  <a:pos x="673" y="3358"/>
                </a:cxn>
                <a:cxn ang="0">
                  <a:pos x="578" y="3312"/>
                </a:cxn>
                <a:cxn ang="0">
                  <a:pos x="519" y="2589"/>
                </a:cxn>
              </a:cxnLst>
              <a:rect l="0" t="0" r="r" b="b"/>
              <a:pathLst>
                <a:path w="2482" h="7758">
                  <a:moveTo>
                    <a:pt x="649" y="2259"/>
                  </a:moveTo>
                  <a:lnTo>
                    <a:pt x="531" y="1608"/>
                  </a:lnTo>
                  <a:lnTo>
                    <a:pt x="342" y="1017"/>
                  </a:lnTo>
                  <a:lnTo>
                    <a:pt x="0" y="709"/>
                  </a:lnTo>
                  <a:lnTo>
                    <a:pt x="0" y="402"/>
                  </a:lnTo>
                  <a:lnTo>
                    <a:pt x="0" y="0"/>
                  </a:lnTo>
                  <a:lnTo>
                    <a:pt x="224" y="402"/>
                  </a:lnTo>
                  <a:lnTo>
                    <a:pt x="324" y="614"/>
                  </a:lnTo>
                  <a:lnTo>
                    <a:pt x="460" y="662"/>
                  </a:lnTo>
                  <a:lnTo>
                    <a:pt x="649" y="780"/>
                  </a:lnTo>
                  <a:lnTo>
                    <a:pt x="649" y="898"/>
                  </a:lnTo>
                  <a:lnTo>
                    <a:pt x="649" y="1129"/>
                  </a:lnTo>
                  <a:lnTo>
                    <a:pt x="933" y="1561"/>
                  </a:lnTo>
                  <a:lnTo>
                    <a:pt x="933" y="1278"/>
                  </a:lnTo>
                  <a:lnTo>
                    <a:pt x="933" y="946"/>
                  </a:lnTo>
                  <a:lnTo>
                    <a:pt x="933" y="568"/>
                  </a:lnTo>
                  <a:lnTo>
                    <a:pt x="1074" y="898"/>
                  </a:lnTo>
                  <a:lnTo>
                    <a:pt x="1074" y="1129"/>
                  </a:lnTo>
                  <a:lnTo>
                    <a:pt x="1169" y="1190"/>
                  </a:lnTo>
                  <a:lnTo>
                    <a:pt x="1311" y="1490"/>
                  </a:lnTo>
                  <a:lnTo>
                    <a:pt x="1453" y="1749"/>
                  </a:lnTo>
                  <a:lnTo>
                    <a:pt x="1477" y="1561"/>
                  </a:lnTo>
                  <a:lnTo>
                    <a:pt x="1406" y="1289"/>
                  </a:lnTo>
                  <a:lnTo>
                    <a:pt x="1536" y="1360"/>
                  </a:lnTo>
                  <a:lnTo>
                    <a:pt x="1665" y="1561"/>
                  </a:lnTo>
                  <a:lnTo>
                    <a:pt x="1725" y="1726"/>
                  </a:lnTo>
                  <a:lnTo>
                    <a:pt x="1831" y="1856"/>
                  </a:lnTo>
                  <a:lnTo>
                    <a:pt x="1890" y="2070"/>
                  </a:lnTo>
                  <a:lnTo>
                    <a:pt x="2032" y="2081"/>
                  </a:lnTo>
                  <a:lnTo>
                    <a:pt x="2161" y="2117"/>
                  </a:lnTo>
                  <a:lnTo>
                    <a:pt x="2352" y="2259"/>
                  </a:lnTo>
                  <a:lnTo>
                    <a:pt x="2482" y="2921"/>
                  </a:lnTo>
                  <a:lnTo>
                    <a:pt x="2352" y="3631"/>
                  </a:lnTo>
                  <a:lnTo>
                    <a:pt x="2161" y="3961"/>
                  </a:lnTo>
                  <a:lnTo>
                    <a:pt x="2079" y="4304"/>
                  </a:lnTo>
                  <a:lnTo>
                    <a:pt x="2104" y="5014"/>
                  </a:lnTo>
                  <a:lnTo>
                    <a:pt x="1950" y="5523"/>
                  </a:lnTo>
                  <a:lnTo>
                    <a:pt x="1725" y="6079"/>
                  </a:lnTo>
                  <a:lnTo>
                    <a:pt x="1595" y="6598"/>
                  </a:lnTo>
                  <a:lnTo>
                    <a:pt x="1547" y="6835"/>
                  </a:lnTo>
                  <a:lnTo>
                    <a:pt x="1477" y="6516"/>
                  </a:lnTo>
                  <a:lnTo>
                    <a:pt x="1536" y="6343"/>
                  </a:lnTo>
                  <a:lnTo>
                    <a:pt x="1606" y="5830"/>
                  </a:lnTo>
                  <a:lnTo>
                    <a:pt x="1702" y="5262"/>
                  </a:lnTo>
                  <a:lnTo>
                    <a:pt x="1702" y="4659"/>
                  </a:lnTo>
                  <a:lnTo>
                    <a:pt x="1713" y="3915"/>
                  </a:lnTo>
                  <a:lnTo>
                    <a:pt x="1843" y="3535"/>
                  </a:lnTo>
                  <a:lnTo>
                    <a:pt x="1677" y="2932"/>
                  </a:lnTo>
                  <a:lnTo>
                    <a:pt x="1572" y="2625"/>
                  </a:lnTo>
                  <a:lnTo>
                    <a:pt x="1618" y="3121"/>
                  </a:lnTo>
                  <a:lnTo>
                    <a:pt x="1654" y="3417"/>
                  </a:lnTo>
                  <a:lnTo>
                    <a:pt x="1665" y="3595"/>
                  </a:lnTo>
                  <a:lnTo>
                    <a:pt x="1631" y="3808"/>
                  </a:lnTo>
                  <a:lnTo>
                    <a:pt x="1536" y="3974"/>
                  </a:lnTo>
                  <a:lnTo>
                    <a:pt x="1583" y="4222"/>
                  </a:lnTo>
                  <a:lnTo>
                    <a:pt x="1583" y="4577"/>
                  </a:lnTo>
                  <a:lnTo>
                    <a:pt x="1513" y="5014"/>
                  </a:lnTo>
                  <a:lnTo>
                    <a:pt x="1441" y="5287"/>
                  </a:lnTo>
                  <a:lnTo>
                    <a:pt x="1335" y="5535"/>
                  </a:lnTo>
                  <a:lnTo>
                    <a:pt x="1263" y="5924"/>
                  </a:lnTo>
                  <a:lnTo>
                    <a:pt x="1252" y="6343"/>
                  </a:lnTo>
                  <a:lnTo>
                    <a:pt x="1240" y="6729"/>
                  </a:lnTo>
                  <a:lnTo>
                    <a:pt x="1240" y="7155"/>
                  </a:lnTo>
                  <a:lnTo>
                    <a:pt x="992" y="7758"/>
                  </a:lnTo>
                  <a:lnTo>
                    <a:pt x="1175" y="7107"/>
                  </a:lnTo>
                  <a:lnTo>
                    <a:pt x="1175" y="6716"/>
                  </a:lnTo>
                  <a:lnTo>
                    <a:pt x="1122" y="6343"/>
                  </a:lnTo>
                  <a:lnTo>
                    <a:pt x="1099" y="5890"/>
                  </a:lnTo>
                  <a:lnTo>
                    <a:pt x="1175" y="5464"/>
                  </a:lnTo>
                  <a:lnTo>
                    <a:pt x="1322" y="4860"/>
                  </a:lnTo>
                  <a:lnTo>
                    <a:pt x="1370" y="4482"/>
                  </a:lnTo>
                  <a:lnTo>
                    <a:pt x="1358" y="3985"/>
                  </a:lnTo>
                  <a:lnTo>
                    <a:pt x="1417" y="3583"/>
                  </a:lnTo>
                  <a:lnTo>
                    <a:pt x="1335" y="3051"/>
                  </a:lnTo>
                  <a:lnTo>
                    <a:pt x="1311" y="3299"/>
                  </a:lnTo>
                  <a:lnTo>
                    <a:pt x="1322" y="3760"/>
                  </a:lnTo>
                  <a:lnTo>
                    <a:pt x="1229" y="4127"/>
                  </a:lnTo>
                  <a:lnTo>
                    <a:pt x="1175" y="4493"/>
                  </a:lnTo>
                  <a:lnTo>
                    <a:pt x="1175" y="4907"/>
                  </a:lnTo>
                  <a:lnTo>
                    <a:pt x="1110" y="5109"/>
                  </a:lnTo>
                  <a:lnTo>
                    <a:pt x="1015" y="5535"/>
                  </a:lnTo>
                  <a:lnTo>
                    <a:pt x="992" y="5806"/>
                  </a:lnTo>
                  <a:lnTo>
                    <a:pt x="969" y="6090"/>
                  </a:lnTo>
                  <a:lnTo>
                    <a:pt x="969" y="6343"/>
                  </a:lnTo>
                  <a:lnTo>
                    <a:pt x="1015" y="6552"/>
                  </a:lnTo>
                  <a:lnTo>
                    <a:pt x="1028" y="6859"/>
                  </a:lnTo>
                  <a:lnTo>
                    <a:pt x="921" y="6481"/>
                  </a:lnTo>
                  <a:lnTo>
                    <a:pt x="838" y="6220"/>
                  </a:lnTo>
                  <a:lnTo>
                    <a:pt x="851" y="5794"/>
                  </a:lnTo>
                  <a:lnTo>
                    <a:pt x="933" y="5416"/>
                  </a:lnTo>
                  <a:lnTo>
                    <a:pt x="944" y="4588"/>
                  </a:lnTo>
                  <a:lnTo>
                    <a:pt x="992" y="4186"/>
                  </a:lnTo>
                  <a:lnTo>
                    <a:pt x="1122" y="3808"/>
                  </a:lnTo>
                  <a:lnTo>
                    <a:pt x="910" y="3394"/>
                  </a:lnTo>
                  <a:lnTo>
                    <a:pt x="921" y="3075"/>
                  </a:lnTo>
                  <a:lnTo>
                    <a:pt x="1040" y="2625"/>
                  </a:lnTo>
                  <a:lnTo>
                    <a:pt x="1004" y="2188"/>
                  </a:lnTo>
                  <a:lnTo>
                    <a:pt x="862" y="1940"/>
                  </a:lnTo>
                  <a:lnTo>
                    <a:pt x="720" y="1749"/>
                  </a:lnTo>
                  <a:lnTo>
                    <a:pt x="733" y="1915"/>
                  </a:lnTo>
                  <a:lnTo>
                    <a:pt x="792" y="2093"/>
                  </a:lnTo>
                  <a:lnTo>
                    <a:pt x="815" y="2259"/>
                  </a:lnTo>
                  <a:lnTo>
                    <a:pt x="815" y="2554"/>
                  </a:lnTo>
                  <a:lnTo>
                    <a:pt x="756" y="2791"/>
                  </a:lnTo>
                  <a:lnTo>
                    <a:pt x="708" y="2957"/>
                  </a:lnTo>
                  <a:lnTo>
                    <a:pt x="673" y="3358"/>
                  </a:lnTo>
                  <a:lnTo>
                    <a:pt x="685" y="3642"/>
                  </a:lnTo>
                  <a:lnTo>
                    <a:pt x="578" y="3312"/>
                  </a:lnTo>
                  <a:lnTo>
                    <a:pt x="460" y="2814"/>
                  </a:lnTo>
                  <a:lnTo>
                    <a:pt x="519" y="2589"/>
                  </a:lnTo>
                  <a:lnTo>
                    <a:pt x="649" y="2259"/>
                  </a:lnTo>
                  <a:close/>
                </a:path>
              </a:pathLst>
            </a:custGeom>
            <a:gradFill flip="none" rotWithShape="1">
              <a:gsLst>
                <a:gs pos="0">
                  <a:srgbClr val="FFFFFF">
                    <a:alpha val="0"/>
                  </a:srgbClr>
                </a:gs>
                <a:gs pos="100000">
                  <a:srgbClr val="1C2D54">
                    <a:alpha val="55000"/>
                  </a:srgbClr>
                </a:gs>
              </a:gsLst>
              <a:lin ang="5400000" scaled="0"/>
              <a:tileRect/>
            </a:gra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64" name="Rectangle 63">
            <a:extLst>
              <a:ext uri="{FF2B5EF4-FFF2-40B4-BE49-F238E27FC236}">
                <a16:creationId xmlns:a16="http://schemas.microsoft.com/office/drawing/2014/main" id="{4E84DCC2-47B5-9343-A402-CD9FCEB6DA79}"/>
              </a:ext>
            </a:extLst>
          </p:cNvPr>
          <p:cNvSpPr/>
          <p:nvPr userDrawn="1"/>
        </p:nvSpPr>
        <p:spPr>
          <a:xfrm>
            <a:off x="0" y="2144952"/>
            <a:ext cx="12192000" cy="1842993"/>
          </a:xfrm>
          <a:prstGeom prst="rect">
            <a:avLst/>
          </a:prstGeom>
          <a:gradFill flip="none" rotWithShape="1">
            <a:gsLst>
              <a:gs pos="0">
                <a:schemeClr val="bg1">
                  <a:alpha val="0"/>
                </a:schemeClr>
              </a:gs>
              <a:gs pos="90000">
                <a:schemeClr val="accent5">
                  <a:lumMod val="75000"/>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5" name="Group 128">
            <a:extLst>
              <a:ext uri="{FF2B5EF4-FFF2-40B4-BE49-F238E27FC236}">
                <a16:creationId xmlns:a16="http://schemas.microsoft.com/office/drawing/2014/main" id="{D328EAA4-9C38-884B-8071-69C7575133DB}"/>
              </a:ext>
            </a:extLst>
          </p:cNvPr>
          <p:cNvGrpSpPr/>
          <p:nvPr userDrawn="1"/>
        </p:nvGrpSpPr>
        <p:grpSpPr>
          <a:xfrm>
            <a:off x="5032588" y="5715001"/>
            <a:ext cx="234950" cy="402771"/>
            <a:chOff x="4946650" y="3048000"/>
            <a:chExt cx="311150" cy="533400"/>
          </a:xfrm>
        </p:grpSpPr>
        <p:sp>
          <p:nvSpPr>
            <p:cNvPr id="66" name="Oval 65">
              <a:extLst>
                <a:ext uri="{FF2B5EF4-FFF2-40B4-BE49-F238E27FC236}">
                  <a16:creationId xmlns:a16="http://schemas.microsoft.com/office/drawing/2014/main" id="{5434E86A-48DE-AA49-9BB7-F0A4AD8CE20C}"/>
                </a:ext>
              </a:extLst>
            </p:cNvPr>
            <p:cNvSpPr/>
            <p:nvPr/>
          </p:nvSpPr>
          <p:spPr>
            <a:xfrm>
              <a:off x="5105400" y="3429000"/>
              <a:ext cx="76200" cy="76200"/>
            </a:xfrm>
            <a:prstGeom prst="ellipse">
              <a:avLst/>
            </a:prstGeom>
            <a:gradFill flip="none" rotWithShape="1">
              <a:gsLst>
                <a:gs pos="71000">
                  <a:schemeClr val="accent4">
                    <a:lumMod val="20000"/>
                    <a:lumOff val="80000"/>
                    <a:alpha val="74000"/>
                  </a:schemeClr>
                </a:gs>
                <a:gs pos="40000">
                  <a:schemeClr val="bg1">
                    <a:alpha val="74000"/>
                  </a:schemeClr>
                </a:gs>
                <a:gs pos="0">
                  <a:schemeClr val="accent4">
                    <a:lumMod val="40000"/>
                    <a:lumOff val="60000"/>
                    <a:alpha val="71000"/>
                  </a:schemeClr>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7" name="Oval 66">
              <a:extLst>
                <a:ext uri="{FF2B5EF4-FFF2-40B4-BE49-F238E27FC236}">
                  <a16:creationId xmlns:a16="http://schemas.microsoft.com/office/drawing/2014/main" id="{FEFFEA60-CE42-A642-A759-959B9841E96B}"/>
                </a:ext>
              </a:extLst>
            </p:cNvPr>
            <p:cNvSpPr/>
            <p:nvPr/>
          </p:nvSpPr>
          <p:spPr>
            <a:xfrm>
              <a:off x="5105400" y="3200400"/>
              <a:ext cx="152400" cy="152400"/>
            </a:xfrm>
            <a:prstGeom prst="ellipse">
              <a:avLst/>
            </a:prstGeom>
            <a:gradFill flip="none" rotWithShape="1">
              <a:gsLst>
                <a:gs pos="71000">
                  <a:schemeClr val="tx2">
                    <a:lumMod val="50000"/>
                    <a:lumOff val="50000"/>
                  </a:schemeClr>
                </a:gs>
                <a:gs pos="40000">
                  <a:schemeClr val="bg2">
                    <a:lumMod val="85000"/>
                  </a:schemeClr>
                </a:gs>
                <a:gs pos="0">
                  <a:schemeClr val="tx2">
                    <a:lumMod val="50000"/>
                    <a:lumOff val="50000"/>
                  </a:schemeClr>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8" name="Oval 67">
              <a:extLst>
                <a:ext uri="{FF2B5EF4-FFF2-40B4-BE49-F238E27FC236}">
                  <a16:creationId xmlns:a16="http://schemas.microsoft.com/office/drawing/2014/main" id="{13426CF9-BA42-9A42-9144-A2CD24371EF1}"/>
                </a:ext>
              </a:extLst>
            </p:cNvPr>
            <p:cNvSpPr/>
            <p:nvPr/>
          </p:nvSpPr>
          <p:spPr>
            <a:xfrm>
              <a:off x="4953000" y="3505200"/>
              <a:ext cx="76200" cy="76200"/>
            </a:xfrm>
            <a:prstGeom prst="ellipse">
              <a:avLst/>
            </a:prstGeom>
            <a:gradFill flip="none" rotWithShape="1">
              <a:gsLst>
                <a:gs pos="71000">
                  <a:schemeClr val="accent5">
                    <a:lumMod val="40000"/>
                    <a:lumOff val="60000"/>
                    <a:alpha val="79000"/>
                  </a:schemeClr>
                </a:gs>
                <a:gs pos="40000">
                  <a:schemeClr val="tx2">
                    <a:lumMod val="10000"/>
                    <a:lumOff val="90000"/>
                    <a:alpha val="69000"/>
                  </a:schemeClr>
                </a:gs>
                <a:gs pos="0">
                  <a:schemeClr val="accent4">
                    <a:lumMod val="20000"/>
                    <a:lumOff val="80000"/>
                    <a:alpha val="68000"/>
                  </a:schemeClr>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9" name="Oval 68">
              <a:extLst>
                <a:ext uri="{FF2B5EF4-FFF2-40B4-BE49-F238E27FC236}">
                  <a16:creationId xmlns:a16="http://schemas.microsoft.com/office/drawing/2014/main" id="{BD024B79-1B75-D343-B428-36728E4988DA}"/>
                </a:ext>
              </a:extLst>
            </p:cNvPr>
            <p:cNvSpPr/>
            <p:nvPr/>
          </p:nvSpPr>
          <p:spPr>
            <a:xfrm>
              <a:off x="5181600" y="3048000"/>
              <a:ext cx="76200" cy="76200"/>
            </a:xfrm>
            <a:prstGeom prst="ellipse">
              <a:avLst/>
            </a:prstGeom>
            <a:gradFill flip="none" rotWithShape="1">
              <a:gsLst>
                <a:gs pos="71000">
                  <a:schemeClr val="accent4">
                    <a:lumMod val="20000"/>
                    <a:lumOff val="80000"/>
                    <a:alpha val="78000"/>
                  </a:schemeClr>
                </a:gs>
                <a:gs pos="40000">
                  <a:schemeClr val="bg1">
                    <a:lumMod val="85000"/>
                    <a:alpha val="80000"/>
                  </a:schemeClr>
                </a:gs>
                <a:gs pos="0">
                  <a:schemeClr val="accent4">
                    <a:lumMod val="40000"/>
                    <a:lumOff val="60000"/>
                    <a:alpha val="80000"/>
                  </a:schemeClr>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0" name="Oval 69">
              <a:extLst>
                <a:ext uri="{FF2B5EF4-FFF2-40B4-BE49-F238E27FC236}">
                  <a16:creationId xmlns:a16="http://schemas.microsoft.com/office/drawing/2014/main" id="{6759F830-9098-BB42-B45C-8D57E7C691A5}"/>
                </a:ext>
              </a:extLst>
            </p:cNvPr>
            <p:cNvSpPr/>
            <p:nvPr/>
          </p:nvSpPr>
          <p:spPr>
            <a:xfrm>
              <a:off x="4946650" y="3362325"/>
              <a:ext cx="177800" cy="177800"/>
            </a:xfrm>
            <a:prstGeom prst="ellipse">
              <a:avLst/>
            </a:prstGeom>
            <a:gradFill flip="none" rotWithShape="1">
              <a:gsLst>
                <a:gs pos="71000">
                  <a:schemeClr val="accent4">
                    <a:lumMod val="40000"/>
                    <a:lumOff val="60000"/>
                    <a:alpha val="58000"/>
                  </a:schemeClr>
                </a:gs>
                <a:gs pos="40000">
                  <a:schemeClr val="bg1">
                    <a:alpha val="58000"/>
                  </a:schemeClr>
                </a:gs>
                <a:gs pos="0">
                  <a:schemeClr val="accent4">
                    <a:lumMod val="40000"/>
                    <a:lumOff val="60000"/>
                    <a:alpha val="77000"/>
                  </a:schemeClr>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1" name="Oval 70">
              <a:extLst>
                <a:ext uri="{FF2B5EF4-FFF2-40B4-BE49-F238E27FC236}">
                  <a16:creationId xmlns:a16="http://schemas.microsoft.com/office/drawing/2014/main" id="{3060010C-D0F1-8E46-8509-9095532B4568}"/>
                </a:ext>
              </a:extLst>
            </p:cNvPr>
            <p:cNvSpPr/>
            <p:nvPr/>
          </p:nvSpPr>
          <p:spPr>
            <a:xfrm>
              <a:off x="5105400" y="3124200"/>
              <a:ext cx="76200" cy="76200"/>
            </a:xfrm>
            <a:prstGeom prst="ellipse">
              <a:avLst/>
            </a:prstGeom>
            <a:gradFill flip="none" rotWithShape="1">
              <a:gsLst>
                <a:gs pos="71000">
                  <a:schemeClr val="tx2">
                    <a:lumMod val="10000"/>
                    <a:lumOff val="90000"/>
                    <a:alpha val="83000"/>
                  </a:schemeClr>
                </a:gs>
                <a:gs pos="40000">
                  <a:schemeClr val="bg1">
                    <a:lumMod val="50000"/>
                  </a:schemeClr>
                </a:gs>
                <a:gs pos="0">
                  <a:schemeClr val="bg1">
                    <a:lumMod val="85000"/>
                    <a:alpha val="77000"/>
                  </a:schemeClr>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72" name="Group 129">
            <a:extLst>
              <a:ext uri="{FF2B5EF4-FFF2-40B4-BE49-F238E27FC236}">
                <a16:creationId xmlns:a16="http://schemas.microsoft.com/office/drawing/2014/main" id="{3C7ACEAE-5FAD-174D-9C2D-617DC8832F0B}"/>
              </a:ext>
            </a:extLst>
          </p:cNvPr>
          <p:cNvGrpSpPr/>
          <p:nvPr userDrawn="1"/>
        </p:nvGrpSpPr>
        <p:grpSpPr>
          <a:xfrm rot="20653591" flipH="1">
            <a:off x="4232467" y="5885827"/>
            <a:ext cx="177800" cy="304800"/>
            <a:chOff x="4946650" y="3048000"/>
            <a:chExt cx="311150" cy="533400"/>
          </a:xfrm>
        </p:grpSpPr>
        <p:sp>
          <p:nvSpPr>
            <p:cNvPr id="73" name="Oval 72">
              <a:extLst>
                <a:ext uri="{FF2B5EF4-FFF2-40B4-BE49-F238E27FC236}">
                  <a16:creationId xmlns:a16="http://schemas.microsoft.com/office/drawing/2014/main" id="{08512EB3-5F4D-AB49-9A92-9BF75A28507F}"/>
                </a:ext>
              </a:extLst>
            </p:cNvPr>
            <p:cNvSpPr/>
            <p:nvPr/>
          </p:nvSpPr>
          <p:spPr>
            <a:xfrm>
              <a:off x="5105400" y="3429000"/>
              <a:ext cx="76200" cy="76200"/>
            </a:xfrm>
            <a:prstGeom prst="ellipse">
              <a:avLst/>
            </a:prstGeom>
            <a:gradFill flip="none" rotWithShape="1">
              <a:gsLst>
                <a:gs pos="71000">
                  <a:schemeClr val="accent5">
                    <a:lumMod val="40000"/>
                    <a:lumOff val="60000"/>
                    <a:alpha val="61000"/>
                  </a:schemeClr>
                </a:gs>
                <a:gs pos="40000">
                  <a:schemeClr val="bg2">
                    <a:alpha val="74000"/>
                  </a:schemeClr>
                </a:gs>
                <a:gs pos="0">
                  <a:schemeClr val="accent4">
                    <a:lumMod val="20000"/>
                    <a:lumOff val="80000"/>
                    <a:alpha val="52000"/>
                  </a:schemeClr>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4" name="Oval 73">
              <a:extLst>
                <a:ext uri="{FF2B5EF4-FFF2-40B4-BE49-F238E27FC236}">
                  <a16:creationId xmlns:a16="http://schemas.microsoft.com/office/drawing/2014/main" id="{40D6AEB0-613E-574D-A53E-D1BE3CB5C99A}"/>
                </a:ext>
              </a:extLst>
            </p:cNvPr>
            <p:cNvSpPr/>
            <p:nvPr/>
          </p:nvSpPr>
          <p:spPr>
            <a:xfrm>
              <a:off x="5105400" y="3200400"/>
              <a:ext cx="152400" cy="152400"/>
            </a:xfrm>
            <a:prstGeom prst="ellipse">
              <a:avLst/>
            </a:prstGeom>
            <a:gradFill flip="none" rotWithShape="1">
              <a:gsLst>
                <a:gs pos="71000">
                  <a:schemeClr val="accent5">
                    <a:lumMod val="20000"/>
                    <a:lumOff val="80000"/>
                    <a:alpha val="87000"/>
                  </a:schemeClr>
                </a:gs>
                <a:gs pos="40000">
                  <a:schemeClr val="bg2">
                    <a:alpha val="59000"/>
                  </a:schemeClr>
                </a:gs>
                <a:gs pos="0">
                  <a:schemeClr val="accent4">
                    <a:lumMod val="20000"/>
                    <a:lumOff val="80000"/>
                    <a:alpha val="70000"/>
                  </a:schemeClr>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5" name="Oval 74">
              <a:extLst>
                <a:ext uri="{FF2B5EF4-FFF2-40B4-BE49-F238E27FC236}">
                  <a16:creationId xmlns:a16="http://schemas.microsoft.com/office/drawing/2014/main" id="{D3BD12D9-6C9D-ED44-85F9-539863338169}"/>
                </a:ext>
              </a:extLst>
            </p:cNvPr>
            <p:cNvSpPr/>
            <p:nvPr/>
          </p:nvSpPr>
          <p:spPr>
            <a:xfrm>
              <a:off x="4953000" y="3505200"/>
              <a:ext cx="76200" cy="76200"/>
            </a:xfrm>
            <a:prstGeom prst="ellipse">
              <a:avLst/>
            </a:prstGeom>
            <a:gradFill flip="none" rotWithShape="1">
              <a:gsLst>
                <a:gs pos="71000">
                  <a:schemeClr val="accent5">
                    <a:lumMod val="40000"/>
                    <a:lumOff val="60000"/>
                    <a:alpha val="65000"/>
                  </a:schemeClr>
                </a:gs>
                <a:gs pos="40000">
                  <a:schemeClr val="bg2">
                    <a:alpha val="69000"/>
                  </a:schemeClr>
                </a:gs>
                <a:gs pos="0">
                  <a:schemeClr val="accent4">
                    <a:lumMod val="40000"/>
                    <a:lumOff val="60000"/>
                    <a:alpha val="62000"/>
                  </a:schemeClr>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6" name="Oval 75">
              <a:extLst>
                <a:ext uri="{FF2B5EF4-FFF2-40B4-BE49-F238E27FC236}">
                  <a16:creationId xmlns:a16="http://schemas.microsoft.com/office/drawing/2014/main" id="{CFB47AC2-BF63-3840-903F-A264F8758627}"/>
                </a:ext>
              </a:extLst>
            </p:cNvPr>
            <p:cNvSpPr/>
            <p:nvPr/>
          </p:nvSpPr>
          <p:spPr>
            <a:xfrm>
              <a:off x="5181600" y="3048000"/>
              <a:ext cx="76200" cy="76200"/>
            </a:xfrm>
            <a:prstGeom prst="ellipse">
              <a:avLst/>
            </a:prstGeom>
            <a:gradFill flip="none" rotWithShape="1">
              <a:gsLst>
                <a:gs pos="71000">
                  <a:schemeClr val="accent5">
                    <a:lumMod val="40000"/>
                    <a:lumOff val="60000"/>
                    <a:alpha val="95000"/>
                  </a:schemeClr>
                </a:gs>
                <a:gs pos="40000">
                  <a:schemeClr val="bg2">
                    <a:alpha val="77000"/>
                  </a:schemeClr>
                </a:gs>
                <a:gs pos="0">
                  <a:schemeClr val="accent4">
                    <a:lumMod val="40000"/>
                    <a:lumOff val="60000"/>
                    <a:alpha val="75000"/>
                  </a:schemeClr>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7" name="Oval 76">
              <a:extLst>
                <a:ext uri="{FF2B5EF4-FFF2-40B4-BE49-F238E27FC236}">
                  <a16:creationId xmlns:a16="http://schemas.microsoft.com/office/drawing/2014/main" id="{4CD95F10-C763-994A-836C-F9C231B5156C}"/>
                </a:ext>
              </a:extLst>
            </p:cNvPr>
            <p:cNvSpPr/>
            <p:nvPr/>
          </p:nvSpPr>
          <p:spPr>
            <a:xfrm>
              <a:off x="4946650" y="3362325"/>
              <a:ext cx="177800" cy="177800"/>
            </a:xfrm>
            <a:prstGeom prst="ellipse">
              <a:avLst/>
            </a:prstGeom>
            <a:gradFill flip="none" rotWithShape="1">
              <a:gsLst>
                <a:gs pos="71000">
                  <a:schemeClr val="accent5">
                    <a:lumMod val="40000"/>
                    <a:lumOff val="60000"/>
                    <a:alpha val="78000"/>
                  </a:schemeClr>
                </a:gs>
                <a:gs pos="40000">
                  <a:schemeClr val="bg1">
                    <a:alpha val="42000"/>
                  </a:schemeClr>
                </a:gs>
                <a:gs pos="0">
                  <a:schemeClr val="accent4">
                    <a:lumMod val="40000"/>
                    <a:lumOff val="60000"/>
                    <a:alpha val="69000"/>
                  </a:schemeClr>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8" name="Oval 77">
              <a:extLst>
                <a:ext uri="{FF2B5EF4-FFF2-40B4-BE49-F238E27FC236}">
                  <a16:creationId xmlns:a16="http://schemas.microsoft.com/office/drawing/2014/main" id="{D91063D7-78E0-704D-8094-2694C81D1B39}"/>
                </a:ext>
              </a:extLst>
            </p:cNvPr>
            <p:cNvSpPr/>
            <p:nvPr/>
          </p:nvSpPr>
          <p:spPr>
            <a:xfrm>
              <a:off x="5105400" y="3124200"/>
              <a:ext cx="76200" cy="76200"/>
            </a:xfrm>
            <a:prstGeom prst="ellipse">
              <a:avLst/>
            </a:prstGeom>
            <a:gradFill flip="none" rotWithShape="1">
              <a:gsLst>
                <a:gs pos="71000">
                  <a:schemeClr val="accent5">
                    <a:lumMod val="40000"/>
                    <a:lumOff val="60000"/>
                    <a:alpha val="66000"/>
                  </a:schemeClr>
                </a:gs>
                <a:gs pos="40000">
                  <a:schemeClr val="bg1">
                    <a:alpha val="83000"/>
                  </a:schemeClr>
                </a:gs>
                <a:gs pos="0">
                  <a:schemeClr val="accent4">
                    <a:lumMod val="40000"/>
                    <a:lumOff val="60000"/>
                    <a:alpha val="71000"/>
                  </a:schemeClr>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79" name="Oval 78">
            <a:extLst>
              <a:ext uri="{FF2B5EF4-FFF2-40B4-BE49-F238E27FC236}">
                <a16:creationId xmlns:a16="http://schemas.microsoft.com/office/drawing/2014/main" id="{67AFA08F-CF4C-9A4D-B1AA-47D43B97CDCF}"/>
              </a:ext>
            </a:extLst>
          </p:cNvPr>
          <p:cNvSpPr/>
          <p:nvPr userDrawn="1"/>
        </p:nvSpPr>
        <p:spPr>
          <a:xfrm rot="1808580">
            <a:off x="3764828" y="290790"/>
            <a:ext cx="1066800" cy="1914803"/>
          </a:xfrm>
          <a:prstGeom prst="ellipse">
            <a:avLst/>
          </a:prstGeom>
          <a:solidFill>
            <a:schemeClr val="bg1"/>
          </a:solidFill>
          <a:ln>
            <a:noFill/>
          </a:ln>
          <a:effectLst>
            <a:glow>
              <a:srgbClr val="FFFF00"/>
            </a:glow>
            <a:softEdge rad="406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86" name="Straight Connector 85">
            <a:extLst>
              <a:ext uri="{FF2B5EF4-FFF2-40B4-BE49-F238E27FC236}">
                <a16:creationId xmlns:a16="http://schemas.microsoft.com/office/drawing/2014/main" id="{587D6963-725C-7B4E-9DC6-D8AAE9BC95D3}"/>
              </a:ext>
            </a:extLst>
          </p:cNvPr>
          <p:cNvCxnSpPr/>
          <p:nvPr userDrawn="1"/>
        </p:nvCxnSpPr>
        <p:spPr>
          <a:xfrm>
            <a:off x="4160522" y="861224"/>
            <a:ext cx="1075267" cy="1588"/>
          </a:xfrm>
          <a:prstGeom prst="line">
            <a:avLst/>
          </a:prstGeom>
          <a:ln w="6350" cap="flat" cmpd="sng" algn="ctr">
            <a:solidFill>
              <a:schemeClr val="bg1"/>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1734108F-1B12-D043-9C2F-7729BAED5461}"/>
              </a:ext>
            </a:extLst>
          </p:cNvPr>
          <p:cNvCxnSpPr/>
          <p:nvPr userDrawn="1"/>
        </p:nvCxnSpPr>
        <p:spPr>
          <a:xfrm>
            <a:off x="3923456" y="1174371"/>
            <a:ext cx="1490133" cy="1588"/>
          </a:xfrm>
          <a:prstGeom prst="line">
            <a:avLst/>
          </a:prstGeom>
          <a:ln w="6350" cap="flat" cmpd="sng" algn="ctr">
            <a:solidFill>
              <a:schemeClr val="bg1"/>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8" name="Straight Connector 87">
            <a:extLst>
              <a:ext uri="{FF2B5EF4-FFF2-40B4-BE49-F238E27FC236}">
                <a16:creationId xmlns:a16="http://schemas.microsoft.com/office/drawing/2014/main" id="{B17A2C83-B52F-8A46-8F76-CD8409AB0945}"/>
              </a:ext>
            </a:extLst>
          </p:cNvPr>
          <p:cNvCxnSpPr/>
          <p:nvPr userDrawn="1"/>
        </p:nvCxnSpPr>
        <p:spPr>
          <a:xfrm>
            <a:off x="3732955" y="1487518"/>
            <a:ext cx="1824566" cy="1588"/>
          </a:xfrm>
          <a:prstGeom prst="line">
            <a:avLst/>
          </a:prstGeom>
          <a:ln w="6350" cap="flat" cmpd="sng" algn="ctr">
            <a:solidFill>
              <a:schemeClr val="bg1"/>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9" name="Straight Connector 88">
            <a:extLst>
              <a:ext uri="{FF2B5EF4-FFF2-40B4-BE49-F238E27FC236}">
                <a16:creationId xmlns:a16="http://schemas.microsoft.com/office/drawing/2014/main" id="{E94DDF27-8103-4243-9A4F-6A908D93AAE9}"/>
              </a:ext>
            </a:extLst>
          </p:cNvPr>
          <p:cNvCxnSpPr/>
          <p:nvPr userDrawn="1"/>
        </p:nvCxnSpPr>
        <p:spPr>
          <a:xfrm>
            <a:off x="3610189" y="1800665"/>
            <a:ext cx="2243667" cy="1588"/>
          </a:xfrm>
          <a:prstGeom prst="line">
            <a:avLst/>
          </a:prstGeom>
          <a:ln w="6350" cap="flat" cmpd="sng" algn="ctr">
            <a:solidFill>
              <a:schemeClr val="bg1"/>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5" name="Straight Connector 94">
            <a:extLst>
              <a:ext uri="{FF2B5EF4-FFF2-40B4-BE49-F238E27FC236}">
                <a16:creationId xmlns:a16="http://schemas.microsoft.com/office/drawing/2014/main" id="{C8FB4155-8D55-D94F-925B-2A23E4EC380C}"/>
              </a:ext>
            </a:extLst>
          </p:cNvPr>
          <p:cNvCxnSpPr/>
          <p:nvPr userDrawn="1"/>
        </p:nvCxnSpPr>
        <p:spPr>
          <a:xfrm>
            <a:off x="3491656" y="2876065"/>
            <a:ext cx="2468033" cy="1588"/>
          </a:xfrm>
          <a:prstGeom prst="line">
            <a:avLst/>
          </a:prstGeom>
          <a:ln w="6350" cap="flat" cmpd="sng" algn="ctr">
            <a:solidFill>
              <a:schemeClr val="bg1"/>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6" name="Straight Connector 95">
            <a:extLst>
              <a:ext uri="{FF2B5EF4-FFF2-40B4-BE49-F238E27FC236}">
                <a16:creationId xmlns:a16="http://schemas.microsoft.com/office/drawing/2014/main" id="{7965450B-1522-8641-ACB5-B21D5A48E1FE}"/>
              </a:ext>
            </a:extLst>
          </p:cNvPr>
          <p:cNvCxnSpPr/>
          <p:nvPr userDrawn="1"/>
        </p:nvCxnSpPr>
        <p:spPr>
          <a:xfrm>
            <a:off x="3622887" y="3615354"/>
            <a:ext cx="2242312" cy="1588"/>
          </a:xfrm>
          <a:prstGeom prst="line">
            <a:avLst/>
          </a:prstGeom>
          <a:ln w="6350" cap="flat" cmpd="sng" algn="ctr">
            <a:solidFill>
              <a:schemeClr val="bg1"/>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7" name="Straight Connector 96">
            <a:extLst>
              <a:ext uri="{FF2B5EF4-FFF2-40B4-BE49-F238E27FC236}">
                <a16:creationId xmlns:a16="http://schemas.microsoft.com/office/drawing/2014/main" id="{8168B873-69F3-1D40-800B-26B5D738CE4F}"/>
              </a:ext>
            </a:extLst>
          </p:cNvPr>
          <p:cNvCxnSpPr/>
          <p:nvPr userDrawn="1"/>
        </p:nvCxnSpPr>
        <p:spPr>
          <a:xfrm>
            <a:off x="3843021" y="4357819"/>
            <a:ext cx="1731434" cy="1588"/>
          </a:xfrm>
          <a:prstGeom prst="line">
            <a:avLst/>
          </a:prstGeom>
          <a:ln w="6350" cap="flat" cmpd="sng" algn="ctr">
            <a:solidFill>
              <a:schemeClr val="bg1"/>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8" name="Straight Connector 97">
            <a:extLst>
              <a:ext uri="{FF2B5EF4-FFF2-40B4-BE49-F238E27FC236}">
                <a16:creationId xmlns:a16="http://schemas.microsoft.com/office/drawing/2014/main" id="{9F495009-F3F0-9C47-9EF7-2A8FFD896E1A}"/>
              </a:ext>
            </a:extLst>
          </p:cNvPr>
          <p:cNvCxnSpPr/>
          <p:nvPr userDrawn="1"/>
        </p:nvCxnSpPr>
        <p:spPr>
          <a:xfrm>
            <a:off x="3978489" y="5098696"/>
            <a:ext cx="1418167" cy="1588"/>
          </a:xfrm>
          <a:prstGeom prst="line">
            <a:avLst/>
          </a:prstGeom>
          <a:ln w="6350" cap="flat" cmpd="sng" algn="ctr">
            <a:solidFill>
              <a:schemeClr val="bg1"/>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9" name="Straight Connector 98">
            <a:extLst>
              <a:ext uri="{FF2B5EF4-FFF2-40B4-BE49-F238E27FC236}">
                <a16:creationId xmlns:a16="http://schemas.microsoft.com/office/drawing/2014/main" id="{160F99BA-EE8A-184B-A4D4-1E1E58DBD77C}"/>
              </a:ext>
            </a:extLst>
          </p:cNvPr>
          <p:cNvCxnSpPr/>
          <p:nvPr userDrawn="1"/>
        </p:nvCxnSpPr>
        <p:spPr>
          <a:xfrm>
            <a:off x="3428156" y="2135188"/>
            <a:ext cx="2582333" cy="1588"/>
          </a:xfrm>
          <a:prstGeom prst="line">
            <a:avLst/>
          </a:prstGeom>
          <a:ln w="6350" cap="flat" cmpd="sng" algn="ctr">
            <a:solidFill>
              <a:schemeClr val="bg1"/>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101" name="Group 100">
            <a:extLst>
              <a:ext uri="{FF2B5EF4-FFF2-40B4-BE49-F238E27FC236}">
                <a16:creationId xmlns:a16="http://schemas.microsoft.com/office/drawing/2014/main" id="{25AC07F5-DADB-9445-B17F-BCA53975562A}"/>
              </a:ext>
            </a:extLst>
          </p:cNvPr>
          <p:cNvGrpSpPr/>
          <p:nvPr userDrawn="1"/>
        </p:nvGrpSpPr>
        <p:grpSpPr>
          <a:xfrm>
            <a:off x="5676900" y="3167742"/>
            <a:ext cx="2171700" cy="1632858"/>
            <a:chOff x="3589022" y="762000"/>
            <a:chExt cx="3040378" cy="2286000"/>
          </a:xfrm>
        </p:grpSpPr>
        <p:cxnSp>
          <p:nvCxnSpPr>
            <p:cNvPr id="102" name="Straight Arrow Connector 101">
              <a:extLst>
                <a:ext uri="{FF2B5EF4-FFF2-40B4-BE49-F238E27FC236}">
                  <a16:creationId xmlns:a16="http://schemas.microsoft.com/office/drawing/2014/main" id="{47AB28FB-4F8D-8C44-8F45-F7BDAC93A768}"/>
                </a:ext>
              </a:extLst>
            </p:cNvPr>
            <p:cNvCxnSpPr/>
            <p:nvPr/>
          </p:nvCxnSpPr>
          <p:spPr>
            <a:xfrm rot="10800000">
              <a:off x="3589022" y="1912463"/>
              <a:ext cx="754381" cy="2223"/>
            </a:xfrm>
            <a:prstGeom prst="straightConnector1">
              <a:avLst/>
            </a:prstGeom>
            <a:ln w="12700">
              <a:solidFill>
                <a:schemeClr val="bg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1D35A61F-A061-7A4B-B996-B4F3EB8048B3}"/>
                </a:ext>
              </a:extLst>
            </p:cNvPr>
            <p:cNvSpPr/>
            <p:nvPr/>
          </p:nvSpPr>
          <p:spPr>
            <a:xfrm>
              <a:off x="4343400" y="762000"/>
              <a:ext cx="2286000" cy="2286000"/>
            </a:xfrm>
            <a:prstGeom prst="ellipse">
              <a:avLst/>
            </a:prstGeom>
            <a:solidFill>
              <a:srgbClr val="FFFFFF"/>
            </a:solidFill>
            <a:ln w="3175" cap="flat" cmpd="sng" algn="ctr">
              <a:solidFill>
                <a:schemeClr val="bg1"/>
              </a:solidFill>
              <a:prstDash val="dot"/>
              <a:round/>
              <a:headEnd type="none"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04" name="Group 103">
            <a:extLst>
              <a:ext uri="{FF2B5EF4-FFF2-40B4-BE49-F238E27FC236}">
                <a16:creationId xmlns:a16="http://schemas.microsoft.com/office/drawing/2014/main" id="{38A611DF-5116-3D40-83F7-5EAE74AE2616}"/>
              </a:ext>
            </a:extLst>
          </p:cNvPr>
          <p:cNvGrpSpPr/>
          <p:nvPr userDrawn="1"/>
        </p:nvGrpSpPr>
        <p:grpSpPr>
          <a:xfrm>
            <a:off x="5511802" y="508000"/>
            <a:ext cx="2336807" cy="1632858"/>
            <a:chOff x="3357880" y="762000"/>
            <a:chExt cx="3271520" cy="2286000"/>
          </a:xfrm>
        </p:grpSpPr>
        <p:cxnSp>
          <p:nvCxnSpPr>
            <p:cNvPr id="105" name="Straight Arrow Connector 104">
              <a:extLst>
                <a:ext uri="{FF2B5EF4-FFF2-40B4-BE49-F238E27FC236}">
                  <a16:creationId xmlns:a16="http://schemas.microsoft.com/office/drawing/2014/main" id="{A35A1D2E-9518-D142-9450-D9FE70C996EA}"/>
                </a:ext>
              </a:extLst>
            </p:cNvPr>
            <p:cNvCxnSpPr/>
            <p:nvPr/>
          </p:nvCxnSpPr>
          <p:spPr>
            <a:xfrm rot="10800000">
              <a:off x="3357880" y="1914687"/>
              <a:ext cx="985520" cy="2223"/>
            </a:xfrm>
            <a:prstGeom prst="straightConnector1">
              <a:avLst/>
            </a:prstGeom>
            <a:ln w="12700">
              <a:solidFill>
                <a:schemeClr val="tx2"/>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106" name="Oval 105">
              <a:extLst>
                <a:ext uri="{FF2B5EF4-FFF2-40B4-BE49-F238E27FC236}">
                  <a16:creationId xmlns:a16="http://schemas.microsoft.com/office/drawing/2014/main" id="{9083D168-E18B-B542-BB47-386749B85430}"/>
                </a:ext>
              </a:extLst>
            </p:cNvPr>
            <p:cNvSpPr/>
            <p:nvPr/>
          </p:nvSpPr>
          <p:spPr>
            <a:xfrm>
              <a:off x="4343400" y="762000"/>
              <a:ext cx="2286000" cy="2286000"/>
            </a:xfrm>
            <a:prstGeom prst="ellipse">
              <a:avLst/>
            </a:prstGeom>
            <a:solidFill>
              <a:srgbClr val="FFFFFF"/>
            </a:solidFill>
            <a:ln w="3175" cap="flat" cmpd="sng" algn="ctr">
              <a:solidFill>
                <a:schemeClr val="tx2"/>
              </a:solidFill>
              <a:prstDash val="dot"/>
              <a:round/>
              <a:headEnd type="none"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09" name="Group 108">
            <a:extLst>
              <a:ext uri="{FF2B5EF4-FFF2-40B4-BE49-F238E27FC236}">
                <a16:creationId xmlns:a16="http://schemas.microsoft.com/office/drawing/2014/main" id="{5618A40D-6149-1143-9AA8-9F50BC26D7A4}"/>
              </a:ext>
            </a:extLst>
          </p:cNvPr>
          <p:cNvGrpSpPr/>
          <p:nvPr/>
        </p:nvGrpSpPr>
        <p:grpSpPr>
          <a:xfrm>
            <a:off x="6352004" y="633512"/>
            <a:ext cx="1372672" cy="1449288"/>
            <a:chOff x="-2074434" y="1143000"/>
            <a:chExt cx="3931920" cy="4151376"/>
          </a:xfrm>
        </p:grpSpPr>
        <p:sp>
          <p:nvSpPr>
            <p:cNvPr id="113" name="Freeform 5">
              <a:extLst>
                <a:ext uri="{FF2B5EF4-FFF2-40B4-BE49-F238E27FC236}">
                  <a16:creationId xmlns:a16="http://schemas.microsoft.com/office/drawing/2014/main" id="{54012A64-6FED-9542-BDA8-32A15FC3153D}"/>
                </a:ext>
              </a:extLst>
            </p:cNvPr>
            <p:cNvSpPr>
              <a:spLocks/>
            </p:cNvSpPr>
            <p:nvPr/>
          </p:nvSpPr>
          <p:spPr bwMode="auto">
            <a:xfrm>
              <a:off x="-364778" y="2237541"/>
              <a:ext cx="2222264" cy="3056835"/>
            </a:xfrm>
            <a:custGeom>
              <a:avLst/>
              <a:gdLst/>
              <a:ahLst/>
              <a:cxnLst>
                <a:cxn ang="0">
                  <a:pos x="2314" y="848"/>
                </a:cxn>
                <a:cxn ang="0">
                  <a:pos x="2300" y="667"/>
                </a:cxn>
                <a:cxn ang="0">
                  <a:pos x="2272" y="491"/>
                </a:cxn>
                <a:cxn ang="0">
                  <a:pos x="2230" y="322"/>
                </a:cxn>
                <a:cxn ang="0">
                  <a:pos x="2172" y="157"/>
                </a:cxn>
                <a:cxn ang="0">
                  <a:pos x="2101" y="0"/>
                </a:cxn>
                <a:cxn ang="0">
                  <a:pos x="1514" y="347"/>
                </a:cxn>
                <a:cxn ang="0">
                  <a:pos x="1554" y="444"/>
                </a:cxn>
                <a:cxn ang="0">
                  <a:pos x="1586" y="547"/>
                </a:cxn>
                <a:cxn ang="0">
                  <a:pos x="1610" y="652"/>
                </a:cxn>
                <a:cxn ang="0">
                  <a:pos x="1626" y="760"/>
                </a:cxn>
                <a:cxn ang="0">
                  <a:pos x="1633" y="870"/>
                </a:cxn>
                <a:cxn ang="0">
                  <a:pos x="1633" y="976"/>
                </a:cxn>
                <a:cxn ang="0">
                  <a:pos x="1608" y="1172"/>
                </a:cxn>
                <a:cxn ang="0">
                  <a:pos x="1558" y="1359"/>
                </a:cxn>
                <a:cxn ang="0">
                  <a:pos x="1483" y="1534"/>
                </a:cxn>
                <a:cxn ang="0">
                  <a:pos x="1384" y="1696"/>
                </a:cxn>
                <a:cxn ang="0">
                  <a:pos x="1265" y="1842"/>
                </a:cxn>
                <a:cxn ang="0">
                  <a:pos x="1126" y="1970"/>
                </a:cxn>
                <a:cxn ang="0">
                  <a:pos x="972" y="2079"/>
                </a:cxn>
                <a:cxn ang="0">
                  <a:pos x="802" y="2165"/>
                </a:cxn>
                <a:cxn ang="0">
                  <a:pos x="621" y="2228"/>
                </a:cxn>
                <a:cxn ang="0">
                  <a:pos x="430" y="2265"/>
                </a:cxn>
                <a:cxn ang="0">
                  <a:pos x="359" y="2041"/>
                </a:cxn>
                <a:cxn ang="0">
                  <a:pos x="363" y="3181"/>
                </a:cxn>
                <a:cxn ang="0">
                  <a:pos x="414" y="2950"/>
                </a:cxn>
                <a:cxn ang="0">
                  <a:pos x="564" y="2934"/>
                </a:cxn>
                <a:cxn ang="0">
                  <a:pos x="711" y="2907"/>
                </a:cxn>
                <a:cxn ang="0">
                  <a:pos x="854" y="2870"/>
                </a:cxn>
                <a:cxn ang="0">
                  <a:pos x="992" y="2823"/>
                </a:cxn>
                <a:cxn ang="0">
                  <a:pos x="1126" y="2767"/>
                </a:cxn>
                <a:cxn ang="0">
                  <a:pos x="1255" y="2701"/>
                </a:cxn>
                <a:cxn ang="0">
                  <a:pos x="1378" y="2627"/>
                </a:cxn>
                <a:cxn ang="0">
                  <a:pos x="1496" y="2545"/>
                </a:cxn>
                <a:cxn ang="0">
                  <a:pos x="1608" y="2455"/>
                </a:cxn>
                <a:cxn ang="0">
                  <a:pos x="1713" y="2358"/>
                </a:cxn>
                <a:cxn ang="0">
                  <a:pos x="1810" y="2253"/>
                </a:cxn>
                <a:cxn ang="0">
                  <a:pos x="1901" y="2141"/>
                </a:cxn>
                <a:cxn ang="0">
                  <a:pos x="1984" y="2023"/>
                </a:cxn>
                <a:cxn ang="0">
                  <a:pos x="2057" y="1901"/>
                </a:cxn>
                <a:cxn ang="0">
                  <a:pos x="2124" y="1771"/>
                </a:cxn>
                <a:cxn ang="0">
                  <a:pos x="2181" y="1639"/>
                </a:cxn>
                <a:cxn ang="0">
                  <a:pos x="2228" y="1500"/>
                </a:cxn>
                <a:cxn ang="0">
                  <a:pos x="2265" y="1358"/>
                </a:cxn>
                <a:cxn ang="0">
                  <a:pos x="2293" y="1210"/>
                </a:cxn>
                <a:cxn ang="0">
                  <a:pos x="2309" y="1062"/>
                </a:cxn>
                <a:cxn ang="0">
                  <a:pos x="2315" y="908"/>
                </a:cxn>
              </a:cxnLst>
              <a:rect l="0" t="0" r="r" b="b"/>
              <a:pathLst>
                <a:path w="2315" h="3181">
                  <a:moveTo>
                    <a:pt x="2315" y="908"/>
                  </a:moveTo>
                  <a:lnTo>
                    <a:pt x="2315" y="908"/>
                  </a:lnTo>
                  <a:lnTo>
                    <a:pt x="2314" y="848"/>
                  </a:lnTo>
                  <a:lnTo>
                    <a:pt x="2311" y="786"/>
                  </a:lnTo>
                  <a:lnTo>
                    <a:pt x="2306" y="727"/>
                  </a:lnTo>
                  <a:lnTo>
                    <a:pt x="2300" y="667"/>
                  </a:lnTo>
                  <a:lnTo>
                    <a:pt x="2293" y="608"/>
                  </a:lnTo>
                  <a:lnTo>
                    <a:pt x="2283" y="550"/>
                  </a:lnTo>
                  <a:lnTo>
                    <a:pt x="2272" y="491"/>
                  </a:lnTo>
                  <a:lnTo>
                    <a:pt x="2259" y="434"/>
                  </a:lnTo>
                  <a:lnTo>
                    <a:pt x="2246" y="378"/>
                  </a:lnTo>
                  <a:lnTo>
                    <a:pt x="2230" y="322"/>
                  </a:lnTo>
                  <a:lnTo>
                    <a:pt x="2212" y="266"/>
                  </a:lnTo>
                  <a:lnTo>
                    <a:pt x="2193" y="212"/>
                  </a:lnTo>
                  <a:lnTo>
                    <a:pt x="2172" y="157"/>
                  </a:lnTo>
                  <a:lnTo>
                    <a:pt x="2150" y="104"/>
                  </a:lnTo>
                  <a:lnTo>
                    <a:pt x="2126" y="53"/>
                  </a:lnTo>
                  <a:lnTo>
                    <a:pt x="2101" y="0"/>
                  </a:lnTo>
                  <a:lnTo>
                    <a:pt x="1904" y="366"/>
                  </a:lnTo>
                  <a:lnTo>
                    <a:pt x="1514" y="347"/>
                  </a:lnTo>
                  <a:lnTo>
                    <a:pt x="1514" y="347"/>
                  </a:lnTo>
                  <a:lnTo>
                    <a:pt x="1527" y="380"/>
                  </a:lnTo>
                  <a:lnTo>
                    <a:pt x="1540" y="412"/>
                  </a:lnTo>
                  <a:lnTo>
                    <a:pt x="1554" y="444"/>
                  </a:lnTo>
                  <a:lnTo>
                    <a:pt x="1565" y="478"/>
                  </a:lnTo>
                  <a:lnTo>
                    <a:pt x="1576" y="512"/>
                  </a:lnTo>
                  <a:lnTo>
                    <a:pt x="1586" y="547"/>
                  </a:lnTo>
                  <a:lnTo>
                    <a:pt x="1595" y="581"/>
                  </a:lnTo>
                  <a:lnTo>
                    <a:pt x="1602" y="617"/>
                  </a:lnTo>
                  <a:lnTo>
                    <a:pt x="1610" y="652"/>
                  </a:lnTo>
                  <a:lnTo>
                    <a:pt x="1617" y="687"/>
                  </a:lnTo>
                  <a:lnTo>
                    <a:pt x="1621" y="724"/>
                  </a:lnTo>
                  <a:lnTo>
                    <a:pt x="1626" y="760"/>
                  </a:lnTo>
                  <a:lnTo>
                    <a:pt x="1630" y="796"/>
                  </a:lnTo>
                  <a:lnTo>
                    <a:pt x="1632" y="833"/>
                  </a:lnTo>
                  <a:lnTo>
                    <a:pt x="1633" y="870"/>
                  </a:lnTo>
                  <a:lnTo>
                    <a:pt x="1635" y="908"/>
                  </a:lnTo>
                  <a:lnTo>
                    <a:pt x="1635" y="908"/>
                  </a:lnTo>
                  <a:lnTo>
                    <a:pt x="1633" y="976"/>
                  </a:lnTo>
                  <a:lnTo>
                    <a:pt x="1627" y="1042"/>
                  </a:lnTo>
                  <a:lnTo>
                    <a:pt x="1620" y="1107"/>
                  </a:lnTo>
                  <a:lnTo>
                    <a:pt x="1608" y="1172"/>
                  </a:lnTo>
                  <a:lnTo>
                    <a:pt x="1595" y="1235"/>
                  </a:lnTo>
                  <a:lnTo>
                    <a:pt x="1577" y="1297"/>
                  </a:lnTo>
                  <a:lnTo>
                    <a:pt x="1558" y="1359"/>
                  </a:lnTo>
                  <a:lnTo>
                    <a:pt x="1536" y="1418"/>
                  </a:lnTo>
                  <a:lnTo>
                    <a:pt x="1511" y="1477"/>
                  </a:lnTo>
                  <a:lnTo>
                    <a:pt x="1483" y="1534"/>
                  </a:lnTo>
                  <a:lnTo>
                    <a:pt x="1452" y="1590"/>
                  </a:lnTo>
                  <a:lnTo>
                    <a:pt x="1420" y="1643"/>
                  </a:lnTo>
                  <a:lnTo>
                    <a:pt x="1384" y="1696"/>
                  </a:lnTo>
                  <a:lnTo>
                    <a:pt x="1346" y="1746"/>
                  </a:lnTo>
                  <a:lnTo>
                    <a:pt x="1306" y="1795"/>
                  </a:lnTo>
                  <a:lnTo>
                    <a:pt x="1265" y="1842"/>
                  </a:lnTo>
                  <a:lnTo>
                    <a:pt x="1221" y="1886"/>
                  </a:lnTo>
                  <a:lnTo>
                    <a:pt x="1175" y="1929"/>
                  </a:lnTo>
                  <a:lnTo>
                    <a:pt x="1126" y="1970"/>
                  </a:lnTo>
                  <a:lnTo>
                    <a:pt x="1076" y="2009"/>
                  </a:lnTo>
                  <a:lnTo>
                    <a:pt x="1025" y="2045"/>
                  </a:lnTo>
                  <a:lnTo>
                    <a:pt x="972" y="2079"/>
                  </a:lnTo>
                  <a:lnTo>
                    <a:pt x="917" y="2110"/>
                  </a:lnTo>
                  <a:lnTo>
                    <a:pt x="861" y="2140"/>
                  </a:lnTo>
                  <a:lnTo>
                    <a:pt x="802" y="2165"/>
                  </a:lnTo>
                  <a:lnTo>
                    <a:pt x="743" y="2190"/>
                  </a:lnTo>
                  <a:lnTo>
                    <a:pt x="683" y="2210"/>
                  </a:lnTo>
                  <a:lnTo>
                    <a:pt x="621" y="2228"/>
                  </a:lnTo>
                  <a:lnTo>
                    <a:pt x="558" y="2244"/>
                  </a:lnTo>
                  <a:lnTo>
                    <a:pt x="495" y="2256"/>
                  </a:lnTo>
                  <a:lnTo>
                    <a:pt x="430" y="2265"/>
                  </a:lnTo>
                  <a:lnTo>
                    <a:pt x="363" y="2271"/>
                  </a:lnTo>
                  <a:lnTo>
                    <a:pt x="363" y="2041"/>
                  </a:lnTo>
                  <a:lnTo>
                    <a:pt x="359" y="2041"/>
                  </a:lnTo>
                  <a:lnTo>
                    <a:pt x="0" y="2611"/>
                  </a:lnTo>
                  <a:lnTo>
                    <a:pt x="361" y="3181"/>
                  </a:lnTo>
                  <a:lnTo>
                    <a:pt x="363" y="3181"/>
                  </a:lnTo>
                  <a:lnTo>
                    <a:pt x="363" y="2954"/>
                  </a:lnTo>
                  <a:lnTo>
                    <a:pt x="363" y="2954"/>
                  </a:lnTo>
                  <a:lnTo>
                    <a:pt x="414" y="2950"/>
                  </a:lnTo>
                  <a:lnTo>
                    <a:pt x="465" y="2947"/>
                  </a:lnTo>
                  <a:lnTo>
                    <a:pt x="514" y="2941"/>
                  </a:lnTo>
                  <a:lnTo>
                    <a:pt x="564" y="2934"/>
                  </a:lnTo>
                  <a:lnTo>
                    <a:pt x="614" y="2926"/>
                  </a:lnTo>
                  <a:lnTo>
                    <a:pt x="662" y="2917"/>
                  </a:lnTo>
                  <a:lnTo>
                    <a:pt x="711" y="2907"/>
                  </a:lnTo>
                  <a:lnTo>
                    <a:pt x="758" y="2897"/>
                  </a:lnTo>
                  <a:lnTo>
                    <a:pt x="807" y="2883"/>
                  </a:lnTo>
                  <a:lnTo>
                    <a:pt x="854" y="2870"/>
                  </a:lnTo>
                  <a:lnTo>
                    <a:pt x="900" y="2855"/>
                  </a:lnTo>
                  <a:lnTo>
                    <a:pt x="947" y="2839"/>
                  </a:lnTo>
                  <a:lnTo>
                    <a:pt x="992" y="2823"/>
                  </a:lnTo>
                  <a:lnTo>
                    <a:pt x="1037" y="2805"/>
                  </a:lnTo>
                  <a:lnTo>
                    <a:pt x="1082" y="2786"/>
                  </a:lnTo>
                  <a:lnTo>
                    <a:pt x="1126" y="2767"/>
                  </a:lnTo>
                  <a:lnTo>
                    <a:pt x="1169" y="2746"/>
                  </a:lnTo>
                  <a:lnTo>
                    <a:pt x="1212" y="2724"/>
                  </a:lnTo>
                  <a:lnTo>
                    <a:pt x="1255" y="2701"/>
                  </a:lnTo>
                  <a:lnTo>
                    <a:pt x="1297" y="2677"/>
                  </a:lnTo>
                  <a:lnTo>
                    <a:pt x="1337" y="2652"/>
                  </a:lnTo>
                  <a:lnTo>
                    <a:pt x="1378" y="2627"/>
                  </a:lnTo>
                  <a:lnTo>
                    <a:pt x="1418" y="2601"/>
                  </a:lnTo>
                  <a:lnTo>
                    <a:pt x="1458" y="2573"/>
                  </a:lnTo>
                  <a:lnTo>
                    <a:pt x="1496" y="2545"/>
                  </a:lnTo>
                  <a:lnTo>
                    <a:pt x="1534" y="2515"/>
                  </a:lnTo>
                  <a:lnTo>
                    <a:pt x="1571" y="2486"/>
                  </a:lnTo>
                  <a:lnTo>
                    <a:pt x="1608" y="2455"/>
                  </a:lnTo>
                  <a:lnTo>
                    <a:pt x="1643" y="2422"/>
                  </a:lnTo>
                  <a:lnTo>
                    <a:pt x="1679" y="2390"/>
                  </a:lnTo>
                  <a:lnTo>
                    <a:pt x="1713" y="2358"/>
                  </a:lnTo>
                  <a:lnTo>
                    <a:pt x="1746" y="2324"/>
                  </a:lnTo>
                  <a:lnTo>
                    <a:pt x="1779" y="2288"/>
                  </a:lnTo>
                  <a:lnTo>
                    <a:pt x="1810" y="2253"/>
                  </a:lnTo>
                  <a:lnTo>
                    <a:pt x="1841" y="2216"/>
                  </a:lnTo>
                  <a:lnTo>
                    <a:pt x="1872" y="2179"/>
                  </a:lnTo>
                  <a:lnTo>
                    <a:pt x="1901" y="2141"/>
                  </a:lnTo>
                  <a:lnTo>
                    <a:pt x="1929" y="2103"/>
                  </a:lnTo>
                  <a:lnTo>
                    <a:pt x="1957" y="2063"/>
                  </a:lnTo>
                  <a:lnTo>
                    <a:pt x="1984" y="2023"/>
                  </a:lnTo>
                  <a:lnTo>
                    <a:pt x="2009" y="1984"/>
                  </a:lnTo>
                  <a:lnTo>
                    <a:pt x="2034" y="1942"/>
                  </a:lnTo>
                  <a:lnTo>
                    <a:pt x="2057" y="1901"/>
                  </a:lnTo>
                  <a:lnTo>
                    <a:pt x="2081" y="1858"/>
                  </a:lnTo>
                  <a:lnTo>
                    <a:pt x="2103" y="1816"/>
                  </a:lnTo>
                  <a:lnTo>
                    <a:pt x="2124" y="1771"/>
                  </a:lnTo>
                  <a:lnTo>
                    <a:pt x="2144" y="1727"/>
                  </a:lnTo>
                  <a:lnTo>
                    <a:pt x="2162" y="1683"/>
                  </a:lnTo>
                  <a:lnTo>
                    <a:pt x="2181" y="1639"/>
                  </a:lnTo>
                  <a:lnTo>
                    <a:pt x="2197" y="1593"/>
                  </a:lnTo>
                  <a:lnTo>
                    <a:pt x="2213" y="1546"/>
                  </a:lnTo>
                  <a:lnTo>
                    <a:pt x="2228" y="1500"/>
                  </a:lnTo>
                  <a:lnTo>
                    <a:pt x="2241" y="1453"/>
                  </a:lnTo>
                  <a:lnTo>
                    <a:pt x="2253" y="1405"/>
                  </a:lnTo>
                  <a:lnTo>
                    <a:pt x="2265" y="1358"/>
                  </a:lnTo>
                  <a:lnTo>
                    <a:pt x="2275" y="1309"/>
                  </a:lnTo>
                  <a:lnTo>
                    <a:pt x="2284" y="1260"/>
                  </a:lnTo>
                  <a:lnTo>
                    <a:pt x="2293" y="1210"/>
                  </a:lnTo>
                  <a:lnTo>
                    <a:pt x="2299" y="1162"/>
                  </a:lnTo>
                  <a:lnTo>
                    <a:pt x="2305" y="1112"/>
                  </a:lnTo>
                  <a:lnTo>
                    <a:pt x="2309" y="1062"/>
                  </a:lnTo>
                  <a:lnTo>
                    <a:pt x="2312" y="1010"/>
                  </a:lnTo>
                  <a:lnTo>
                    <a:pt x="2314" y="960"/>
                  </a:lnTo>
                  <a:lnTo>
                    <a:pt x="2315" y="908"/>
                  </a:lnTo>
                  <a:lnTo>
                    <a:pt x="2315" y="908"/>
                  </a:lnTo>
                  <a:close/>
                </a:path>
              </a:pathLst>
            </a:custGeom>
            <a:gradFill flip="none" rotWithShape="1">
              <a:gsLst>
                <a:gs pos="0">
                  <a:schemeClr val="accent5">
                    <a:lumMod val="50000"/>
                  </a:schemeClr>
                </a:gs>
                <a:gs pos="100000">
                  <a:schemeClr val="accent5">
                    <a:lumMod val="75000"/>
                  </a:schemeClr>
                </a:gs>
              </a:gsLst>
              <a:lin ang="0" scaled="1"/>
              <a:tileRect/>
            </a:gradFill>
            <a:ln w="9525">
              <a:noFill/>
              <a:round/>
              <a:headEnd/>
              <a:tailEnd/>
            </a:ln>
            <a:effectLst>
              <a:outerShdw blurRad="50800" dist="38100" dir="2700000" algn="ctr" rotWithShape="0">
                <a:srgbClr val="000000">
                  <a:alpha val="20000"/>
                </a:srgbClr>
              </a:outerShdw>
            </a:effectLst>
          </p:spPr>
          <p:txBody>
            <a:bodyPr vert="horz" wrap="square" lIns="91440" tIns="45720" rIns="91440" bIns="45720" numCol="1" anchor="t" anchorCtr="0" compatLnSpc="1">
              <a:prstTxWarp prst="textNoShape">
                <a:avLst/>
              </a:prstTxWarp>
            </a:bodyPr>
            <a:lstStyle/>
            <a:p>
              <a:endParaRPr lang="en-US" sz="1100" dirty="0">
                <a:latin typeface="Arial Narrow" pitchFamily="34" charset="0"/>
              </a:endParaRPr>
            </a:p>
          </p:txBody>
        </p:sp>
        <p:sp>
          <p:nvSpPr>
            <p:cNvPr id="114" name="Freeform 6">
              <a:extLst>
                <a:ext uri="{FF2B5EF4-FFF2-40B4-BE49-F238E27FC236}">
                  <a16:creationId xmlns:a16="http://schemas.microsoft.com/office/drawing/2014/main" id="{2DD2F22B-1DDD-E74A-A4F8-D121C84E322A}"/>
                </a:ext>
              </a:extLst>
            </p:cNvPr>
            <p:cNvSpPr>
              <a:spLocks/>
            </p:cNvSpPr>
            <p:nvPr/>
          </p:nvSpPr>
          <p:spPr bwMode="auto">
            <a:xfrm>
              <a:off x="-2074434" y="2062645"/>
              <a:ext cx="1859407" cy="3010708"/>
            </a:xfrm>
            <a:custGeom>
              <a:avLst/>
              <a:gdLst/>
              <a:ahLst/>
              <a:cxnLst>
                <a:cxn ang="0">
                  <a:pos x="1872" y="2445"/>
                </a:cxn>
                <a:cxn ang="0">
                  <a:pos x="1681" y="2407"/>
                </a:cxn>
                <a:cxn ang="0">
                  <a:pos x="1501" y="2344"/>
                </a:cxn>
                <a:cxn ang="0">
                  <a:pos x="1334" y="2255"/>
                </a:cxn>
                <a:cxn ang="0">
                  <a:pos x="1181" y="2146"/>
                </a:cxn>
                <a:cxn ang="0">
                  <a:pos x="1046" y="2018"/>
                </a:cxn>
                <a:cxn ang="0">
                  <a:pos x="928" y="1872"/>
                </a:cxn>
                <a:cxn ang="0">
                  <a:pos x="831" y="1712"/>
                </a:cxn>
                <a:cxn ang="0">
                  <a:pos x="756" y="1538"/>
                </a:cxn>
                <a:cxn ang="0">
                  <a:pos x="705" y="1352"/>
                </a:cxn>
                <a:cxn ang="0">
                  <a:pos x="682" y="1157"/>
                </a:cxn>
                <a:cxn ang="0">
                  <a:pos x="682" y="1051"/>
                </a:cxn>
                <a:cxn ang="0">
                  <a:pos x="689" y="931"/>
                </a:cxn>
                <a:cxn ang="0">
                  <a:pos x="708" y="816"/>
                </a:cxn>
                <a:cxn ang="0">
                  <a:pos x="736" y="703"/>
                </a:cxn>
                <a:cxn ang="0">
                  <a:pos x="773" y="595"/>
                </a:cxn>
                <a:cxn ang="0">
                  <a:pos x="819" y="491"/>
                </a:cxn>
                <a:cxn ang="0">
                  <a:pos x="704" y="0"/>
                </a:cxn>
                <a:cxn ang="0">
                  <a:pos x="233" y="142"/>
                </a:cxn>
                <a:cxn ang="0">
                  <a:pos x="181" y="251"/>
                </a:cxn>
                <a:cxn ang="0">
                  <a:pos x="113" y="419"/>
                </a:cxn>
                <a:cxn ang="0">
                  <a:pos x="60" y="594"/>
                </a:cxn>
                <a:cxn ang="0">
                  <a:pos x="24" y="777"/>
                </a:cxn>
                <a:cxn ang="0">
                  <a:pos x="4" y="962"/>
                </a:cxn>
                <a:cxn ang="0">
                  <a:pos x="0" y="1090"/>
                </a:cxn>
                <a:cxn ang="0">
                  <a:pos x="6" y="1242"/>
                </a:cxn>
                <a:cxn ang="0">
                  <a:pos x="22" y="1389"/>
                </a:cxn>
                <a:cxn ang="0">
                  <a:pos x="49" y="1535"/>
                </a:cxn>
                <a:cxn ang="0">
                  <a:pos x="85" y="1677"/>
                </a:cxn>
                <a:cxn ang="0">
                  <a:pos x="133" y="1814"/>
                </a:cxn>
                <a:cxn ang="0">
                  <a:pos x="189" y="1946"/>
                </a:cxn>
                <a:cxn ang="0">
                  <a:pos x="252" y="2074"/>
                </a:cxn>
                <a:cxn ang="0">
                  <a:pos x="326" y="2196"/>
                </a:cxn>
                <a:cxn ang="0">
                  <a:pos x="407" y="2313"/>
                </a:cxn>
                <a:cxn ang="0">
                  <a:pos x="495" y="2423"/>
                </a:cxn>
                <a:cxn ang="0">
                  <a:pos x="592" y="2528"/>
                </a:cxn>
                <a:cxn ang="0">
                  <a:pos x="695" y="2625"/>
                </a:cxn>
                <a:cxn ang="0">
                  <a:pos x="804" y="2716"/>
                </a:cxn>
                <a:cxn ang="0">
                  <a:pos x="921" y="2799"/>
                </a:cxn>
                <a:cxn ang="0">
                  <a:pos x="1041" y="2873"/>
                </a:cxn>
                <a:cxn ang="0">
                  <a:pos x="1168" y="2939"/>
                </a:cxn>
                <a:cxn ang="0">
                  <a:pos x="1301" y="2996"/>
                </a:cxn>
                <a:cxn ang="0">
                  <a:pos x="1436" y="3045"/>
                </a:cxn>
                <a:cxn ang="0">
                  <a:pos x="1577" y="3083"/>
                </a:cxn>
                <a:cxn ang="0">
                  <a:pos x="1722" y="3113"/>
                </a:cxn>
                <a:cxn ang="0">
                  <a:pos x="1869" y="3130"/>
                </a:cxn>
                <a:cxn ang="0">
                  <a:pos x="1937" y="2453"/>
                </a:cxn>
              </a:cxnLst>
              <a:rect l="0" t="0" r="r" b="b"/>
              <a:pathLst>
                <a:path w="1937" h="3133">
                  <a:moveTo>
                    <a:pt x="1937" y="2453"/>
                  </a:moveTo>
                  <a:lnTo>
                    <a:pt x="1937" y="2453"/>
                  </a:lnTo>
                  <a:lnTo>
                    <a:pt x="1872" y="2445"/>
                  </a:lnTo>
                  <a:lnTo>
                    <a:pt x="1807" y="2435"/>
                  </a:lnTo>
                  <a:lnTo>
                    <a:pt x="1744" y="2423"/>
                  </a:lnTo>
                  <a:lnTo>
                    <a:pt x="1681" y="2407"/>
                  </a:lnTo>
                  <a:lnTo>
                    <a:pt x="1620" y="2388"/>
                  </a:lnTo>
                  <a:lnTo>
                    <a:pt x="1560" y="2367"/>
                  </a:lnTo>
                  <a:lnTo>
                    <a:pt x="1501" y="2344"/>
                  </a:lnTo>
                  <a:lnTo>
                    <a:pt x="1445" y="2316"/>
                  </a:lnTo>
                  <a:lnTo>
                    <a:pt x="1389" y="2288"/>
                  </a:lnTo>
                  <a:lnTo>
                    <a:pt x="1334" y="2255"/>
                  </a:lnTo>
                  <a:lnTo>
                    <a:pt x="1281" y="2222"/>
                  </a:lnTo>
                  <a:lnTo>
                    <a:pt x="1231" y="2186"/>
                  </a:lnTo>
                  <a:lnTo>
                    <a:pt x="1181" y="2146"/>
                  </a:lnTo>
                  <a:lnTo>
                    <a:pt x="1134" y="2107"/>
                  </a:lnTo>
                  <a:lnTo>
                    <a:pt x="1088" y="2064"/>
                  </a:lnTo>
                  <a:lnTo>
                    <a:pt x="1046" y="2018"/>
                  </a:lnTo>
                  <a:lnTo>
                    <a:pt x="1004" y="1973"/>
                  </a:lnTo>
                  <a:lnTo>
                    <a:pt x="965" y="1924"/>
                  </a:lnTo>
                  <a:lnTo>
                    <a:pt x="928" y="1872"/>
                  </a:lnTo>
                  <a:lnTo>
                    <a:pt x="893" y="1821"/>
                  </a:lnTo>
                  <a:lnTo>
                    <a:pt x="860" y="1768"/>
                  </a:lnTo>
                  <a:lnTo>
                    <a:pt x="831" y="1712"/>
                  </a:lnTo>
                  <a:lnTo>
                    <a:pt x="803" y="1656"/>
                  </a:lnTo>
                  <a:lnTo>
                    <a:pt x="778" y="1597"/>
                  </a:lnTo>
                  <a:lnTo>
                    <a:pt x="756" y="1538"/>
                  </a:lnTo>
                  <a:lnTo>
                    <a:pt x="736" y="1478"/>
                  </a:lnTo>
                  <a:lnTo>
                    <a:pt x="720" y="1416"/>
                  </a:lnTo>
                  <a:lnTo>
                    <a:pt x="705" y="1352"/>
                  </a:lnTo>
                  <a:lnTo>
                    <a:pt x="695" y="1288"/>
                  </a:lnTo>
                  <a:lnTo>
                    <a:pt x="686" y="1223"/>
                  </a:lnTo>
                  <a:lnTo>
                    <a:pt x="682" y="1157"/>
                  </a:lnTo>
                  <a:lnTo>
                    <a:pt x="680" y="1090"/>
                  </a:lnTo>
                  <a:lnTo>
                    <a:pt x="680" y="1090"/>
                  </a:lnTo>
                  <a:lnTo>
                    <a:pt x="682" y="1051"/>
                  </a:lnTo>
                  <a:lnTo>
                    <a:pt x="683" y="1011"/>
                  </a:lnTo>
                  <a:lnTo>
                    <a:pt x="686" y="971"/>
                  </a:lnTo>
                  <a:lnTo>
                    <a:pt x="689" y="931"/>
                  </a:lnTo>
                  <a:lnTo>
                    <a:pt x="695" y="893"/>
                  </a:lnTo>
                  <a:lnTo>
                    <a:pt x="701" y="853"/>
                  </a:lnTo>
                  <a:lnTo>
                    <a:pt x="708" y="816"/>
                  </a:lnTo>
                  <a:lnTo>
                    <a:pt x="717" y="778"/>
                  </a:lnTo>
                  <a:lnTo>
                    <a:pt x="726" y="740"/>
                  </a:lnTo>
                  <a:lnTo>
                    <a:pt x="736" y="703"/>
                  </a:lnTo>
                  <a:lnTo>
                    <a:pt x="748" y="668"/>
                  </a:lnTo>
                  <a:lnTo>
                    <a:pt x="760" y="631"/>
                  </a:lnTo>
                  <a:lnTo>
                    <a:pt x="773" y="595"/>
                  </a:lnTo>
                  <a:lnTo>
                    <a:pt x="788" y="560"/>
                  </a:lnTo>
                  <a:lnTo>
                    <a:pt x="803" y="525"/>
                  </a:lnTo>
                  <a:lnTo>
                    <a:pt x="819" y="491"/>
                  </a:lnTo>
                  <a:lnTo>
                    <a:pt x="1006" y="601"/>
                  </a:lnTo>
                  <a:lnTo>
                    <a:pt x="1007" y="598"/>
                  </a:lnTo>
                  <a:lnTo>
                    <a:pt x="704" y="0"/>
                  </a:lnTo>
                  <a:lnTo>
                    <a:pt x="32" y="18"/>
                  </a:lnTo>
                  <a:lnTo>
                    <a:pt x="31" y="22"/>
                  </a:lnTo>
                  <a:lnTo>
                    <a:pt x="233" y="142"/>
                  </a:lnTo>
                  <a:lnTo>
                    <a:pt x="233" y="142"/>
                  </a:lnTo>
                  <a:lnTo>
                    <a:pt x="206" y="196"/>
                  </a:lnTo>
                  <a:lnTo>
                    <a:pt x="181" y="251"/>
                  </a:lnTo>
                  <a:lnTo>
                    <a:pt x="156" y="305"/>
                  </a:lnTo>
                  <a:lnTo>
                    <a:pt x="134" y="361"/>
                  </a:lnTo>
                  <a:lnTo>
                    <a:pt x="113" y="419"/>
                  </a:lnTo>
                  <a:lnTo>
                    <a:pt x="94" y="476"/>
                  </a:lnTo>
                  <a:lnTo>
                    <a:pt x="77" y="535"/>
                  </a:lnTo>
                  <a:lnTo>
                    <a:pt x="60" y="594"/>
                  </a:lnTo>
                  <a:lnTo>
                    <a:pt x="47" y="654"/>
                  </a:lnTo>
                  <a:lnTo>
                    <a:pt x="35" y="715"/>
                  </a:lnTo>
                  <a:lnTo>
                    <a:pt x="24" y="777"/>
                  </a:lnTo>
                  <a:lnTo>
                    <a:pt x="16" y="837"/>
                  </a:lnTo>
                  <a:lnTo>
                    <a:pt x="9" y="900"/>
                  </a:lnTo>
                  <a:lnTo>
                    <a:pt x="4" y="962"/>
                  </a:lnTo>
                  <a:lnTo>
                    <a:pt x="1" y="1027"/>
                  </a:lnTo>
                  <a:lnTo>
                    <a:pt x="0" y="1090"/>
                  </a:lnTo>
                  <a:lnTo>
                    <a:pt x="0" y="1090"/>
                  </a:lnTo>
                  <a:lnTo>
                    <a:pt x="1" y="1140"/>
                  </a:lnTo>
                  <a:lnTo>
                    <a:pt x="3" y="1192"/>
                  </a:lnTo>
                  <a:lnTo>
                    <a:pt x="6" y="1242"/>
                  </a:lnTo>
                  <a:lnTo>
                    <a:pt x="10" y="1291"/>
                  </a:lnTo>
                  <a:lnTo>
                    <a:pt x="15" y="1341"/>
                  </a:lnTo>
                  <a:lnTo>
                    <a:pt x="22" y="1389"/>
                  </a:lnTo>
                  <a:lnTo>
                    <a:pt x="29" y="1439"/>
                  </a:lnTo>
                  <a:lnTo>
                    <a:pt x="38" y="1487"/>
                  </a:lnTo>
                  <a:lnTo>
                    <a:pt x="49" y="1535"/>
                  </a:lnTo>
                  <a:lnTo>
                    <a:pt x="60" y="1582"/>
                  </a:lnTo>
                  <a:lnTo>
                    <a:pt x="72" y="1629"/>
                  </a:lnTo>
                  <a:lnTo>
                    <a:pt x="85" y="1677"/>
                  </a:lnTo>
                  <a:lnTo>
                    <a:pt x="100" y="1722"/>
                  </a:lnTo>
                  <a:lnTo>
                    <a:pt x="115" y="1768"/>
                  </a:lnTo>
                  <a:lnTo>
                    <a:pt x="133" y="1814"/>
                  </a:lnTo>
                  <a:lnTo>
                    <a:pt x="150" y="1858"/>
                  </a:lnTo>
                  <a:lnTo>
                    <a:pt x="168" y="1902"/>
                  </a:lnTo>
                  <a:lnTo>
                    <a:pt x="189" y="1946"/>
                  </a:lnTo>
                  <a:lnTo>
                    <a:pt x="208" y="1989"/>
                  </a:lnTo>
                  <a:lnTo>
                    <a:pt x="230" y="2032"/>
                  </a:lnTo>
                  <a:lnTo>
                    <a:pt x="252" y="2074"/>
                  </a:lnTo>
                  <a:lnTo>
                    <a:pt x="275" y="2115"/>
                  </a:lnTo>
                  <a:lnTo>
                    <a:pt x="300" y="2157"/>
                  </a:lnTo>
                  <a:lnTo>
                    <a:pt x="326" y="2196"/>
                  </a:lnTo>
                  <a:lnTo>
                    <a:pt x="352" y="2236"/>
                  </a:lnTo>
                  <a:lnTo>
                    <a:pt x="379" y="2275"/>
                  </a:lnTo>
                  <a:lnTo>
                    <a:pt x="407" y="2313"/>
                  </a:lnTo>
                  <a:lnTo>
                    <a:pt x="436" y="2351"/>
                  </a:lnTo>
                  <a:lnTo>
                    <a:pt x="465" y="2388"/>
                  </a:lnTo>
                  <a:lnTo>
                    <a:pt x="495" y="2423"/>
                  </a:lnTo>
                  <a:lnTo>
                    <a:pt x="527" y="2460"/>
                  </a:lnTo>
                  <a:lnTo>
                    <a:pt x="558" y="2494"/>
                  </a:lnTo>
                  <a:lnTo>
                    <a:pt x="592" y="2528"/>
                  </a:lnTo>
                  <a:lnTo>
                    <a:pt x="624" y="2562"/>
                  </a:lnTo>
                  <a:lnTo>
                    <a:pt x="660" y="2594"/>
                  </a:lnTo>
                  <a:lnTo>
                    <a:pt x="695" y="2625"/>
                  </a:lnTo>
                  <a:lnTo>
                    <a:pt x="731" y="2656"/>
                  </a:lnTo>
                  <a:lnTo>
                    <a:pt x="767" y="2687"/>
                  </a:lnTo>
                  <a:lnTo>
                    <a:pt x="804" y="2716"/>
                  </a:lnTo>
                  <a:lnTo>
                    <a:pt x="842" y="2744"/>
                  </a:lnTo>
                  <a:lnTo>
                    <a:pt x="881" y="2772"/>
                  </a:lnTo>
                  <a:lnTo>
                    <a:pt x="921" y="2799"/>
                  </a:lnTo>
                  <a:lnTo>
                    <a:pt x="960" y="2824"/>
                  </a:lnTo>
                  <a:lnTo>
                    <a:pt x="1000" y="2849"/>
                  </a:lnTo>
                  <a:lnTo>
                    <a:pt x="1041" y="2873"/>
                  </a:lnTo>
                  <a:lnTo>
                    <a:pt x="1083" y="2896"/>
                  </a:lnTo>
                  <a:lnTo>
                    <a:pt x="1125" y="2918"/>
                  </a:lnTo>
                  <a:lnTo>
                    <a:pt x="1168" y="2939"/>
                  </a:lnTo>
                  <a:lnTo>
                    <a:pt x="1212" y="2959"/>
                  </a:lnTo>
                  <a:lnTo>
                    <a:pt x="1256" y="2979"/>
                  </a:lnTo>
                  <a:lnTo>
                    <a:pt x="1301" y="2996"/>
                  </a:lnTo>
                  <a:lnTo>
                    <a:pt x="1345" y="3014"/>
                  </a:lnTo>
                  <a:lnTo>
                    <a:pt x="1390" y="3030"/>
                  </a:lnTo>
                  <a:lnTo>
                    <a:pt x="1436" y="3045"/>
                  </a:lnTo>
                  <a:lnTo>
                    <a:pt x="1483" y="3058"/>
                  </a:lnTo>
                  <a:lnTo>
                    <a:pt x="1530" y="3071"/>
                  </a:lnTo>
                  <a:lnTo>
                    <a:pt x="1577" y="3083"/>
                  </a:lnTo>
                  <a:lnTo>
                    <a:pt x="1625" y="3093"/>
                  </a:lnTo>
                  <a:lnTo>
                    <a:pt x="1673" y="3104"/>
                  </a:lnTo>
                  <a:lnTo>
                    <a:pt x="1722" y="3113"/>
                  </a:lnTo>
                  <a:lnTo>
                    <a:pt x="1770" y="3118"/>
                  </a:lnTo>
                  <a:lnTo>
                    <a:pt x="1820" y="3126"/>
                  </a:lnTo>
                  <a:lnTo>
                    <a:pt x="1869" y="3130"/>
                  </a:lnTo>
                  <a:lnTo>
                    <a:pt x="1919" y="3133"/>
                  </a:lnTo>
                  <a:lnTo>
                    <a:pt x="1713" y="2789"/>
                  </a:lnTo>
                  <a:lnTo>
                    <a:pt x="1937" y="2453"/>
                  </a:lnTo>
                  <a:close/>
                </a:path>
              </a:pathLst>
            </a:custGeom>
            <a:gradFill flip="none" rotWithShape="1">
              <a:gsLst>
                <a:gs pos="0">
                  <a:schemeClr val="accent5">
                    <a:lumMod val="50000"/>
                  </a:schemeClr>
                </a:gs>
                <a:gs pos="100000">
                  <a:schemeClr val="accent5">
                    <a:lumMod val="75000"/>
                  </a:schemeClr>
                </a:gs>
              </a:gsLst>
              <a:lin ang="5400000" scaled="1"/>
              <a:tileRect/>
            </a:gradFill>
            <a:ln w="9525">
              <a:noFill/>
              <a:round/>
              <a:headEnd/>
              <a:tailEnd/>
            </a:ln>
            <a:effectLst>
              <a:outerShdw blurRad="50800" dist="38100" dir="2700000" algn="ctr" rotWithShape="0">
                <a:srgbClr val="000000">
                  <a:alpha val="20000"/>
                </a:srgbClr>
              </a:outerShdw>
            </a:effectLst>
          </p:spPr>
          <p:txBody>
            <a:bodyPr vert="horz" wrap="square" lIns="91440" tIns="45720" rIns="91440" bIns="45720" numCol="1" anchor="t" anchorCtr="0" compatLnSpc="1">
              <a:prstTxWarp prst="textNoShape">
                <a:avLst/>
              </a:prstTxWarp>
            </a:bodyPr>
            <a:lstStyle/>
            <a:p>
              <a:endParaRPr lang="en-US" sz="1100" dirty="0">
                <a:latin typeface="Arial Narrow" pitchFamily="34" charset="0"/>
              </a:endParaRPr>
            </a:p>
          </p:txBody>
        </p:sp>
        <p:sp>
          <p:nvSpPr>
            <p:cNvPr id="115" name="Freeform 7">
              <a:extLst>
                <a:ext uri="{FF2B5EF4-FFF2-40B4-BE49-F238E27FC236}">
                  <a16:creationId xmlns:a16="http://schemas.microsoft.com/office/drawing/2014/main" id="{AF5E3DAA-7BB3-2542-8926-76651F562ACE}"/>
                </a:ext>
              </a:extLst>
            </p:cNvPr>
            <p:cNvSpPr>
              <a:spLocks/>
            </p:cNvSpPr>
            <p:nvPr/>
          </p:nvSpPr>
          <p:spPr bwMode="auto">
            <a:xfrm>
              <a:off x="-1740374" y="1143000"/>
              <a:ext cx="3480747" cy="1381870"/>
            </a:xfrm>
            <a:custGeom>
              <a:avLst/>
              <a:gdLst/>
              <a:ahLst/>
              <a:cxnLst>
                <a:cxn ang="0">
                  <a:pos x="3430" y="953"/>
                </a:cxn>
                <a:cxn ang="0">
                  <a:pos x="3321" y="797"/>
                </a:cxn>
                <a:cxn ang="0">
                  <a:pos x="3197" y="652"/>
                </a:cxn>
                <a:cxn ang="0">
                  <a:pos x="3062" y="518"/>
                </a:cxn>
                <a:cxn ang="0">
                  <a:pos x="2914" y="399"/>
                </a:cxn>
                <a:cxn ang="0">
                  <a:pos x="2755" y="293"/>
                </a:cxn>
                <a:cxn ang="0">
                  <a:pos x="2587" y="202"/>
                </a:cxn>
                <a:cxn ang="0">
                  <a:pos x="2411" y="127"/>
                </a:cxn>
                <a:cxn ang="0">
                  <a:pos x="2225" y="68"/>
                </a:cxn>
                <a:cxn ang="0">
                  <a:pos x="2034" y="27"/>
                </a:cxn>
                <a:cxn ang="0">
                  <a:pos x="1835" y="4"/>
                </a:cxn>
                <a:cxn ang="0">
                  <a:pos x="1699" y="0"/>
                </a:cxn>
                <a:cxn ang="0">
                  <a:pos x="1503" y="9"/>
                </a:cxn>
                <a:cxn ang="0">
                  <a:pos x="1312" y="37"/>
                </a:cxn>
                <a:cxn ang="0">
                  <a:pos x="1126" y="81"/>
                </a:cxn>
                <a:cxn ang="0">
                  <a:pos x="948" y="143"/>
                </a:cxn>
                <a:cxn ang="0">
                  <a:pos x="777" y="219"/>
                </a:cxn>
                <a:cxn ang="0">
                  <a:pos x="615" y="311"/>
                </a:cxn>
                <a:cxn ang="0">
                  <a:pos x="464" y="415"/>
                </a:cxn>
                <a:cxn ang="0">
                  <a:pos x="321" y="535"/>
                </a:cxn>
                <a:cxn ang="0">
                  <a:pos x="191" y="664"/>
                </a:cxn>
                <a:cxn ang="0">
                  <a:pos x="72" y="807"/>
                </a:cxn>
                <a:cxn ang="0">
                  <a:pos x="385" y="897"/>
                </a:cxn>
                <a:cxn ang="0">
                  <a:pos x="599" y="1237"/>
                </a:cxn>
                <a:cxn ang="0">
                  <a:pos x="676" y="1141"/>
                </a:cxn>
                <a:cxn ang="0">
                  <a:pos x="761" y="1055"/>
                </a:cxn>
                <a:cxn ang="0">
                  <a:pos x="852" y="975"/>
                </a:cxn>
                <a:cxn ang="0">
                  <a:pos x="951" y="904"/>
                </a:cxn>
                <a:cxn ang="0">
                  <a:pos x="1056" y="841"/>
                </a:cxn>
                <a:cxn ang="0">
                  <a:pos x="1168" y="788"/>
                </a:cxn>
                <a:cxn ang="0">
                  <a:pos x="1282" y="745"/>
                </a:cxn>
                <a:cxn ang="0">
                  <a:pos x="1403" y="713"/>
                </a:cxn>
                <a:cxn ang="0">
                  <a:pos x="1528" y="691"/>
                </a:cxn>
                <a:cxn ang="0">
                  <a:pos x="1657" y="680"/>
                </a:cxn>
                <a:cxn ang="0">
                  <a:pos x="1743" y="680"/>
                </a:cxn>
                <a:cxn ang="0">
                  <a:pos x="1875" y="691"/>
                </a:cxn>
                <a:cxn ang="0">
                  <a:pos x="2001" y="713"/>
                </a:cxn>
                <a:cxn ang="0">
                  <a:pos x="2123" y="747"/>
                </a:cxn>
                <a:cxn ang="0">
                  <a:pos x="2240" y="791"/>
                </a:cxn>
                <a:cxn ang="0">
                  <a:pos x="2353" y="845"/>
                </a:cxn>
                <a:cxn ang="0">
                  <a:pos x="2458" y="910"/>
                </a:cxn>
                <a:cxn ang="0">
                  <a:pos x="2558" y="984"/>
                </a:cxn>
                <a:cxn ang="0">
                  <a:pos x="2651" y="1065"/>
                </a:cxn>
                <a:cxn ang="0">
                  <a:pos x="2735" y="1155"/>
                </a:cxn>
                <a:cxn ang="0">
                  <a:pos x="2811" y="1252"/>
                </a:cxn>
                <a:cxn ang="0">
                  <a:pos x="2636" y="1402"/>
                </a:cxn>
                <a:cxn ang="0">
                  <a:pos x="3624" y="844"/>
                </a:cxn>
              </a:cxnLst>
              <a:rect l="0" t="0" r="r" b="b"/>
              <a:pathLst>
                <a:path w="3626" h="1438">
                  <a:moveTo>
                    <a:pt x="3624" y="844"/>
                  </a:moveTo>
                  <a:lnTo>
                    <a:pt x="3430" y="953"/>
                  </a:lnTo>
                  <a:lnTo>
                    <a:pt x="3430" y="953"/>
                  </a:lnTo>
                  <a:lnTo>
                    <a:pt x="3395" y="900"/>
                  </a:lnTo>
                  <a:lnTo>
                    <a:pt x="3358" y="847"/>
                  </a:lnTo>
                  <a:lnTo>
                    <a:pt x="3321" y="797"/>
                  </a:lnTo>
                  <a:lnTo>
                    <a:pt x="3281" y="747"/>
                  </a:lnTo>
                  <a:lnTo>
                    <a:pt x="3240" y="698"/>
                  </a:lnTo>
                  <a:lnTo>
                    <a:pt x="3197" y="652"/>
                  </a:lnTo>
                  <a:lnTo>
                    <a:pt x="3153" y="607"/>
                  </a:lnTo>
                  <a:lnTo>
                    <a:pt x="3109" y="563"/>
                  </a:lnTo>
                  <a:lnTo>
                    <a:pt x="3062" y="518"/>
                  </a:lnTo>
                  <a:lnTo>
                    <a:pt x="3013" y="477"/>
                  </a:lnTo>
                  <a:lnTo>
                    <a:pt x="2964" y="437"/>
                  </a:lnTo>
                  <a:lnTo>
                    <a:pt x="2914" y="399"/>
                  </a:lnTo>
                  <a:lnTo>
                    <a:pt x="2863" y="362"/>
                  </a:lnTo>
                  <a:lnTo>
                    <a:pt x="2810" y="327"/>
                  </a:lnTo>
                  <a:lnTo>
                    <a:pt x="2755" y="293"/>
                  </a:lnTo>
                  <a:lnTo>
                    <a:pt x="2701" y="261"/>
                  </a:lnTo>
                  <a:lnTo>
                    <a:pt x="2645" y="231"/>
                  </a:lnTo>
                  <a:lnTo>
                    <a:pt x="2587" y="202"/>
                  </a:lnTo>
                  <a:lnTo>
                    <a:pt x="2530" y="175"/>
                  </a:lnTo>
                  <a:lnTo>
                    <a:pt x="2471" y="150"/>
                  </a:lnTo>
                  <a:lnTo>
                    <a:pt x="2411" y="127"/>
                  </a:lnTo>
                  <a:lnTo>
                    <a:pt x="2350" y="105"/>
                  </a:lnTo>
                  <a:lnTo>
                    <a:pt x="2288" y="85"/>
                  </a:lnTo>
                  <a:lnTo>
                    <a:pt x="2225" y="68"/>
                  </a:lnTo>
                  <a:lnTo>
                    <a:pt x="2162" y="52"/>
                  </a:lnTo>
                  <a:lnTo>
                    <a:pt x="2098" y="38"/>
                  </a:lnTo>
                  <a:lnTo>
                    <a:pt x="2034" y="27"/>
                  </a:lnTo>
                  <a:lnTo>
                    <a:pt x="1967" y="16"/>
                  </a:lnTo>
                  <a:lnTo>
                    <a:pt x="1903" y="9"/>
                  </a:lnTo>
                  <a:lnTo>
                    <a:pt x="1835" y="4"/>
                  </a:lnTo>
                  <a:lnTo>
                    <a:pt x="1768" y="0"/>
                  </a:lnTo>
                  <a:lnTo>
                    <a:pt x="1699" y="0"/>
                  </a:lnTo>
                  <a:lnTo>
                    <a:pt x="1699" y="0"/>
                  </a:lnTo>
                  <a:lnTo>
                    <a:pt x="1634" y="0"/>
                  </a:lnTo>
                  <a:lnTo>
                    <a:pt x="1568" y="3"/>
                  </a:lnTo>
                  <a:lnTo>
                    <a:pt x="1503" y="9"/>
                  </a:lnTo>
                  <a:lnTo>
                    <a:pt x="1439" y="16"/>
                  </a:lnTo>
                  <a:lnTo>
                    <a:pt x="1375" y="25"/>
                  </a:lnTo>
                  <a:lnTo>
                    <a:pt x="1312" y="37"/>
                  </a:lnTo>
                  <a:lnTo>
                    <a:pt x="1250" y="49"/>
                  </a:lnTo>
                  <a:lnTo>
                    <a:pt x="1188" y="65"/>
                  </a:lnTo>
                  <a:lnTo>
                    <a:pt x="1126" y="81"/>
                  </a:lnTo>
                  <a:lnTo>
                    <a:pt x="1066" y="100"/>
                  </a:lnTo>
                  <a:lnTo>
                    <a:pt x="1007" y="121"/>
                  </a:lnTo>
                  <a:lnTo>
                    <a:pt x="948" y="143"/>
                  </a:lnTo>
                  <a:lnTo>
                    <a:pt x="891" y="166"/>
                  </a:lnTo>
                  <a:lnTo>
                    <a:pt x="833" y="191"/>
                  </a:lnTo>
                  <a:lnTo>
                    <a:pt x="777" y="219"/>
                  </a:lnTo>
                  <a:lnTo>
                    <a:pt x="723" y="247"/>
                  </a:lnTo>
                  <a:lnTo>
                    <a:pt x="668" y="278"/>
                  </a:lnTo>
                  <a:lnTo>
                    <a:pt x="615" y="311"/>
                  </a:lnTo>
                  <a:lnTo>
                    <a:pt x="564" y="345"/>
                  </a:lnTo>
                  <a:lnTo>
                    <a:pt x="514" y="380"/>
                  </a:lnTo>
                  <a:lnTo>
                    <a:pt x="464" y="415"/>
                  </a:lnTo>
                  <a:lnTo>
                    <a:pt x="415" y="454"/>
                  </a:lnTo>
                  <a:lnTo>
                    <a:pt x="368" y="493"/>
                  </a:lnTo>
                  <a:lnTo>
                    <a:pt x="321" y="535"/>
                  </a:lnTo>
                  <a:lnTo>
                    <a:pt x="276" y="576"/>
                  </a:lnTo>
                  <a:lnTo>
                    <a:pt x="232" y="620"/>
                  </a:lnTo>
                  <a:lnTo>
                    <a:pt x="191" y="664"/>
                  </a:lnTo>
                  <a:lnTo>
                    <a:pt x="150" y="711"/>
                  </a:lnTo>
                  <a:lnTo>
                    <a:pt x="110" y="759"/>
                  </a:lnTo>
                  <a:lnTo>
                    <a:pt x="72" y="807"/>
                  </a:lnTo>
                  <a:lnTo>
                    <a:pt x="35" y="856"/>
                  </a:lnTo>
                  <a:lnTo>
                    <a:pt x="0" y="907"/>
                  </a:lnTo>
                  <a:lnTo>
                    <a:pt x="385" y="897"/>
                  </a:lnTo>
                  <a:lnTo>
                    <a:pt x="575" y="1270"/>
                  </a:lnTo>
                  <a:lnTo>
                    <a:pt x="575" y="1270"/>
                  </a:lnTo>
                  <a:lnTo>
                    <a:pt x="599" y="1237"/>
                  </a:lnTo>
                  <a:lnTo>
                    <a:pt x="624" y="1205"/>
                  </a:lnTo>
                  <a:lnTo>
                    <a:pt x="649" y="1172"/>
                  </a:lnTo>
                  <a:lnTo>
                    <a:pt x="676" y="1141"/>
                  </a:lnTo>
                  <a:lnTo>
                    <a:pt x="704" y="1112"/>
                  </a:lnTo>
                  <a:lnTo>
                    <a:pt x="732" y="1083"/>
                  </a:lnTo>
                  <a:lnTo>
                    <a:pt x="761" y="1055"/>
                  </a:lnTo>
                  <a:lnTo>
                    <a:pt x="791" y="1028"/>
                  </a:lnTo>
                  <a:lnTo>
                    <a:pt x="821" y="1000"/>
                  </a:lnTo>
                  <a:lnTo>
                    <a:pt x="852" y="975"/>
                  </a:lnTo>
                  <a:lnTo>
                    <a:pt x="885" y="950"/>
                  </a:lnTo>
                  <a:lnTo>
                    <a:pt x="917" y="926"/>
                  </a:lnTo>
                  <a:lnTo>
                    <a:pt x="951" y="904"/>
                  </a:lnTo>
                  <a:lnTo>
                    <a:pt x="985" y="882"/>
                  </a:lnTo>
                  <a:lnTo>
                    <a:pt x="1020" y="862"/>
                  </a:lnTo>
                  <a:lnTo>
                    <a:pt x="1056" y="841"/>
                  </a:lnTo>
                  <a:lnTo>
                    <a:pt x="1092" y="822"/>
                  </a:lnTo>
                  <a:lnTo>
                    <a:pt x="1129" y="804"/>
                  </a:lnTo>
                  <a:lnTo>
                    <a:pt x="1168" y="788"/>
                  </a:lnTo>
                  <a:lnTo>
                    <a:pt x="1204" y="773"/>
                  </a:lnTo>
                  <a:lnTo>
                    <a:pt x="1244" y="759"/>
                  </a:lnTo>
                  <a:lnTo>
                    <a:pt x="1282" y="745"/>
                  </a:lnTo>
                  <a:lnTo>
                    <a:pt x="1322" y="734"/>
                  </a:lnTo>
                  <a:lnTo>
                    <a:pt x="1363" y="722"/>
                  </a:lnTo>
                  <a:lnTo>
                    <a:pt x="1403" y="713"/>
                  </a:lnTo>
                  <a:lnTo>
                    <a:pt x="1444" y="704"/>
                  </a:lnTo>
                  <a:lnTo>
                    <a:pt x="1486" y="697"/>
                  </a:lnTo>
                  <a:lnTo>
                    <a:pt x="1528" y="691"/>
                  </a:lnTo>
                  <a:lnTo>
                    <a:pt x="1571" y="686"/>
                  </a:lnTo>
                  <a:lnTo>
                    <a:pt x="1614" y="682"/>
                  </a:lnTo>
                  <a:lnTo>
                    <a:pt x="1657" y="680"/>
                  </a:lnTo>
                  <a:lnTo>
                    <a:pt x="1699" y="680"/>
                  </a:lnTo>
                  <a:lnTo>
                    <a:pt x="1699" y="680"/>
                  </a:lnTo>
                  <a:lnTo>
                    <a:pt x="1743" y="680"/>
                  </a:lnTo>
                  <a:lnTo>
                    <a:pt x="1788" y="682"/>
                  </a:lnTo>
                  <a:lnTo>
                    <a:pt x="1832" y="686"/>
                  </a:lnTo>
                  <a:lnTo>
                    <a:pt x="1875" y="691"/>
                  </a:lnTo>
                  <a:lnTo>
                    <a:pt x="1917" y="697"/>
                  </a:lnTo>
                  <a:lnTo>
                    <a:pt x="1958" y="704"/>
                  </a:lnTo>
                  <a:lnTo>
                    <a:pt x="2001" y="713"/>
                  </a:lnTo>
                  <a:lnTo>
                    <a:pt x="2042" y="723"/>
                  </a:lnTo>
                  <a:lnTo>
                    <a:pt x="2082" y="735"/>
                  </a:lnTo>
                  <a:lnTo>
                    <a:pt x="2123" y="747"/>
                  </a:lnTo>
                  <a:lnTo>
                    <a:pt x="2163" y="760"/>
                  </a:lnTo>
                  <a:lnTo>
                    <a:pt x="2202" y="775"/>
                  </a:lnTo>
                  <a:lnTo>
                    <a:pt x="2240" y="791"/>
                  </a:lnTo>
                  <a:lnTo>
                    <a:pt x="2278" y="809"/>
                  </a:lnTo>
                  <a:lnTo>
                    <a:pt x="2316" y="826"/>
                  </a:lnTo>
                  <a:lnTo>
                    <a:pt x="2353" y="845"/>
                  </a:lnTo>
                  <a:lnTo>
                    <a:pt x="2389" y="866"/>
                  </a:lnTo>
                  <a:lnTo>
                    <a:pt x="2424" y="888"/>
                  </a:lnTo>
                  <a:lnTo>
                    <a:pt x="2458" y="910"/>
                  </a:lnTo>
                  <a:lnTo>
                    <a:pt x="2493" y="934"/>
                  </a:lnTo>
                  <a:lnTo>
                    <a:pt x="2526" y="959"/>
                  </a:lnTo>
                  <a:lnTo>
                    <a:pt x="2558" y="984"/>
                  </a:lnTo>
                  <a:lnTo>
                    <a:pt x="2589" y="1010"/>
                  </a:lnTo>
                  <a:lnTo>
                    <a:pt x="2620" y="1037"/>
                  </a:lnTo>
                  <a:lnTo>
                    <a:pt x="2651" y="1065"/>
                  </a:lnTo>
                  <a:lnTo>
                    <a:pt x="2680" y="1094"/>
                  </a:lnTo>
                  <a:lnTo>
                    <a:pt x="2708" y="1124"/>
                  </a:lnTo>
                  <a:lnTo>
                    <a:pt x="2735" y="1155"/>
                  </a:lnTo>
                  <a:lnTo>
                    <a:pt x="2761" y="1187"/>
                  </a:lnTo>
                  <a:lnTo>
                    <a:pt x="2786" y="1220"/>
                  </a:lnTo>
                  <a:lnTo>
                    <a:pt x="2811" y="1252"/>
                  </a:lnTo>
                  <a:lnTo>
                    <a:pt x="2835" y="1286"/>
                  </a:lnTo>
                  <a:lnTo>
                    <a:pt x="2635" y="1399"/>
                  </a:lnTo>
                  <a:lnTo>
                    <a:pt x="2636" y="1402"/>
                  </a:lnTo>
                  <a:lnTo>
                    <a:pt x="3306" y="1438"/>
                  </a:lnTo>
                  <a:lnTo>
                    <a:pt x="3626" y="847"/>
                  </a:lnTo>
                  <a:lnTo>
                    <a:pt x="3624" y="844"/>
                  </a:lnTo>
                  <a:close/>
                </a:path>
              </a:pathLst>
            </a:custGeom>
            <a:gradFill flip="none" rotWithShape="1">
              <a:gsLst>
                <a:gs pos="0">
                  <a:schemeClr val="accent5">
                    <a:lumMod val="50000"/>
                  </a:schemeClr>
                </a:gs>
                <a:gs pos="100000">
                  <a:schemeClr val="accent5">
                    <a:lumMod val="75000"/>
                  </a:schemeClr>
                </a:gs>
              </a:gsLst>
              <a:lin ang="10800000" scaled="1"/>
              <a:tileRect/>
            </a:gradFill>
            <a:ln w="9525">
              <a:noFill/>
              <a:round/>
              <a:headEnd/>
              <a:tailEnd/>
            </a:ln>
            <a:effectLst>
              <a:outerShdw blurRad="50800" dist="38100" dir="2700000" algn="ctr" rotWithShape="0">
                <a:srgbClr val="000000">
                  <a:alpha val="20000"/>
                </a:srgbClr>
              </a:outerShdw>
            </a:effectLst>
          </p:spPr>
          <p:txBody>
            <a:bodyPr vert="horz" wrap="square" lIns="91440" tIns="45720" rIns="91440" bIns="45720" numCol="1" anchor="t" anchorCtr="0" compatLnSpc="1">
              <a:prstTxWarp prst="textNoShape">
                <a:avLst/>
              </a:prstTxWarp>
            </a:bodyPr>
            <a:lstStyle/>
            <a:p>
              <a:endParaRPr lang="en-US" sz="1100" dirty="0">
                <a:latin typeface="Arial Narrow" pitchFamily="34" charset="0"/>
              </a:endParaRPr>
            </a:p>
          </p:txBody>
        </p:sp>
      </p:grpSp>
      <p:grpSp>
        <p:nvGrpSpPr>
          <p:cNvPr id="116" name="Group 115" descr="gauge">
            <a:extLst>
              <a:ext uri="{FF2B5EF4-FFF2-40B4-BE49-F238E27FC236}">
                <a16:creationId xmlns:a16="http://schemas.microsoft.com/office/drawing/2014/main" id="{13ACDAB9-A57E-A14F-ACD0-5CBC276827F6}"/>
              </a:ext>
            </a:extLst>
          </p:cNvPr>
          <p:cNvGrpSpPr/>
          <p:nvPr userDrawn="1"/>
        </p:nvGrpSpPr>
        <p:grpSpPr>
          <a:xfrm>
            <a:off x="6318890" y="3257406"/>
            <a:ext cx="1428110" cy="1438544"/>
            <a:chOff x="4744090" y="3206235"/>
            <a:chExt cx="1529710" cy="1540886"/>
          </a:xfrm>
        </p:grpSpPr>
        <p:grpSp>
          <p:nvGrpSpPr>
            <p:cNvPr id="117" name="Group 99">
              <a:extLst>
                <a:ext uri="{FF2B5EF4-FFF2-40B4-BE49-F238E27FC236}">
                  <a16:creationId xmlns:a16="http://schemas.microsoft.com/office/drawing/2014/main" id="{F36E8C17-6C2F-F047-873F-F2304ACF70B8}"/>
                </a:ext>
              </a:extLst>
            </p:cNvPr>
            <p:cNvGrpSpPr/>
            <p:nvPr/>
          </p:nvGrpSpPr>
          <p:grpSpPr>
            <a:xfrm>
              <a:off x="4744090" y="3206235"/>
              <a:ext cx="1529710" cy="1540886"/>
              <a:chOff x="2520309" y="1271649"/>
              <a:chExt cx="4032891" cy="4062351"/>
            </a:xfrm>
          </p:grpSpPr>
          <p:sp>
            <p:nvSpPr>
              <p:cNvPr id="191" name="Oval 536">
                <a:extLst>
                  <a:ext uri="{FF2B5EF4-FFF2-40B4-BE49-F238E27FC236}">
                    <a16:creationId xmlns:a16="http://schemas.microsoft.com/office/drawing/2014/main" id="{4B94232F-2728-EE41-B113-79120D1D5A52}"/>
                  </a:ext>
                </a:extLst>
              </p:cNvPr>
              <p:cNvSpPr>
                <a:spLocks noChangeArrowheads="1"/>
              </p:cNvSpPr>
              <p:nvPr/>
            </p:nvSpPr>
            <p:spPr bwMode="auto">
              <a:xfrm>
                <a:off x="2520309" y="1271649"/>
                <a:ext cx="4032891" cy="4062351"/>
              </a:xfrm>
              <a:prstGeom prst="ellipse">
                <a:avLst/>
              </a:prstGeom>
              <a:gradFill flip="none" rotWithShape="1">
                <a:gsLst>
                  <a:gs pos="0">
                    <a:srgbClr val="777777"/>
                  </a:gs>
                  <a:gs pos="45000">
                    <a:srgbClr val="FFFFFF"/>
                  </a:gs>
                  <a:gs pos="100000">
                    <a:srgbClr val="494949"/>
                  </a:gs>
                </a:gsLst>
                <a:path path="rect">
                  <a:fillToRect r="100000" b="100000"/>
                </a:path>
                <a:tileRect l="-100000" t="-100000"/>
              </a:gradFill>
              <a:ln w="9525">
                <a:noFill/>
                <a:round/>
                <a:headEnd/>
                <a:tailEnd/>
              </a:ln>
              <a:effectLst>
                <a:outerShdw blurRad="50800" dist="38100" dir="2700000" algn="tl" rotWithShape="0">
                  <a:prstClr val="black">
                    <a:alpha val="40000"/>
                  </a:prstClr>
                </a:outerShdw>
              </a:effectLst>
            </p:spPr>
            <p:txBody>
              <a:bodyPr/>
              <a:lstStyle/>
              <a:p>
                <a:endParaRPr lang="en-US" dirty="0"/>
              </a:p>
            </p:txBody>
          </p:sp>
          <p:sp>
            <p:nvSpPr>
              <p:cNvPr id="192" name="AutoShape 1099">
                <a:extLst>
                  <a:ext uri="{FF2B5EF4-FFF2-40B4-BE49-F238E27FC236}">
                    <a16:creationId xmlns:a16="http://schemas.microsoft.com/office/drawing/2014/main" id="{1EED23B3-70E4-414B-8773-59E894454751}"/>
                  </a:ext>
                </a:extLst>
              </p:cNvPr>
              <p:cNvSpPr>
                <a:spLocks noChangeArrowheads="1"/>
              </p:cNvSpPr>
              <p:nvPr/>
            </p:nvSpPr>
            <p:spPr bwMode="auto">
              <a:xfrm>
                <a:off x="2594271" y="1346152"/>
                <a:ext cx="3884966" cy="3913346"/>
              </a:xfrm>
              <a:custGeom>
                <a:avLst/>
                <a:gdLst>
                  <a:gd name="G0" fmla="+- 725 0 0"/>
                  <a:gd name="G1" fmla="+- 21600 0 725"/>
                  <a:gd name="G2" fmla="+- 21600 0 72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725" y="10800"/>
                    </a:moveTo>
                    <a:cubicBezTo>
                      <a:pt x="725" y="16364"/>
                      <a:pt x="5236" y="20875"/>
                      <a:pt x="10800" y="20875"/>
                    </a:cubicBezTo>
                    <a:cubicBezTo>
                      <a:pt x="16364" y="20875"/>
                      <a:pt x="20875" y="16364"/>
                      <a:pt x="20875" y="10800"/>
                    </a:cubicBezTo>
                    <a:cubicBezTo>
                      <a:pt x="20875" y="5236"/>
                      <a:pt x="16364" y="725"/>
                      <a:pt x="10800" y="725"/>
                    </a:cubicBezTo>
                    <a:cubicBezTo>
                      <a:pt x="5236" y="725"/>
                      <a:pt x="725" y="5236"/>
                      <a:pt x="725" y="10800"/>
                    </a:cubicBezTo>
                    <a:close/>
                  </a:path>
                </a:pathLst>
              </a:custGeom>
              <a:gradFill rotWithShape="1">
                <a:gsLst>
                  <a:gs pos="13000">
                    <a:srgbClr val="5F5F5F"/>
                  </a:gs>
                  <a:gs pos="28000">
                    <a:srgbClr val="5F5F5F"/>
                  </a:gs>
                  <a:gs pos="63000">
                    <a:srgbClr val="FFFFFF"/>
                  </a:gs>
                  <a:gs pos="71000">
                    <a:srgbClr val="333333"/>
                  </a:gs>
                  <a:gs pos="85000">
                    <a:srgbClr val="FFFFFF"/>
                  </a:gs>
                  <a:gs pos="100000">
                    <a:srgbClr val="EAEAEA"/>
                  </a:gs>
                </a:gsLst>
                <a:lin ang="2700000" scaled="1"/>
              </a:gradFill>
              <a:ln w="9525">
                <a:noFill/>
                <a:round/>
                <a:headEnd/>
                <a:tailEnd/>
              </a:ln>
              <a:effectLst/>
            </p:spPr>
            <p:txBody>
              <a:bodyPr wrap="none" anchor="ctr"/>
              <a:lstStyle/>
              <a:p>
                <a:endParaRPr lang="en-US" dirty="0"/>
              </a:p>
            </p:txBody>
          </p:sp>
        </p:grpSp>
        <p:sp>
          <p:nvSpPr>
            <p:cNvPr id="118" name="Oval 536">
              <a:extLst>
                <a:ext uri="{FF2B5EF4-FFF2-40B4-BE49-F238E27FC236}">
                  <a16:creationId xmlns:a16="http://schemas.microsoft.com/office/drawing/2014/main" id="{C69FC8A4-D0FD-6448-9634-0A5D02B67834}"/>
                </a:ext>
              </a:extLst>
            </p:cNvPr>
            <p:cNvSpPr>
              <a:spLocks noChangeArrowheads="1"/>
            </p:cNvSpPr>
            <p:nvPr/>
          </p:nvSpPr>
          <p:spPr bwMode="auto">
            <a:xfrm>
              <a:off x="4808483" y="3271099"/>
              <a:ext cx="1400924" cy="1411159"/>
            </a:xfrm>
            <a:prstGeom prst="ellipse">
              <a:avLst/>
            </a:prstGeom>
            <a:gradFill flip="none" rotWithShape="1">
              <a:gsLst>
                <a:gs pos="35000">
                  <a:schemeClr val="bg2"/>
                </a:gs>
                <a:gs pos="100000">
                  <a:schemeClr val="bg1">
                    <a:lumMod val="85000"/>
                  </a:schemeClr>
                </a:gs>
              </a:gsLst>
              <a:path path="circle">
                <a:fillToRect r="100000" b="100000"/>
              </a:path>
              <a:tileRect l="-100000" t="-100000"/>
            </a:gradFill>
            <a:ln w="9525">
              <a:solidFill>
                <a:srgbClr val="5F5F5F"/>
              </a:solidFill>
              <a:round/>
              <a:headEnd/>
              <a:tailEnd/>
            </a:ln>
          </p:spPr>
          <p:txBody>
            <a:bodyPr/>
            <a:lstStyle/>
            <a:p>
              <a:endParaRPr lang="en-US" dirty="0"/>
            </a:p>
          </p:txBody>
        </p:sp>
        <p:grpSp>
          <p:nvGrpSpPr>
            <p:cNvPr id="119" name="Group 101">
              <a:extLst>
                <a:ext uri="{FF2B5EF4-FFF2-40B4-BE49-F238E27FC236}">
                  <a16:creationId xmlns:a16="http://schemas.microsoft.com/office/drawing/2014/main" id="{D5369271-B723-5B4B-AA8B-62B82896E44B}"/>
                </a:ext>
              </a:extLst>
            </p:cNvPr>
            <p:cNvGrpSpPr/>
            <p:nvPr/>
          </p:nvGrpSpPr>
          <p:grpSpPr>
            <a:xfrm>
              <a:off x="4819224" y="3287057"/>
              <a:ext cx="1379443" cy="1287362"/>
              <a:chOff x="2718390" y="1484725"/>
              <a:chExt cx="3636730" cy="3393966"/>
            </a:xfrm>
          </p:grpSpPr>
          <p:grpSp>
            <p:nvGrpSpPr>
              <p:cNvPr id="128" name="Group 126">
                <a:extLst>
                  <a:ext uri="{FF2B5EF4-FFF2-40B4-BE49-F238E27FC236}">
                    <a16:creationId xmlns:a16="http://schemas.microsoft.com/office/drawing/2014/main" id="{1F5BAED6-E30E-FD4E-B411-A926A6AEA1FC}"/>
                  </a:ext>
                </a:extLst>
              </p:cNvPr>
              <p:cNvGrpSpPr/>
              <p:nvPr/>
            </p:nvGrpSpPr>
            <p:grpSpPr>
              <a:xfrm>
                <a:off x="2718390" y="1484725"/>
                <a:ext cx="3636730" cy="3393966"/>
                <a:chOff x="1047750" y="149225"/>
                <a:chExt cx="7348538" cy="6858001"/>
              </a:xfrm>
              <a:gradFill flip="none" rotWithShape="1">
                <a:gsLst>
                  <a:gs pos="0">
                    <a:srgbClr val="09264A"/>
                  </a:gs>
                  <a:gs pos="100000">
                    <a:srgbClr val="31639F"/>
                  </a:gs>
                </a:gsLst>
                <a:lin ang="16200000" scaled="1"/>
                <a:tileRect/>
              </a:gradFill>
            </p:grpSpPr>
            <p:sp>
              <p:nvSpPr>
                <p:cNvPr id="181" name="Freeform 113">
                  <a:extLst>
                    <a:ext uri="{FF2B5EF4-FFF2-40B4-BE49-F238E27FC236}">
                      <a16:creationId xmlns:a16="http://schemas.microsoft.com/office/drawing/2014/main" id="{07827A06-A90D-A740-BC8E-9BE31CA71059}"/>
                    </a:ext>
                  </a:extLst>
                </p:cNvPr>
                <p:cNvSpPr>
                  <a:spLocks/>
                </p:cNvSpPr>
                <p:nvPr/>
              </p:nvSpPr>
              <p:spPr bwMode="auto">
                <a:xfrm>
                  <a:off x="1047750" y="1987550"/>
                  <a:ext cx="973138" cy="1836738"/>
                </a:xfrm>
                <a:custGeom>
                  <a:avLst/>
                  <a:gdLst/>
                  <a:ahLst/>
                  <a:cxnLst>
                    <a:cxn ang="0">
                      <a:pos x="310" y="0"/>
                    </a:cxn>
                    <a:cxn ang="0">
                      <a:pos x="310" y="0"/>
                    </a:cxn>
                    <a:cxn ang="0">
                      <a:pos x="271" y="68"/>
                    </a:cxn>
                    <a:cxn ang="0">
                      <a:pos x="235" y="138"/>
                    </a:cxn>
                    <a:cxn ang="0">
                      <a:pos x="202" y="207"/>
                    </a:cxn>
                    <a:cxn ang="0">
                      <a:pos x="171" y="277"/>
                    </a:cxn>
                    <a:cxn ang="0">
                      <a:pos x="143" y="346"/>
                    </a:cxn>
                    <a:cxn ang="0">
                      <a:pos x="118" y="416"/>
                    </a:cxn>
                    <a:cxn ang="0">
                      <a:pos x="95" y="487"/>
                    </a:cxn>
                    <a:cxn ang="0">
                      <a:pos x="75" y="558"/>
                    </a:cxn>
                    <a:cxn ang="0">
                      <a:pos x="57" y="629"/>
                    </a:cxn>
                    <a:cxn ang="0">
                      <a:pos x="42" y="701"/>
                    </a:cxn>
                    <a:cxn ang="0">
                      <a:pos x="29" y="775"/>
                    </a:cxn>
                    <a:cxn ang="0">
                      <a:pos x="18" y="848"/>
                    </a:cxn>
                    <a:cxn ang="0">
                      <a:pos x="10" y="923"/>
                    </a:cxn>
                    <a:cxn ang="0">
                      <a:pos x="4" y="1000"/>
                    </a:cxn>
                    <a:cxn ang="0">
                      <a:pos x="0" y="1078"/>
                    </a:cxn>
                    <a:cxn ang="0">
                      <a:pos x="0" y="1157"/>
                    </a:cxn>
                    <a:cxn ang="0">
                      <a:pos x="350" y="1157"/>
                    </a:cxn>
                    <a:cxn ang="0">
                      <a:pos x="350" y="1157"/>
                    </a:cxn>
                    <a:cxn ang="0">
                      <a:pos x="352" y="1090"/>
                    </a:cxn>
                    <a:cxn ang="0">
                      <a:pos x="356" y="1024"/>
                    </a:cxn>
                    <a:cxn ang="0">
                      <a:pos x="362" y="958"/>
                    </a:cxn>
                    <a:cxn ang="0">
                      <a:pos x="368" y="893"/>
                    </a:cxn>
                    <a:cxn ang="0">
                      <a:pos x="378" y="829"/>
                    </a:cxn>
                    <a:cxn ang="0">
                      <a:pos x="389" y="765"/>
                    </a:cxn>
                    <a:cxn ang="0">
                      <a:pos x="403" y="702"/>
                    </a:cxn>
                    <a:cxn ang="0">
                      <a:pos x="420" y="640"/>
                    </a:cxn>
                    <a:cxn ang="0">
                      <a:pos x="438" y="579"/>
                    </a:cxn>
                    <a:cxn ang="0">
                      <a:pos x="457" y="519"/>
                    </a:cxn>
                    <a:cxn ang="0">
                      <a:pos x="478" y="459"/>
                    </a:cxn>
                    <a:cxn ang="0">
                      <a:pos x="502" y="401"/>
                    </a:cxn>
                    <a:cxn ang="0">
                      <a:pos x="527" y="342"/>
                    </a:cxn>
                    <a:cxn ang="0">
                      <a:pos x="555" y="285"/>
                    </a:cxn>
                    <a:cxn ang="0">
                      <a:pos x="583" y="230"/>
                    </a:cxn>
                    <a:cxn ang="0">
                      <a:pos x="613" y="175"/>
                    </a:cxn>
                    <a:cxn ang="0">
                      <a:pos x="310" y="0"/>
                    </a:cxn>
                  </a:cxnLst>
                  <a:rect l="0" t="0" r="r" b="b"/>
                  <a:pathLst>
                    <a:path w="613" h="1157">
                      <a:moveTo>
                        <a:pt x="310" y="0"/>
                      </a:moveTo>
                      <a:lnTo>
                        <a:pt x="310" y="0"/>
                      </a:lnTo>
                      <a:lnTo>
                        <a:pt x="271" y="68"/>
                      </a:lnTo>
                      <a:lnTo>
                        <a:pt x="235" y="138"/>
                      </a:lnTo>
                      <a:lnTo>
                        <a:pt x="202" y="207"/>
                      </a:lnTo>
                      <a:lnTo>
                        <a:pt x="171" y="277"/>
                      </a:lnTo>
                      <a:lnTo>
                        <a:pt x="143" y="346"/>
                      </a:lnTo>
                      <a:lnTo>
                        <a:pt x="118" y="416"/>
                      </a:lnTo>
                      <a:lnTo>
                        <a:pt x="95" y="487"/>
                      </a:lnTo>
                      <a:lnTo>
                        <a:pt x="75" y="558"/>
                      </a:lnTo>
                      <a:lnTo>
                        <a:pt x="57" y="629"/>
                      </a:lnTo>
                      <a:lnTo>
                        <a:pt x="42" y="701"/>
                      </a:lnTo>
                      <a:lnTo>
                        <a:pt x="29" y="775"/>
                      </a:lnTo>
                      <a:lnTo>
                        <a:pt x="18" y="848"/>
                      </a:lnTo>
                      <a:lnTo>
                        <a:pt x="10" y="923"/>
                      </a:lnTo>
                      <a:lnTo>
                        <a:pt x="4" y="1000"/>
                      </a:lnTo>
                      <a:lnTo>
                        <a:pt x="0" y="1078"/>
                      </a:lnTo>
                      <a:lnTo>
                        <a:pt x="0" y="1157"/>
                      </a:lnTo>
                      <a:lnTo>
                        <a:pt x="350" y="1157"/>
                      </a:lnTo>
                      <a:lnTo>
                        <a:pt x="350" y="1157"/>
                      </a:lnTo>
                      <a:lnTo>
                        <a:pt x="352" y="1090"/>
                      </a:lnTo>
                      <a:lnTo>
                        <a:pt x="356" y="1024"/>
                      </a:lnTo>
                      <a:lnTo>
                        <a:pt x="362" y="958"/>
                      </a:lnTo>
                      <a:lnTo>
                        <a:pt x="368" y="893"/>
                      </a:lnTo>
                      <a:lnTo>
                        <a:pt x="378" y="829"/>
                      </a:lnTo>
                      <a:lnTo>
                        <a:pt x="389" y="765"/>
                      </a:lnTo>
                      <a:lnTo>
                        <a:pt x="403" y="702"/>
                      </a:lnTo>
                      <a:lnTo>
                        <a:pt x="420" y="640"/>
                      </a:lnTo>
                      <a:lnTo>
                        <a:pt x="438" y="579"/>
                      </a:lnTo>
                      <a:lnTo>
                        <a:pt x="457" y="519"/>
                      </a:lnTo>
                      <a:lnTo>
                        <a:pt x="478" y="459"/>
                      </a:lnTo>
                      <a:lnTo>
                        <a:pt x="502" y="401"/>
                      </a:lnTo>
                      <a:lnTo>
                        <a:pt x="527" y="342"/>
                      </a:lnTo>
                      <a:lnTo>
                        <a:pt x="555" y="285"/>
                      </a:lnTo>
                      <a:lnTo>
                        <a:pt x="583" y="230"/>
                      </a:lnTo>
                      <a:lnTo>
                        <a:pt x="613" y="175"/>
                      </a:lnTo>
                      <a:lnTo>
                        <a:pt x="3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2" name="Freeform 114">
                  <a:extLst>
                    <a:ext uri="{FF2B5EF4-FFF2-40B4-BE49-F238E27FC236}">
                      <a16:creationId xmlns:a16="http://schemas.microsoft.com/office/drawing/2014/main" id="{592264E2-C7C3-7C4D-BCFE-58F0596EA5E5}"/>
                    </a:ext>
                  </a:extLst>
                </p:cNvPr>
                <p:cNvSpPr>
                  <a:spLocks/>
                </p:cNvSpPr>
                <p:nvPr/>
              </p:nvSpPr>
              <p:spPr bwMode="auto">
                <a:xfrm>
                  <a:off x="1047750" y="3824288"/>
                  <a:ext cx="973138" cy="1836738"/>
                </a:xfrm>
                <a:custGeom>
                  <a:avLst/>
                  <a:gdLst/>
                  <a:ahLst/>
                  <a:cxnLst>
                    <a:cxn ang="0">
                      <a:pos x="350" y="0"/>
                    </a:cxn>
                    <a:cxn ang="0">
                      <a:pos x="0" y="0"/>
                    </a:cxn>
                    <a:cxn ang="0">
                      <a:pos x="0" y="0"/>
                    </a:cxn>
                    <a:cxn ang="0">
                      <a:pos x="0" y="79"/>
                    </a:cxn>
                    <a:cxn ang="0">
                      <a:pos x="4" y="157"/>
                    </a:cxn>
                    <a:cxn ang="0">
                      <a:pos x="10" y="234"/>
                    </a:cxn>
                    <a:cxn ang="0">
                      <a:pos x="18" y="309"/>
                    </a:cxn>
                    <a:cxn ang="0">
                      <a:pos x="29" y="382"/>
                    </a:cxn>
                    <a:cxn ang="0">
                      <a:pos x="42" y="456"/>
                    </a:cxn>
                    <a:cxn ang="0">
                      <a:pos x="57" y="528"/>
                    </a:cxn>
                    <a:cxn ang="0">
                      <a:pos x="75" y="601"/>
                    </a:cxn>
                    <a:cxn ang="0">
                      <a:pos x="95" y="672"/>
                    </a:cxn>
                    <a:cxn ang="0">
                      <a:pos x="118" y="741"/>
                    </a:cxn>
                    <a:cxn ang="0">
                      <a:pos x="143" y="812"/>
                    </a:cxn>
                    <a:cxn ang="0">
                      <a:pos x="171" y="882"/>
                    </a:cxn>
                    <a:cxn ang="0">
                      <a:pos x="202" y="950"/>
                    </a:cxn>
                    <a:cxn ang="0">
                      <a:pos x="235" y="1019"/>
                    </a:cxn>
                    <a:cxn ang="0">
                      <a:pos x="271" y="1089"/>
                    </a:cxn>
                    <a:cxn ang="0">
                      <a:pos x="310" y="1157"/>
                    </a:cxn>
                    <a:cxn ang="0">
                      <a:pos x="613" y="982"/>
                    </a:cxn>
                    <a:cxn ang="0">
                      <a:pos x="613" y="982"/>
                    </a:cxn>
                    <a:cxn ang="0">
                      <a:pos x="583" y="927"/>
                    </a:cxn>
                    <a:cxn ang="0">
                      <a:pos x="555" y="872"/>
                    </a:cxn>
                    <a:cxn ang="0">
                      <a:pos x="527" y="815"/>
                    </a:cxn>
                    <a:cxn ang="0">
                      <a:pos x="502" y="756"/>
                    </a:cxn>
                    <a:cxn ang="0">
                      <a:pos x="478" y="698"/>
                    </a:cxn>
                    <a:cxn ang="0">
                      <a:pos x="457" y="638"/>
                    </a:cxn>
                    <a:cxn ang="0">
                      <a:pos x="438" y="578"/>
                    </a:cxn>
                    <a:cxn ang="0">
                      <a:pos x="420" y="517"/>
                    </a:cxn>
                    <a:cxn ang="0">
                      <a:pos x="403" y="455"/>
                    </a:cxn>
                    <a:cxn ang="0">
                      <a:pos x="389" y="392"/>
                    </a:cxn>
                    <a:cxn ang="0">
                      <a:pos x="378" y="328"/>
                    </a:cxn>
                    <a:cxn ang="0">
                      <a:pos x="368" y="264"/>
                    </a:cxn>
                    <a:cxn ang="0">
                      <a:pos x="362" y="199"/>
                    </a:cxn>
                    <a:cxn ang="0">
                      <a:pos x="356" y="134"/>
                    </a:cxn>
                    <a:cxn ang="0">
                      <a:pos x="352" y="67"/>
                    </a:cxn>
                    <a:cxn ang="0">
                      <a:pos x="350" y="0"/>
                    </a:cxn>
                    <a:cxn ang="0">
                      <a:pos x="350" y="0"/>
                    </a:cxn>
                  </a:cxnLst>
                  <a:rect l="0" t="0" r="r" b="b"/>
                  <a:pathLst>
                    <a:path w="613" h="1157">
                      <a:moveTo>
                        <a:pt x="350" y="0"/>
                      </a:moveTo>
                      <a:lnTo>
                        <a:pt x="0" y="0"/>
                      </a:lnTo>
                      <a:lnTo>
                        <a:pt x="0" y="0"/>
                      </a:lnTo>
                      <a:lnTo>
                        <a:pt x="0" y="79"/>
                      </a:lnTo>
                      <a:lnTo>
                        <a:pt x="4" y="157"/>
                      </a:lnTo>
                      <a:lnTo>
                        <a:pt x="10" y="234"/>
                      </a:lnTo>
                      <a:lnTo>
                        <a:pt x="18" y="309"/>
                      </a:lnTo>
                      <a:lnTo>
                        <a:pt x="29" y="382"/>
                      </a:lnTo>
                      <a:lnTo>
                        <a:pt x="42" y="456"/>
                      </a:lnTo>
                      <a:lnTo>
                        <a:pt x="57" y="528"/>
                      </a:lnTo>
                      <a:lnTo>
                        <a:pt x="75" y="601"/>
                      </a:lnTo>
                      <a:lnTo>
                        <a:pt x="95" y="672"/>
                      </a:lnTo>
                      <a:lnTo>
                        <a:pt x="118" y="741"/>
                      </a:lnTo>
                      <a:lnTo>
                        <a:pt x="143" y="812"/>
                      </a:lnTo>
                      <a:lnTo>
                        <a:pt x="171" y="882"/>
                      </a:lnTo>
                      <a:lnTo>
                        <a:pt x="202" y="950"/>
                      </a:lnTo>
                      <a:lnTo>
                        <a:pt x="235" y="1019"/>
                      </a:lnTo>
                      <a:lnTo>
                        <a:pt x="271" y="1089"/>
                      </a:lnTo>
                      <a:lnTo>
                        <a:pt x="310" y="1157"/>
                      </a:lnTo>
                      <a:lnTo>
                        <a:pt x="613" y="982"/>
                      </a:lnTo>
                      <a:lnTo>
                        <a:pt x="613" y="982"/>
                      </a:lnTo>
                      <a:lnTo>
                        <a:pt x="583" y="927"/>
                      </a:lnTo>
                      <a:lnTo>
                        <a:pt x="555" y="872"/>
                      </a:lnTo>
                      <a:lnTo>
                        <a:pt x="527" y="815"/>
                      </a:lnTo>
                      <a:lnTo>
                        <a:pt x="502" y="756"/>
                      </a:lnTo>
                      <a:lnTo>
                        <a:pt x="478" y="698"/>
                      </a:lnTo>
                      <a:lnTo>
                        <a:pt x="457" y="638"/>
                      </a:lnTo>
                      <a:lnTo>
                        <a:pt x="438" y="578"/>
                      </a:lnTo>
                      <a:lnTo>
                        <a:pt x="420" y="517"/>
                      </a:lnTo>
                      <a:lnTo>
                        <a:pt x="403" y="455"/>
                      </a:lnTo>
                      <a:lnTo>
                        <a:pt x="389" y="392"/>
                      </a:lnTo>
                      <a:lnTo>
                        <a:pt x="378" y="328"/>
                      </a:lnTo>
                      <a:lnTo>
                        <a:pt x="368" y="264"/>
                      </a:lnTo>
                      <a:lnTo>
                        <a:pt x="362" y="199"/>
                      </a:lnTo>
                      <a:lnTo>
                        <a:pt x="356" y="134"/>
                      </a:lnTo>
                      <a:lnTo>
                        <a:pt x="352" y="67"/>
                      </a:lnTo>
                      <a:lnTo>
                        <a:pt x="350" y="0"/>
                      </a:lnTo>
                      <a:lnTo>
                        <a:pt x="35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3" name="Freeform 115">
                  <a:extLst>
                    <a:ext uri="{FF2B5EF4-FFF2-40B4-BE49-F238E27FC236}">
                      <a16:creationId xmlns:a16="http://schemas.microsoft.com/office/drawing/2014/main" id="{E10F87CA-3C15-7F4F-8BD2-2DD7BD2F221D}"/>
                    </a:ext>
                  </a:extLst>
                </p:cNvPr>
                <p:cNvSpPr>
                  <a:spLocks/>
                </p:cNvSpPr>
                <p:nvPr/>
              </p:nvSpPr>
              <p:spPr bwMode="auto">
                <a:xfrm>
                  <a:off x="1539875" y="5383213"/>
                  <a:ext cx="1622425" cy="1624013"/>
                </a:xfrm>
                <a:custGeom>
                  <a:avLst/>
                  <a:gdLst/>
                  <a:ahLst/>
                  <a:cxnLst>
                    <a:cxn ang="0">
                      <a:pos x="303" y="0"/>
                    </a:cxn>
                    <a:cxn ang="0">
                      <a:pos x="0" y="175"/>
                    </a:cxn>
                    <a:cxn ang="0">
                      <a:pos x="0" y="175"/>
                    </a:cxn>
                    <a:cxn ang="0">
                      <a:pos x="40" y="243"/>
                    </a:cxn>
                    <a:cxn ang="0">
                      <a:pos x="82" y="308"/>
                    </a:cxn>
                    <a:cxn ang="0">
                      <a:pos x="125" y="372"/>
                    </a:cxn>
                    <a:cxn ang="0">
                      <a:pos x="170" y="433"/>
                    </a:cxn>
                    <a:cxn ang="0">
                      <a:pos x="216" y="492"/>
                    </a:cxn>
                    <a:cxn ang="0">
                      <a:pos x="264" y="549"/>
                    </a:cxn>
                    <a:cxn ang="0">
                      <a:pos x="313" y="604"/>
                    </a:cxn>
                    <a:cxn ang="0">
                      <a:pos x="364" y="657"/>
                    </a:cxn>
                    <a:cxn ang="0">
                      <a:pos x="417" y="709"/>
                    </a:cxn>
                    <a:cxn ang="0">
                      <a:pos x="473" y="759"/>
                    </a:cxn>
                    <a:cxn ang="0">
                      <a:pos x="530" y="806"/>
                    </a:cxn>
                    <a:cxn ang="0">
                      <a:pos x="588" y="852"/>
                    </a:cxn>
                    <a:cxn ang="0">
                      <a:pos x="649" y="896"/>
                    </a:cxn>
                    <a:cxn ang="0">
                      <a:pos x="713" y="940"/>
                    </a:cxn>
                    <a:cxn ang="0">
                      <a:pos x="779" y="983"/>
                    </a:cxn>
                    <a:cxn ang="0">
                      <a:pos x="847" y="1023"/>
                    </a:cxn>
                    <a:cxn ang="0">
                      <a:pos x="1022" y="719"/>
                    </a:cxn>
                    <a:cxn ang="0">
                      <a:pos x="1022" y="719"/>
                    </a:cxn>
                    <a:cxn ang="0">
                      <a:pos x="966" y="685"/>
                    </a:cxn>
                    <a:cxn ang="0">
                      <a:pos x="914" y="650"/>
                    </a:cxn>
                    <a:cxn ang="0">
                      <a:pos x="861" y="614"/>
                    </a:cxn>
                    <a:cxn ang="0">
                      <a:pos x="809" y="575"/>
                    </a:cxn>
                    <a:cxn ang="0">
                      <a:pos x="758" y="535"/>
                    </a:cxn>
                    <a:cxn ang="0">
                      <a:pos x="709" y="495"/>
                    </a:cxn>
                    <a:cxn ang="0">
                      <a:pos x="662" y="452"/>
                    </a:cxn>
                    <a:cxn ang="0">
                      <a:pos x="616" y="406"/>
                    </a:cxn>
                    <a:cxn ang="0">
                      <a:pos x="572" y="360"/>
                    </a:cxn>
                    <a:cxn ang="0">
                      <a:pos x="528" y="313"/>
                    </a:cxn>
                    <a:cxn ang="0">
                      <a:pos x="487" y="264"/>
                    </a:cxn>
                    <a:cxn ang="0">
                      <a:pos x="446" y="214"/>
                    </a:cxn>
                    <a:cxn ang="0">
                      <a:pos x="409" y="162"/>
                    </a:cxn>
                    <a:cxn ang="0">
                      <a:pos x="371" y="110"/>
                    </a:cxn>
                    <a:cxn ang="0">
                      <a:pos x="337" y="55"/>
                    </a:cxn>
                    <a:cxn ang="0">
                      <a:pos x="303" y="0"/>
                    </a:cxn>
                    <a:cxn ang="0">
                      <a:pos x="303" y="0"/>
                    </a:cxn>
                  </a:cxnLst>
                  <a:rect l="0" t="0" r="r" b="b"/>
                  <a:pathLst>
                    <a:path w="1022" h="1023">
                      <a:moveTo>
                        <a:pt x="303" y="0"/>
                      </a:moveTo>
                      <a:lnTo>
                        <a:pt x="0" y="175"/>
                      </a:lnTo>
                      <a:lnTo>
                        <a:pt x="0" y="175"/>
                      </a:lnTo>
                      <a:lnTo>
                        <a:pt x="40" y="243"/>
                      </a:lnTo>
                      <a:lnTo>
                        <a:pt x="82" y="308"/>
                      </a:lnTo>
                      <a:lnTo>
                        <a:pt x="125" y="372"/>
                      </a:lnTo>
                      <a:lnTo>
                        <a:pt x="170" y="433"/>
                      </a:lnTo>
                      <a:lnTo>
                        <a:pt x="216" y="492"/>
                      </a:lnTo>
                      <a:lnTo>
                        <a:pt x="264" y="549"/>
                      </a:lnTo>
                      <a:lnTo>
                        <a:pt x="313" y="604"/>
                      </a:lnTo>
                      <a:lnTo>
                        <a:pt x="364" y="657"/>
                      </a:lnTo>
                      <a:lnTo>
                        <a:pt x="417" y="709"/>
                      </a:lnTo>
                      <a:lnTo>
                        <a:pt x="473" y="759"/>
                      </a:lnTo>
                      <a:lnTo>
                        <a:pt x="530" y="806"/>
                      </a:lnTo>
                      <a:lnTo>
                        <a:pt x="588" y="852"/>
                      </a:lnTo>
                      <a:lnTo>
                        <a:pt x="649" y="896"/>
                      </a:lnTo>
                      <a:lnTo>
                        <a:pt x="713" y="940"/>
                      </a:lnTo>
                      <a:lnTo>
                        <a:pt x="779" y="983"/>
                      </a:lnTo>
                      <a:lnTo>
                        <a:pt x="847" y="1023"/>
                      </a:lnTo>
                      <a:lnTo>
                        <a:pt x="1022" y="719"/>
                      </a:lnTo>
                      <a:lnTo>
                        <a:pt x="1022" y="719"/>
                      </a:lnTo>
                      <a:lnTo>
                        <a:pt x="966" y="685"/>
                      </a:lnTo>
                      <a:lnTo>
                        <a:pt x="914" y="650"/>
                      </a:lnTo>
                      <a:lnTo>
                        <a:pt x="861" y="614"/>
                      </a:lnTo>
                      <a:lnTo>
                        <a:pt x="809" y="575"/>
                      </a:lnTo>
                      <a:lnTo>
                        <a:pt x="758" y="535"/>
                      </a:lnTo>
                      <a:lnTo>
                        <a:pt x="709" y="495"/>
                      </a:lnTo>
                      <a:lnTo>
                        <a:pt x="662" y="452"/>
                      </a:lnTo>
                      <a:lnTo>
                        <a:pt x="616" y="406"/>
                      </a:lnTo>
                      <a:lnTo>
                        <a:pt x="572" y="360"/>
                      </a:lnTo>
                      <a:lnTo>
                        <a:pt x="528" y="313"/>
                      </a:lnTo>
                      <a:lnTo>
                        <a:pt x="487" y="264"/>
                      </a:lnTo>
                      <a:lnTo>
                        <a:pt x="446" y="214"/>
                      </a:lnTo>
                      <a:lnTo>
                        <a:pt x="409" y="162"/>
                      </a:lnTo>
                      <a:lnTo>
                        <a:pt x="371" y="110"/>
                      </a:lnTo>
                      <a:lnTo>
                        <a:pt x="337" y="55"/>
                      </a:lnTo>
                      <a:lnTo>
                        <a:pt x="303" y="0"/>
                      </a:lnTo>
                      <a:lnTo>
                        <a:pt x="303"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4" name="Freeform 116">
                  <a:extLst>
                    <a:ext uri="{FF2B5EF4-FFF2-40B4-BE49-F238E27FC236}">
                      <a16:creationId xmlns:a16="http://schemas.microsoft.com/office/drawing/2014/main" id="{ADE168FA-47CE-6A45-B00C-2E797255E98D}"/>
                    </a:ext>
                  </a:extLst>
                </p:cNvPr>
                <p:cNvSpPr>
                  <a:spLocks/>
                </p:cNvSpPr>
                <p:nvPr/>
              </p:nvSpPr>
              <p:spPr bwMode="auto">
                <a:xfrm>
                  <a:off x="6280150" y="5383213"/>
                  <a:ext cx="1624013" cy="1624013"/>
                </a:xfrm>
                <a:custGeom>
                  <a:avLst/>
                  <a:gdLst/>
                  <a:ahLst/>
                  <a:cxnLst>
                    <a:cxn ang="0">
                      <a:pos x="718" y="0"/>
                    </a:cxn>
                    <a:cxn ang="0">
                      <a:pos x="718" y="0"/>
                    </a:cxn>
                    <a:cxn ang="0">
                      <a:pos x="685" y="55"/>
                    </a:cxn>
                    <a:cxn ang="0">
                      <a:pos x="650" y="110"/>
                    </a:cxn>
                    <a:cxn ang="0">
                      <a:pos x="614" y="162"/>
                    </a:cxn>
                    <a:cxn ang="0">
                      <a:pos x="575" y="214"/>
                    </a:cxn>
                    <a:cxn ang="0">
                      <a:pos x="536" y="264"/>
                    </a:cxn>
                    <a:cxn ang="0">
                      <a:pos x="495" y="313"/>
                    </a:cxn>
                    <a:cxn ang="0">
                      <a:pos x="451" y="360"/>
                    </a:cxn>
                    <a:cxn ang="0">
                      <a:pos x="407" y="406"/>
                    </a:cxn>
                    <a:cxn ang="0">
                      <a:pos x="361" y="452"/>
                    </a:cxn>
                    <a:cxn ang="0">
                      <a:pos x="312" y="495"/>
                    </a:cxn>
                    <a:cxn ang="0">
                      <a:pos x="264" y="535"/>
                    </a:cxn>
                    <a:cxn ang="0">
                      <a:pos x="214" y="575"/>
                    </a:cxn>
                    <a:cxn ang="0">
                      <a:pos x="162" y="614"/>
                    </a:cxn>
                    <a:cxn ang="0">
                      <a:pos x="109" y="650"/>
                    </a:cxn>
                    <a:cxn ang="0">
                      <a:pos x="55" y="685"/>
                    </a:cxn>
                    <a:cxn ang="0">
                      <a:pos x="0" y="719"/>
                    </a:cxn>
                    <a:cxn ang="0">
                      <a:pos x="176" y="1023"/>
                    </a:cxn>
                    <a:cxn ang="0">
                      <a:pos x="176" y="1023"/>
                    </a:cxn>
                    <a:cxn ang="0">
                      <a:pos x="244" y="983"/>
                    </a:cxn>
                    <a:cxn ang="0">
                      <a:pos x="310" y="940"/>
                    </a:cxn>
                    <a:cxn ang="0">
                      <a:pos x="372" y="896"/>
                    </a:cxn>
                    <a:cxn ang="0">
                      <a:pos x="433" y="852"/>
                    </a:cxn>
                    <a:cxn ang="0">
                      <a:pos x="493" y="806"/>
                    </a:cxn>
                    <a:cxn ang="0">
                      <a:pos x="550" y="759"/>
                    </a:cxn>
                    <a:cxn ang="0">
                      <a:pos x="604" y="709"/>
                    </a:cxn>
                    <a:cxn ang="0">
                      <a:pos x="657" y="657"/>
                    </a:cxn>
                    <a:cxn ang="0">
                      <a:pos x="709" y="604"/>
                    </a:cxn>
                    <a:cxn ang="0">
                      <a:pos x="759" y="549"/>
                    </a:cxn>
                    <a:cxn ang="0">
                      <a:pos x="806" y="492"/>
                    </a:cxn>
                    <a:cxn ang="0">
                      <a:pos x="852" y="433"/>
                    </a:cxn>
                    <a:cxn ang="0">
                      <a:pos x="898" y="372"/>
                    </a:cxn>
                    <a:cxn ang="0">
                      <a:pos x="941" y="308"/>
                    </a:cxn>
                    <a:cxn ang="0">
                      <a:pos x="983" y="243"/>
                    </a:cxn>
                    <a:cxn ang="0">
                      <a:pos x="1023" y="175"/>
                    </a:cxn>
                    <a:cxn ang="0">
                      <a:pos x="718" y="0"/>
                    </a:cxn>
                  </a:cxnLst>
                  <a:rect l="0" t="0" r="r" b="b"/>
                  <a:pathLst>
                    <a:path w="1023" h="1023">
                      <a:moveTo>
                        <a:pt x="718" y="0"/>
                      </a:moveTo>
                      <a:lnTo>
                        <a:pt x="718" y="0"/>
                      </a:lnTo>
                      <a:lnTo>
                        <a:pt x="685" y="55"/>
                      </a:lnTo>
                      <a:lnTo>
                        <a:pt x="650" y="110"/>
                      </a:lnTo>
                      <a:lnTo>
                        <a:pt x="614" y="162"/>
                      </a:lnTo>
                      <a:lnTo>
                        <a:pt x="575" y="214"/>
                      </a:lnTo>
                      <a:lnTo>
                        <a:pt x="536" y="264"/>
                      </a:lnTo>
                      <a:lnTo>
                        <a:pt x="495" y="313"/>
                      </a:lnTo>
                      <a:lnTo>
                        <a:pt x="451" y="360"/>
                      </a:lnTo>
                      <a:lnTo>
                        <a:pt x="407" y="406"/>
                      </a:lnTo>
                      <a:lnTo>
                        <a:pt x="361" y="452"/>
                      </a:lnTo>
                      <a:lnTo>
                        <a:pt x="312" y="495"/>
                      </a:lnTo>
                      <a:lnTo>
                        <a:pt x="264" y="535"/>
                      </a:lnTo>
                      <a:lnTo>
                        <a:pt x="214" y="575"/>
                      </a:lnTo>
                      <a:lnTo>
                        <a:pt x="162" y="614"/>
                      </a:lnTo>
                      <a:lnTo>
                        <a:pt x="109" y="650"/>
                      </a:lnTo>
                      <a:lnTo>
                        <a:pt x="55" y="685"/>
                      </a:lnTo>
                      <a:lnTo>
                        <a:pt x="0" y="719"/>
                      </a:lnTo>
                      <a:lnTo>
                        <a:pt x="176" y="1023"/>
                      </a:lnTo>
                      <a:lnTo>
                        <a:pt x="176" y="1023"/>
                      </a:lnTo>
                      <a:lnTo>
                        <a:pt x="244" y="983"/>
                      </a:lnTo>
                      <a:lnTo>
                        <a:pt x="310" y="940"/>
                      </a:lnTo>
                      <a:lnTo>
                        <a:pt x="372" y="896"/>
                      </a:lnTo>
                      <a:lnTo>
                        <a:pt x="433" y="852"/>
                      </a:lnTo>
                      <a:lnTo>
                        <a:pt x="493" y="806"/>
                      </a:lnTo>
                      <a:lnTo>
                        <a:pt x="550" y="759"/>
                      </a:lnTo>
                      <a:lnTo>
                        <a:pt x="604" y="709"/>
                      </a:lnTo>
                      <a:lnTo>
                        <a:pt x="657" y="657"/>
                      </a:lnTo>
                      <a:lnTo>
                        <a:pt x="709" y="604"/>
                      </a:lnTo>
                      <a:lnTo>
                        <a:pt x="759" y="549"/>
                      </a:lnTo>
                      <a:lnTo>
                        <a:pt x="806" y="492"/>
                      </a:lnTo>
                      <a:lnTo>
                        <a:pt x="852" y="433"/>
                      </a:lnTo>
                      <a:lnTo>
                        <a:pt x="898" y="372"/>
                      </a:lnTo>
                      <a:lnTo>
                        <a:pt x="941" y="308"/>
                      </a:lnTo>
                      <a:lnTo>
                        <a:pt x="983" y="243"/>
                      </a:lnTo>
                      <a:lnTo>
                        <a:pt x="1023" y="175"/>
                      </a:lnTo>
                      <a:lnTo>
                        <a:pt x="71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5" name="Freeform 117">
                  <a:extLst>
                    <a:ext uri="{FF2B5EF4-FFF2-40B4-BE49-F238E27FC236}">
                      <a16:creationId xmlns:a16="http://schemas.microsoft.com/office/drawing/2014/main" id="{14CCF579-3CB8-8B45-BEFE-5BABAF6E6CC1}"/>
                    </a:ext>
                  </a:extLst>
                </p:cNvPr>
                <p:cNvSpPr>
                  <a:spLocks/>
                </p:cNvSpPr>
                <p:nvPr/>
              </p:nvSpPr>
              <p:spPr bwMode="auto">
                <a:xfrm>
                  <a:off x="7419975" y="3824288"/>
                  <a:ext cx="976313" cy="1836738"/>
                </a:xfrm>
                <a:custGeom>
                  <a:avLst/>
                  <a:gdLst/>
                  <a:ahLst/>
                  <a:cxnLst>
                    <a:cxn ang="0">
                      <a:pos x="263" y="0"/>
                    </a:cxn>
                    <a:cxn ang="0">
                      <a:pos x="263" y="0"/>
                    </a:cxn>
                    <a:cxn ang="0">
                      <a:pos x="263" y="67"/>
                    </a:cxn>
                    <a:cxn ang="0">
                      <a:pos x="259" y="134"/>
                    </a:cxn>
                    <a:cxn ang="0">
                      <a:pos x="253" y="199"/>
                    </a:cxn>
                    <a:cxn ang="0">
                      <a:pos x="247" y="264"/>
                    </a:cxn>
                    <a:cxn ang="0">
                      <a:pos x="237" y="328"/>
                    </a:cxn>
                    <a:cxn ang="0">
                      <a:pos x="224" y="392"/>
                    </a:cxn>
                    <a:cxn ang="0">
                      <a:pos x="210" y="455"/>
                    </a:cxn>
                    <a:cxn ang="0">
                      <a:pos x="195" y="517"/>
                    </a:cxn>
                    <a:cxn ang="0">
                      <a:pos x="177" y="578"/>
                    </a:cxn>
                    <a:cxn ang="0">
                      <a:pos x="158" y="638"/>
                    </a:cxn>
                    <a:cxn ang="0">
                      <a:pos x="135" y="698"/>
                    </a:cxn>
                    <a:cxn ang="0">
                      <a:pos x="113" y="756"/>
                    </a:cxn>
                    <a:cxn ang="0">
                      <a:pos x="87" y="815"/>
                    </a:cxn>
                    <a:cxn ang="0">
                      <a:pos x="60" y="872"/>
                    </a:cxn>
                    <a:cxn ang="0">
                      <a:pos x="31" y="927"/>
                    </a:cxn>
                    <a:cxn ang="0">
                      <a:pos x="0" y="982"/>
                    </a:cxn>
                    <a:cxn ang="0">
                      <a:pos x="305" y="1157"/>
                    </a:cxn>
                    <a:cxn ang="0">
                      <a:pos x="305" y="1157"/>
                    </a:cxn>
                    <a:cxn ang="0">
                      <a:pos x="344" y="1089"/>
                    </a:cxn>
                    <a:cxn ang="0">
                      <a:pos x="380" y="1019"/>
                    </a:cxn>
                    <a:cxn ang="0">
                      <a:pos x="412" y="950"/>
                    </a:cxn>
                    <a:cxn ang="0">
                      <a:pos x="443" y="882"/>
                    </a:cxn>
                    <a:cxn ang="0">
                      <a:pos x="472" y="812"/>
                    </a:cxn>
                    <a:cxn ang="0">
                      <a:pos x="497" y="741"/>
                    </a:cxn>
                    <a:cxn ang="0">
                      <a:pos x="519" y="672"/>
                    </a:cxn>
                    <a:cxn ang="0">
                      <a:pos x="540" y="601"/>
                    </a:cxn>
                    <a:cxn ang="0">
                      <a:pos x="558" y="528"/>
                    </a:cxn>
                    <a:cxn ang="0">
                      <a:pos x="573" y="456"/>
                    </a:cxn>
                    <a:cxn ang="0">
                      <a:pos x="586" y="382"/>
                    </a:cxn>
                    <a:cxn ang="0">
                      <a:pos x="597" y="309"/>
                    </a:cxn>
                    <a:cxn ang="0">
                      <a:pos x="605" y="234"/>
                    </a:cxn>
                    <a:cxn ang="0">
                      <a:pos x="611" y="157"/>
                    </a:cxn>
                    <a:cxn ang="0">
                      <a:pos x="614" y="79"/>
                    </a:cxn>
                    <a:cxn ang="0">
                      <a:pos x="615" y="0"/>
                    </a:cxn>
                    <a:cxn ang="0">
                      <a:pos x="263" y="0"/>
                    </a:cxn>
                  </a:cxnLst>
                  <a:rect l="0" t="0" r="r" b="b"/>
                  <a:pathLst>
                    <a:path w="615" h="1157">
                      <a:moveTo>
                        <a:pt x="263" y="0"/>
                      </a:moveTo>
                      <a:lnTo>
                        <a:pt x="263" y="0"/>
                      </a:lnTo>
                      <a:lnTo>
                        <a:pt x="263" y="67"/>
                      </a:lnTo>
                      <a:lnTo>
                        <a:pt x="259" y="134"/>
                      </a:lnTo>
                      <a:lnTo>
                        <a:pt x="253" y="199"/>
                      </a:lnTo>
                      <a:lnTo>
                        <a:pt x="247" y="264"/>
                      </a:lnTo>
                      <a:lnTo>
                        <a:pt x="237" y="328"/>
                      </a:lnTo>
                      <a:lnTo>
                        <a:pt x="224" y="392"/>
                      </a:lnTo>
                      <a:lnTo>
                        <a:pt x="210" y="455"/>
                      </a:lnTo>
                      <a:lnTo>
                        <a:pt x="195" y="517"/>
                      </a:lnTo>
                      <a:lnTo>
                        <a:pt x="177" y="578"/>
                      </a:lnTo>
                      <a:lnTo>
                        <a:pt x="158" y="638"/>
                      </a:lnTo>
                      <a:lnTo>
                        <a:pt x="135" y="698"/>
                      </a:lnTo>
                      <a:lnTo>
                        <a:pt x="113" y="756"/>
                      </a:lnTo>
                      <a:lnTo>
                        <a:pt x="87" y="815"/>
                      </a:lnTo>
                      <a:lnTo>
                        <a:pt x="60" y="872"/>
                      </a:lnTo>
                      <a:lnTo>
                        <a:pt x="31" y="927"/>
                      </a:lnTo>
                      <a:lnTo>
                        <a:pt x="0" y="982"/>
                      </a:lnTo>
                      <a:lnTo>
                        <a:pt x="305" y="1157"/>
                      </a:lnTo>
                      <a:lnTo>
                        <a:pt x="305" y="1157"/>
                      </a:lnTo>
                      <a:lnTo>
                        <a:pt x="344" y="1089"/>
                      </a:lnTo>
                      <a:lnTo>
                        <a:pt x="380" y="1019"/>
                      </a:lnTo>
                      <a:lnTo>
                        <a:pt x="412" y="950"/>
                      </a:lnTo>
                      <a:lnTo>
                        <a:pt x="443" y="882"/>
                      </a:lnTo>
                      <a:lnTo>
                        <a:pt x="472" y="812"/>
                      </a:lnTo>
                      <a:lnTo>
                        <a:pt x="497" y="741"/>
                      </a:lnTo>
                      <a:lnTo>
                        <a:pt x="519" y="672"/>
                      </a:lnTo>
                      <a:lnTo>
                        <a:pt x="540" y="601"/>
                      </a:lnTo>
                      <a:lnTo>
                        <a:pt x="558" y="528"/>
                      </a:lnTo>
                      <a:lnTo>
                        <a:pt x="573" y="456"/>
                      </a:lnTo>
                      <a:lnTo>
                        <a:pt x="586" y="382"/>
                      </a:lnTo>
                      <a:lnTo>
                        <a:pt x="597" y="309"/>
                      </a:lnTo>
                      <a:lnTo>
                        <a:pt x="605" y="234"/>
                      </a:lnTo>
                      <a:lnTo>
                        <a:pt x="611" y="157"/>
                      </a:lnTo>
                      <a:lnTo>
                        <a:pt x="614" y="79"/>
                      </a:lnTo>
                      <a:lnTo>
                        <a:pt x="615" y="0"/>
                      </a:lnTo>
                      <a:lnTo>
                        <a:pt x="263"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6" name="Freeform 118">
                  <a:extLst>
                    <a:ext uri="{FF2B5EF4-FFF2-40B4-BE49-F238E27FC236}">
                      <a16:creationId xmlns:a16="http://schemas.microsoft.com/office/drawing/2014/main" id="{070301BB-97C3-164A-AD65-BAD7A2E088BA}"/>
                    </a:ext>
                  </a:extLst>
                </p:cNvPr>
                <p:cNvSpPr>
                  <a:spLocks/>
                </p:cNvSpPr>
                <p:nvPr/>
              </p:nvSpPr>
              <p:spPr bwMode="auto">
                <a:xfrm>
                  <a:off x="7419975" y="1987550"/>
                  <a:ext cx="976313" cy="1836738"/>
                </a:xfrm>
                <a:custGeom>
                  <a:avLst/>
                  <a:gdLst/>
                  <a:ahLst/>
                  <a:cxnLst>
                    <a:cxn ang="0">
                      <a:pos x="305" y="0"/>
                    </a:cxn>
                    <a:cxn ang="0">
                      <a:pos x="0" y="175"/>
                    </a:cxn>
                    <a:cxn ang="0">
                      <a:pos x="0" y="175"/>
                    </a:cxn>
                    <a:cxn ang="0">
                      <a:pos x="31" y="230"/>
                    </a:cxn>
                    <a:cxn ang="0">
                      <a:pos x="60" y="285"/>
                    </a:cxn>
                    <a:cxn ang="0">
                      <a:pos x="87" y="342"/>
                    </a:cxn>
                    <a:cxn ang="0">
                      <a:pos x="113" y="401"/>
                    </a:cxn>
                    <a:cxn ang="0">
                      <a:pos x="135" y="459"/>
                    </a:cxn>
                    <a:cxn ang="0">
                      <a:pos x="158" y="519"/>
                    </a:cxn>
                    <a:cxn ang="0">
                      <a:pos x="177" y="579"/>
                    </a:cxn>
                    <a:cxn ang="0">
                      <a:pos x="195" y="640"/>
                    </a:cxn>
                    <a:cxn ang="0">
                      <a:pos x="210" y="702"/>
                    </a:cxn>
                    <a:cxn ang="0">
                      <a:pos x="224" y="765"/>
                    </a:cxn>
                    <a:cxn ang="0">
                      <a:pos x="237" y="829"/>
                    </a:cxn>
                    <a:cxn ang="0">
                      <a:pos x="247" y="893"/>
                    </a:cxn>
                    <a:cxn ang="0">
                      <a:pos x="253" y="958"/>
                    </a:cxn>
                    <a:cxn ang="0">
                      <a:pos x="259" y="1024"/>
                    </a:cxn>
                    <a:cxn ang="0">
                      <a:pos x="263" y="1090"/>
                    </a:cxn>
                    <a:cxn ang="0">
                      <a:pos x="263" y="1157"/>
                    </a:cxn>
                    <a:cxn ang="0">
                      <a:pos x="615" y="1157"/>
                    </a:cxn>
                    <a:cxn ang="0">
                      <a:pos x="615" y="1157"/>
                    </a:cxn>
                    <a:cxn ang="0">
                      <a:pos x="614" y="1078"/>
                    </a:cxn>
                    <a:cxn ang="0">
                      <a:pos x="611" y="1000"/>
                    </a:cxn>
                    <a:cxn ang="0">
                      <a:pos x="605" y="923"/>
                    </a:cxn>
                    <a:cxn ang="0">
                      <a:pos x="597" y="848"/>
                    </a:cxn>
                    <a:cxn ang="0">
                      <a:pos x="586" y="775"/>
                    </a:cxn>
                    <a:cxn ang="0">
                      <a:pos x="573" y="701"/>
                    </a:cxn>
                    <a:cxn ang="0">
                      <a:pos x="558" y="629"/>
                    </a:cxn>
                    <a:cxn ang="0">
                      <a:pos x="540" y="558"/>
                    </a:cxn>
                    <a:cxn ang="0">
                      <a:pos x="519" y="487"/>
                    </a:cxn>
                    <a:cxn ang="0">
                      <a:pos x="497" y="416"/>
                    </a:cxn>
                    <a:cxn ang="0">
                      <a:pos x="472" y="346"/>
                    </a:cxn>
                    <a:cxn ang="0">
                      <a:pos x="443" y="277"/>
                    </a:cxn>
                    <a:cxn ang="0">
                      <a:pos x="412" y="207"/>
                    </a:cxn>
                    <a:cxn ang="0">
                      <a:pos x="380" y="138"/>
                    </a:cxn>
                    <a:cxn ang="0">
                      <a:pos x="344" y="68"/>
                    </a:cxn>
                    <a:cxn ang="0">
                      <a:pos x="305" y="0"/>
                    </a:cxn>
                    <a:cxn ang="0">
                      <a:pos x="305" y="0"/>
                    </a:cxn>
                  </a:cxnLst>
                  <a:rect l="0" t="0" r="r" b="b"/>
                  <a:pathLst>
                    <a:path w="615" h="1157">
                      <a:moveTo>
                        <a:pt x="305" y="0"/>
                      </a:moveTo>
                      <a:lnTo>
                        <a:pt x="0" y="175"/>
                      </a:lnTo>
                      <a:lnTo>
                        <a:pt x="0" y="175"/>
                      </a:lnTo>
                      <a:lnTo>
                        <a:pt x="31" y="230"/>
                      </a:lnTo>
                      <a:lnTo>
                        <a:pt x="60" y="285"/>
                      </a:lnTo>
                      <a:lnTo>
                        <a:pt x="87" y="342"/>
                      </a:lnTo>
                      <a:lnTo>
                        <a:pt x="113" y="401"/>
                      </a:lnTo>
                      <a:lnTo>
                        <a:pt x="135" y="459"/>
                      </a:lnTo>
                      <a:lnTo>
                        <a:pt x="158" y="519"/>
                      </a:lnTo>
                      <a:lnTo>
                        <a:pt x="177" y="579"/>
                      </a:lnTo>
                      <a:lnTo>
                        <a:pt x="195" y="640"/>
                      </a:lnTo>
                      <a:lnTo>
                        <a:pt x="210" y="702"/>
                      </a:lnTo>
                      <a:lnTo>
                        <a:pt x="224" y="765"/>
                      </a:lnTo>
                      <a:lnTo>
                        <a:pt x="237" y="829"/>
                      </a:lnTo>
                      <a:lnTo>
                        <a:pt x="247" y="893"/>
                      </a:lnTo>
                      <a:lnTo>
                        <a:pt x="253" y="958"/>
                      </a:lnTo>
                      <a:lnTo>
                        <a:pt x="259" y="1024"/>
                      </a:lnTo>
                      <a:lnTo>
                        <a:pt x="263" y="1090"/>
                      </a:lnTo>
                      <a:lnTo>
                        <a:pt x="263" y="1157"/>
                      </a:lnTo>
                      <a:lnTo>
                        <a:pt x="615" y="1157"/>
                      </a:lnTo>
                      <a:lnTo>
                        <a:pt x="615" y="1157"/>
                      </a:lnTo>
                      <a:lnTo>
                        <a:pt x="614" y="1078"/>
                      </a:lnTo>
                      <a:lnTo>
                        <a:pt x="611" y="1000"/>
                      </a:lnTo>
                      <a:lnTo>
                        <a:pt x="605" y="923"/>
                      </a:lnTo>
                      <a:lnTo>
                        <a:pt x="597" y="848"/>
                      </a:lnTo>
                      <a:lnTo>
                        <a:pt x="586" y="775"/>
                      </a:lnTo>
                      <a:lnTo>
                        <a:pt x="573" y="701"/>
                      </a:lnTo>
                      <a:lnTo>
                        <a:pt x="558" y="629"/>
                      </a:lnTo>
                      <a:lnTo>
                        <a:pt x="540" y="558"/>
                      </a:lnTo>
                      <a:lnTo>
                        <a:pt x="519" y="487"/>
                      </a:lnTo>
                      <a:lnTo>
                        <a:pt x="497" y="416"/>
                      </a:lnTo>
                      <a:lnTo>
                        <a:pt x="472" y="346"/>
                      </a:lnTo>
                      <a:lnTo>
                        <a:pt x="443" y="277"/>
                      </a:lnTo>
                      <a:lnTo>
                        <a:pt x="412" y="207"/>
                      </a:lnTo>
                      <a:lnTo>
                        <a:pt x="380" y="138"/>
                      </a:lnTo>
                      <a:lnTo>
                        <a:pt x="344" y="68"/>
                      </a:lnTo>
                      <a:lnTo>
                        <a:pt x="305" y="0"/>
                      </a:lnTo>
                      <a:lnTo>
                        <a:pt x="30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7" name="Freeform 119">
                  <a:extLst>
                    <a:ext uri="{FF2B5EF4-FFF2-40B4-BE49-F238E27FC236}">
                      <a16:creationId xmlns:a16="http://schemas.microsoft.com/office/drawing/2014/main" id="{31F30178-9C39-B041-BD9C-6B63D179A0D2}"/>
                    </a:ext>
                  </a:extLst>
                </p:cNvPr>
                <p:cNvSpPr>
                  <a:spLocks/>
                </p:cNvSpPr>
                <p:nvPr/>
              </p:nvSpPr>
              <p:spPr bwMode="auto">
                <a:xfrm>
                  <a:off x="6280150" y="641350"/>
                  <a:ext cx="1624013" cy="1624013"/>
                </a:xfrm>
                <a:custGeom>
                  <a:avLst/>
                  <a:gdLst/>
                  <a:ahLst/>
                  <a:cxnLst>
                    <a:cxn ang="0">
                      <a:pos x="718" y="1023"/>
                    </a:cxn>
                    <a:cxn ang="0">
                      <a:pos x="1023" y="848"/>
                    </a:cxn>
                    <a:cxn ang="0">
                      <a:pos x="1023" y="848"/>
                    </a:cxn>
                    <a:cxn ang="0">
                      <a:pos x="983" y="780"/>
                    </a:cxn>
                    <a:cxn ang="0">
                      <a:pos x="941" y="715"/>
                    </a:cxn>
                    <a:cxn ang="0">
                      <a:pos x="898" y="651"/>
                    </a:cxn>
                    <a:cxn ang="0">
                      <a:pos x="852" y="590"/>
                    </a:cxn>
                    <a:cxn ang="0">
                      <a:pos x="806" y="531"/>
                    </a:cxn>
                    <a:cxn ang="0">
                      <a:pos x="759" y="474"/>
                    </a:cxn>
                    <a:cxn ang="0">
                      <a:pos x="709" y="419"/>
                    </a:cxn>
                    <a:cxn ang="0">
                      <a:pos x="657" y="366"/>
                    </a:cxn>
                    <a:cxn ang="0">
                      <a:pos x="604" y="314"/>
                    </a:cxn>
                    <a:cxn ang="0">
                      <a:pos x="550" y="266"/>
                    </a:cxn>
                    <a:cxn ang="0">
                      <a:pos x="493" y="217"/>
                    </a:cxn>
                    <a:cxn ang="0">
                      <a:pos x="433" y="171"/>
                    </a:cxn>
                    <a:cxn ang="0">
                      <a:pos x="372" y="127"/>
                    </a:cxn>
                    <a:cxn ang="0">
                      <a:pos x="310" y="83"/>
                    </a:cxn>
                    <a:cxn ang="0">
                      <a:pos x="244" y="42"/>
                    </a:cxn>
                    <a:cxn ang="0">
                      <a:pos x="176" y="0"/>
                    </a:cxn>
                    <a:cxn ang="0">
                      <a:pos x="0" y="305"/>
                    </a:cxn>
                    <a:cxn ang="0">
                      <a:pos x="0" y="305"/>
                    </a:cxn>
                    <a:cxn ang="0">
                      <a:pos x="55" y="338"/>
                    </a:cxn>
                    <a:cxn ang="0">
                      <a:pos x="109" y="373"/>
                    </a:cxn>
                    <a:cxn ang="0">
                      <a:pos x="162" y="409"/>
                    </a:cxn>
                    <a:cxn ang="0">
                      <a:pos x="214" y="448"/>
                    </a:cxn>
                    <a:cxn ang="0">
                      <a:pos x="264" y="488"/>
                    </a:cxn>
                    <a:cxn ang="0">
                      <a:pos x="312" y="530"/>
                    </a:cxn>
                    <a:cxn ang="0">
                      <a:pos x="361" y="573"/>
                    </a:cxn>
                    <a:cxn ang="0">
                      <a:pos x="407" y="617"/>
                    </a:cxn>
                    <a:cxn ang="0">
                      <a:pos x="451" y="663"/>
                    </a:cxn>
                    <a:cxn ang="0">
                      <a:pos x="495" y="711"/>
                    </a:cxn>
                    <a:cxn ang="0">
                      <a:pos x="536" y="759"/>
                    </a:cxn>
                    <a:cxn ang="0">
                      <a:pos x="575" y="809"/>
                    </a:cxn>
                    <a:cxn ang="0">
                      <a:pos x="614" y="861"/>
                    </a:cxn>
                    <a:cxn ang="0">
                      <a:pos x="650" y="914"/>
                    </a:cxn>
                    <a:cxn ang="0">
                      <a:pos x="685" y="968"/>
                    </a:cxn>
                    <a:cxn ang="0">
                      <a:pos x="718" y="1023"/>
                    </a:cxn>
                    <a:cxn ang="0">
                      <a:pos x="718" y="1023"/>
                    </a:cxn>
                  </a:cxnLst>
                  <a:rect l="0" t="0" r="r" b="b"/>
                  <a:pathLst>
                    <a:path w="1023" h="1023">
                      <a:moveTo>
                        <a:pt x="718" y="1023"/>
                      </a:moveTo>
                      <a:lnTo>
                        <a:pt x="1023" y="848"/>
                      </a:lnTo>
                      <a:lnTo>
                        <a:pt x="1023" y="848"/>
                      </a:lnTo>
                      <a:lnTo>
                        <a:pt x="983" y="780"/>
                      </a:lnTo>
                      <a:lnTo>
                        <a:pt x="941" y="715"/>
                      </a:lnTo>
                      <a:lnTo>
                        <a:pt x="898" y="651"/>
                      </a:lnTo>
                      <a:lnTo>
                        <a:pt x="852" y="590"/>
                      </a:lnTo>
                      <a:lnTo>
                        <a:pt x="806" y="531"/>
                      </a:lnTo>
                      <a:lnTo>
                        <a:pt x="759" y="474"/>
                      </a:lnTo>
                      <a:lnTo>
                        <a:pt x="709" y="419"/>
                      </a:lnTo>
                      <a:lnTo>
                        <a:pt x="657" y="366"/>
                      </a:lnTo>
                      <a:lnTo>
                        <a:pt x="604" y="314"/>
                      </a:lnTo>
                      <a:lnTo>
                        <a:pt x="550" y="266"/>
                      </a:lnTo>
                      <a:lnTo>
                        <a:pt x="493" y="217"/>
                      </a:lnTo>
                      <a:lnTo>
                        <a:pt x="433" y="171"/>
                      </a:lnTo>
                      <a:lnTo>
                        <a:pt x="372" y="127"/>
                      </a:lnTo>
                      <a:lnTo>
                        <a:pt x="310" y="83"/>
                      </a:lnTo>
                      <a:lnTo>
                        <a:pt x="244" y="42"/>
                      </a:lnTo>
                      <a:lnTo>
                        <a:pt x="176" y="0"/>
                      </a:lnTo>
                      <a:lnTo>
                        <a:pt x="0" y="305"/>
                      </a:lnTo>
                      <a:lnTo>
                        <a:pt x="0" y="305"/>
                      </a:lnTo>
                      <a:lnTo>
                        <a:pt x="55" y="338"/>
                      </a:lnTo>
                      <a:lnTo>
                        <a:pt x="109" y="373"/>
                      </a:lnTo>
                      <a:lnTo>
                        <a:pt x="162" y="409"/>
                      </a:lnTo>
                      <a:lnTo>
                        <a:pt x="214" y="448"/>
                      </a:lnTo>
                      <a:lnTo>
                        <a:pt x="264" y="488"/>
                      </a:lnTo>
                      <a:lnTo>
                        <a:pt x="312" y="530"/>
                      </a:lnTo>
                      <a:lnTo>
                        <a:pt x="361" y="573"/>
                      </a:lnTo>
                      <a:lnTo>
                        <a:pt x="407" y="617"/>
                      </a:lnTo>
                      <a:lnTo>
                        <a:pt x="451" y="663"/>
                      </a:lnTo>
                      <a:lnTo>
                        <a:pt x="495" y="711"/>
                      </a:lnTo>
                      <a:lnTo>
                        <a:pt x="536" y="759"/>
                      </a:lnTo>
                      <a:lnTo>
                        <a:pt x="575" y="809"/>
                      </a:lnTo>
                      <a:lnTo>
                        <a:pt x="614" y="861"/>
                      </a:lnTo>
                      <a:lnTo>
                        <a:pt x="650" y="914"/>
                      </a:lnTo>
                      <a:lnTo>
                        <a:pt x="685" y="968"/>
                      </a:lnTo>
                      <a:lnTo>
                        <a:pt x="718" y="1023"/>
                      </a:lnTo>
                      <a:lnTo>
                        <a:pt x="718" y="102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8" name="Freeform 120">
                  <a:extLst>
                    <a:ext uri="{FF2B5EF4-FFF2-40B4-BE49-F238E27FC236}">
                      <a16:creationId xmlns:a16="http://schemas.microsoft.com/office/drawing/2014/main" id="{868E3954-CF1F-3A4D-BBDC-2B47C6798453}"/>
                    </a:ext>
                  </a:extLst>
                </p:cNvPr>
                <p:cNvSpPr>
                  <a:spLocks/>
                </p:cNvSpPr>
                <p:nvPr/>
              </p:nvSpPr>
              <p:spPr bwMode="auto">
                <a:xfrm>
                  <a:off x="4721225" y="149225"/>
                  <a:ext cx="1838325" cy="976313"/>
                </a:xfrm>
                <a:custGeom>
                  <a:avLst/>
                  <a:gdLst/>
                  <a:ahLst/>
                  <a:cxnLst>
                    <a:cxn ang="0">
                      <a:pos x="1158" y="310"/>
                    </a:cxn>
                    <a:cxn ang="0">
                      <a:pos x="1158" y="310"/>
                    </a:cxn>
                    <a:cxn ang="0">
                      <a:pos x="1089" y="273"/>
                    </a:cxn>
                    <a:cxn ang="0">
                      <a:pos x="1019" y="236"/>
                    </a:cxn>
                    <a:cxn ang="0">
                      <a:pos x="951" y="203"/>
                    </a:cxn>
                    <a:cxn ang="0">
                      <a:pos x="881" y="172"/>
                    </a:cxn>
                    <a:cxn ang="0">
                      <a:pos x="812" y="145"/>
                    </a:cxn>
                    <a:cxn ang="0">
                      <a:pos x="742" y="120"/>
                    </a:cxn>
                    <a:cxn ang="0">
                      <a:pos x="671" y="96"/>
                    </a:cxn>
                    <a:cxn ang="0">
                      <a:pos x="601" y="76"/>
                    </a:cxn>
                    <a:cxn ang="0">
                      <a:pos x="528" y="58"/>
                    </a:cxn>
                    <a:cxn ang="0">
                      <a:pos x="456" y="43"/>
                    </a:cxn>
                    <a:cxn ang="0">
                      <a:pos x="384" y="29"/>
                    </a:cxn>
                    <a:cxn ang="0">
                      <a:pos x="308" y="19"/>
                    </a:cxn>
                    <a:cxn ang="0">
                      <a:pos x="233" y="11"/>
                    </a:cxn>
                    <a:cxn ang="0">
                      <a:pos x="157" y="6"/>
                    </a:cxn>
                    <a:cxn ang="0">
                      <a:pos x="79" y="1"/>
                    </a:cxn>
                    <a:cxn ang="0">
                      <a:pos x="0" y="0"/>
                    </a:cxn>
                    <a:cxn ang="0">
                      <a:pos x="0" y="352"/>
                    </a:cxn>
                    <a:cxn ang="0">
                      <a:pos x="0" y="352"/>
                    </a:cxn>
                    <a:cxn ang="0">
                      <a:pos x="67" y="353"/>
                    </a:cxn>
                    <a:cxn ang="0">
                      <a:pos x="133" y="356"/>
                    </a:cxn>
                    <a:cxn ang="0">
                      <a:pos x="199" y="362"/>
                    </a:cxn>
                    <a:cxn ang="0">
                      <a:pos x="264" y="370"/>
                    </a:cxn>
                    <a:cxn ang="0">
                      <a:pos x="328" y="380"/>
                    </a:cxn>
                    <a:cxn ang="0">
                      <a:pos x="392" y="391"/>
                    </a:cxn>
                    <a:cxn ang="0">
                      <a:pos x="455" y="405"/>
                    </a:cxn>
                    <a:cxn ang="0">
                      <a:pos x="517" y="421"/>
                    </a:cxn>
                    <a:cxn ang="0">
                      <a:pos x="578" y="438"/>
                    </a:cxn>
                    <a:cxn ang="0">
                      <a:pos x="639" y="459"/>
                    </a:cxn>
                    <a:cxn ang="0">
                      <a:pos x="698" y="480"/>
                    </a:cxn>
                    <a:cxn ang="0">
                      <a:pos x="758" y="503"/>
                    </a:cxn>
                    <a:cxn ang="0">
                      <a:pos x="815" y="528"/>
                    </a:cxn>
                    <a:cxn ang="0">
                      <a:pos x="872" y="555"/>
                    </a:cxn>
                    <a:cxn ang="0">
                      <a:pos x="927" y="584"/>
                    </a:cxn>
                    <a:cxn ang="0">
                      <a:pos x="982" y="615"/>
                    </a:cxn>
                    <a:cxn ang="0">
                      <a:pos x="1158" y="310"/>
                    </a:cxn>
                  </a:cxnLst>
                  <a:rect l="0" t="0" r="r" b="b"/>
                  <a:pathLst>
                    <a:path w="1158" h="615">
                      <a:moveTo>
                        <a:pt x="1158" y="310"/>
                      </a:moveTo>
                      <a:lnTo>
                        <a:pt x="1158" y="310"/>
                      </a:lnTo>
                      <a:lnTo>
                        <a:pt x="1089" y="273"/>
                      </a:lnTo>
                      <a:lnTo>
                        <a:pt x="1019" y="236"/>
                      </a:lnTo>
                      <a:lnTo>
                        <a:pt x="951" y="203"/>
                      </a:lnTo>
                      <a:lnTo>
                        <a:pt x="881" y="172"/>
                      </a:lnTo>
                      <a:lnTo>
                        <a:pt x="812" y="145"/>
                      </a:lnTo>
                      <a:lnTo>
                        <a:pt x="742" y="120"/>
                      </a:lnTo>
                      <a:lnTo>
                        <a:pt x="671" y="96"/>
                      </a:lnTo>
                      <a:lnTo>
                        <a:pt x="601" y="76"/>
                      </a:lnTo>
                      <a:lnTo>
                        <a:pt x="528" y="58"/>
                      </a:lnTo>
                      <a:lnTo>
                        <a:pt x="456" y="43"/>
                      </a:lnTo>
                      <a:lnTo>
                        <a:pt x="384" y="29"/>
                      </a:lnTo>
                      <a:lnTo>
                        <a:pt x="308" y="19"/>
                      </a:lnTo>
                      <a:lnTo>
                        <a:pt x="233" y="11"/>
                      </a:lnTo>
                      <a:lnTo>
                        <a:pt x="157" y="6"/>
                      </a:lnTo>
                      <a:lnTo>
                        <a:pt x="79" y="1"/>
                      </a:lnTo>
                      <a:lnTo>
                        <a:pt x="0" y="0"/>
                      </a:lnTo>
                      <a:lnTo>
                        <a:pt x="0" y="352"/>
                      </a:lnTo>
                      <a:lnTo>
                        <a:pt x="0" y="352"/>
                      </a:lnTo>
                      <a:lnTo>
                        <a:pt x="67" y="353"/>
                      </a:lnTo>
                      <a:lnTo>
                        <a:pt x="133" y="356"/>
                      </a:lnTo>
                      <a:lnTo>
                        <a:pt x="199" y="362"/>
                      </a:lnTo>
                      <a:lnTo>
                        <a:pt x="264" y="370"/>
                      </a:lnTo>
                      <a:lnTo>
                        <a:pt x="328" y="380"/>
                      </a:lnTo>
                      <a:lnTo>
                        <a:pt x="392" y="391"/>
                      </a:lnTo>
                      <a:lnTo>
                        <a:pt x="455" y="405"/>
                      </a:lnTo>
                      <a:lnTo>
                        <a:pt x="517" y="421"/>
                      </a:lnTo>
                      <a:lnTo>
                        <a:pt x="578" y="438"/>
                      </a:lnTo>
                      <a:lnTo>
                        <a:pt x="639" y="459"/>
                      </a:lnTo>
                      <a:lnTo>
                        <a:pt x="698" y="480"/>
                      </a:lnTo>
                      <a:lnTo>
                        <a:pt x="758" y="503"/>
                      </a:lnTo>
                      <a:lnTo>
                        <a:pt x="815" y="528"/>
                      </a:lnTo>
                      <a:lnTo>
                        <a:pt x="872" y="555"/>
                      </a:lnTo>
                      <a:lnTo>
                        <a:pt x="927" y="584"/>
                      </a:lnTo>
                      <a:lnTo>
                        <a:pt x="982" y="615"/>
                      </a:lnTo>
                      <a:lnTo>
                        <a:pt x="1158" y="31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9" name="Freeform 121">
                  <a:extLst>
                    <a:ext uri="{FF2B5EF4-FFF2-40B4-BE49-F238E27FC236}">
                      <a16:creationId xmlns:a16="http://schemas.microsoft.com/office/drawing/2014/main" id="{872A7BCC-778C-E543-BFD1-226B9EAA80FF}"/>
                    </a:ext>
                  </a:extLst>
                </p:cNvPr>
                <p:cNvSpPr>
                  <a:spLocks/>
                </p:cNvSpPr>
                <p:nvPr/>
              </p:nvSpPr>
              <p:spPr bwMode="auto">
                <a:xfrm>
                  <a:off x="2884488" y="149225"/>
                  <a:ext cx="1836738" cy="976313"/>
                </a:xfrm>
                <a:custGeom>
                  <a:avLst/>
                  <a:gdLst/>
                  <a:ahLst/>
                  <a:cxnLst>
                    <a:cxn ang="0">
                      <a:pos x="1157" y="352"/>
                    </a:cxn>
                    <a:cxn ang="0">
                      <a:pos x="1157" y="0"/>
                    </a:cxn>
                    <a:cxn ang="0">
                      <a:pos x="1157" y="0"/>
                    </a:cxn>
                    <a:cxn ang="0">
                      <a:pos x="1078" y="1"/>
                    </a:cxn>
                    <a:cxn ang="0">
                      <a:pos x="1001" y="6"/>
                    </a:cxn>
                    <a:cxn ang="0">
                      <a:pos x="925" y="11"/>
                    </a:cxn>
                    <a:cxn ang="0">
                      <a:pos x="848" y="19"/>
                    </a:cxn>
                    <a:cxn ang="0">
                      <a:pos x="774" y="29"/>
                    </a:cxn>
                    <a:cxn ang="0">
                      <a:pos x="701" y="43"/>
                    </a:cxn>
                    <a:cxn ang="0">
                      <a:pos x="628" y="58"/>
                    </a:cxn>
                    <a:cxn ang="0">
                      <a:pos x="557" y="76"/>
                    </a:cxn>
                    <a:cxn ang="0">
                      <a:pos x="487" y="96"/>
                    </a:cxn>
                    <a:cxn ang="0">
                      <a:pos x="416" y="120"/>
                    </a:cxn>
                    <a:cxn ang="0">
                      <a:pos x="346" y="145"/>
                    </a:cxn>
                    <a:cxn ang="0">
                      <a:pos x="277" y="172"/>
                    </a:cxn>
                    <a:cxn ang="0">
                      <a:pos x="207" y="203"/>
                    </a:cxn>
                    <a:cxn ang="0">
                      <a:pos x="138" y="236"/>
                    </a:cxn>
                    <a:cxn ang="0">
                      <a:pos x="69" y="273"/>
                    </a:cxn>
                    <a:cxn ang="0">
                      <a:pos x="0" y="310"/>
                    </a:cxn>
                    <a:cxn ang="0">
                      <a:pos x="175" y="615"/>
                    </a:cxn>
                    <a:cxn ang="0">
                      <a:pos x="175" y="615"/>
                    </a:cxn>
                    <a:cxn ang="0">
                      <a:pos x="231" y="584"/>
                    </a:cxn>
                    <a:cxn ang="0">
                      <a:pos x="286" y="555"/>
                    </a:cxn>
                    <a:cxn ang="0">
                      <a:pos x="342" y="528"/>
                    </a:cxn>
                    <a:cxn ang="0">
                      <a:pos x="400" y="503"/>
                    </a:cxn>
                    <a:cxn ang="0">
                      <a:pos x="459" y="480"/>
                    </a:cxn>
                    <a:cxn ang="0">
                      <a:pos x="519" y="459"/>
                    </a:cxn>
                    <a:cxn ang="0">
                      <a:pos x="580" y="438"/>
                    </a:cxn>
                    <a:cxn ang="0">
                      <a:pos x="641" y="421"/>
                    </a:cxn>
                    <a:cxn ang="0">
                      <a:pos x="702" y="405"/>
                    </a:cxn>
                    <a:cxn ang="0">
                      <a:pos x="766" y="391"/>
                    </a:cxn>
                    <a:cxn ang="0">
                      <a:pos x="829" y="380"/>
                    </a:cxn>
                    <a:cxn ang="0">
                      <a:pos x="894" y="370"/>
                    </a:cxn>
                    <a:cxn ang="0">
                      <a:pos x="958" y="362"/>
                    </a:cxn>
                    <a:cxn ang="0">
                      <a:pos x="1025" y="356"/>
                    </a:cxn>
                    <a:cxn ang="0">
                      <a:pos x="1090" y="353"/>
                    </a:cxn>
                    <a:cxn ang="0">
                      <a:pos x="1157" y="352"/>
                    </a:cxn>
                    <a:cxn ang="0">
                      <a:pos x="1157" y="352"/>
                    </a:cxn>
                  </a:cxnLst>
                  <a:rect l="0" t="0" r="r" b="b"/>
                  <a:pathLst>
                    <a:path w="1157" h="615">
                      <a:moveTo>
                        <a:pt x="1157" y="352"/>
                      </a:moveTo>
                      <a:lnTo>
                        <a:pt x="1157" y="0"/>
                      </a:lnTo>
                      <a:lnTo>
                        <a:pt x="1157" y="0"/>
                      </a:lnTo>
                      <a:lnTo>
                        <a:pt x="1078" y="1"/>
                      </a:lnTo>
                      <a:lnTo>
                        <a:pt x="1001" y="6"/>
                      </a:lnTo>
                      <a:lnTo>
                        <a:pt x="925" y="11"/>
                      </a:lnTo>
                      <a:lnTo>
                        <a:pt x="848" y="19"/>
                      </a:lnTo>
                      <a:lnTo>
                        <a:pt x="774" y="29"/>
                      </a:lnTo>
                      <a:lnTo>
                        <a:pt x="701" y="43"/>
                      </a:lnTo>
                      <a:lnTo>
                        <a:pt x="628" y="58"/>
                      </a:lnTo>
                      <a:lnTo>
                        <a:pt x="557" y="76"/>
                      </a:lnTo>
                      <a:lnTo>
                        <a:pt x="487" y="96"/>
                      </a:lnTo>
                      <a:lnTo>
                        <a:pt x="416" y="120"/>
                      </a:lnTo>
                      <a:lnTo>
                        <a:pt x="346" y="145"/>
                      </a:lnTo>
                      <a:lnTo>
                        <a:pt x="277" y="172"/>
                      </a:lnTo>
                      <a:lnTo>
                        <a:pt x="207" y="203"/>
                      </a:lnTo>
                      <a:lnTo>
                        <a:pt x="138" y="236"/>
                      </a:lnTo>
                      <a:lnTo>
                        <a:pt x="69" y="273"/>
                      </a:lnTo>
                      <a:lnTo>
                        <a:pt x="0" y="310"/>
                      </a:lnTo>
                      <a:lnTo>
                        <a:pt x="175" y="615"/>
                      </a:lnTo>
                      <a:lnTo>
                        <a:pt x="175" y="615"/>
                      </a:lnTo>
                      <a:lnTo>
                        <a:pt x="231" y="584"/>
                      </a:lnTo>
                      <a:lnTo>
                        <a:pt x="286" y="555"/>
                      </a:lnTo>
                      <a:lnTo>
                        <a:pt x="342" y="528"/>
                      </a:lnTo>
                      <a:lnTo>
                        <a:pt x="400" y="503"/>
                      </a:lnTo>
                      <a:lnTo>
                        <a:pt x="459" y="480"/>
                      </a:lnTo>
                      <a:lnTo>
                        <a:pt x="519" y="459"/>
                      </a:lnTo>
                      <a:lnTo>
                        <a:pt x="580" y="438"/>
                      </a:lnTo>
                      <a:lnTo>
                        <a:pt x="641" y="421"/>
                      </a:lnTo>
                      <a:lnTo>
                        <a:pt x="702" y="405"/>
                      </a:lnTo>
                      <a:lnTo>
                        <a:pt x="766" y="391"/>
                      </a:lnTo>
                      <a:lnTo>
                        <a:pt x="829" y="380"/>
                      </a:lnTo>
                      <a:lnTo>
                        <a:pt x="894" y="370"/>
                      </a:lnTo>
                      <a:lnTo>
                        <a:pt x="958" y="362"/>
                      </a:lnTo>
                      <a:lnTo>
                        <a:pt x="1025" y="356"/>
                      </a:lnTo>
                      <a:lnTo>
                        <a:pt x="1090" y="353"/>
                      </a:lnTo>
                      <a:lnTo>
                        <a:pt x="1157" y="352"/>
                      </a:lnTo>
                      <a:lnTo>
                        <a:pt x="1157" y="35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0" name="Freeform 122">
                  <a:extLst>
                    <a:ext uri="{FF2B5EF4-FFF2-40B4-BE49-F238E27FC236}">
                      <a16:creationId xmlns:a16="http://schemas.microsoft.com/office/drawing/2014/main" id="{9ECA5782-B5C0-5148-8966-4369ED99EC91}"/>
                    </a:ext>
                  </a:extLst>
                </p:cNvPr>
                <p:cNvSpPr>
                  <a:spLocks/>
                </p:cNvSpPr>
                <p:nvPr/>
              </p:nvSpPr>
              <p:spPr bwMode="auto">
                <a:xfrm>
                  <a:off x="1539875" y="641350"/>
                  <a:ext cx="1622425" cy="1624013"/>
                </a:xfrm>
                <a:custGeom>
                  <a:avLst/>
                  <a:gdLst/>
                  <a:ahLst/>
                  <a:cxnLst>
                    <a:cxn ang="0">
                      <a:pos x="1022" y="305"/>
                    </a:cxn>
                    <a:cxn ang="0">
                      <a:pos x="847" y="0"/>
                    </a:cxn>
                    <a:cxn ang="0">
                      <a:pos x="847" y="0"/>
                    </a:cxn>
                    <a:cxn ang="0">
                      <a:pos x="779" y="42"/>
                    </a:cxn>
                    <a:cxn ang="0">
                      <a:pos x="713" y="83"/>
                    </a:cxn>
                    <a:cxn ang="0">
                      <a:pos x="649" y="127"/>
                    </a:cxn>
                    <a:cxn ang="0">
                      <a:pos x="588" y="171"/>
                    </a:cxn>
                    <a:cxn ang="0">
                      <a:pos x="530" y="217"/>
                    </a:cxn>
                    <a:cxn ang="0">
                      <a:pos x="473" y="266"/>
                    </a:cxn>
                    <a:cxn ang="0">
                      <a:pos x="417" y="314"/>
                    </a:cxn>
                    <a:cxn ang="0">
                      <a:pos x="364" y="366"/>
                    </a:cxn>
                    <a:cxn ang="0">
                      <a:pos x="313" y="419"/>
                    </a:cxn>
                    <a:cxn ang="0">
                      <a:pos x="264" y="474"/>
                    </a:cxn>
                    <a:cxn ang="0">
                      <a:pos x="216" y="531"/>
                    </a:cxn>
                    <a:cxn ang="0">
                      <a:pos x="170" y="590"/>
                    </a:cxn>
                    <a:cxn ang="0">
                      <a:pos x="125" y="651"/>
                    </a:cxn>
                    <a:cxn ang="0">
                      <a:pos x="82" y="715"/>
                    </a:cxn>
                    <a:cxn ang="0">
                      <a:pos x="40" y="780"/>
                    </a:cxn>
                    <a:cxn ang="0">
                      <a:pos x="0" y="848"/>
                    </a:cxn>
                    <a:cxn ang="0">
                      <a:pos x="303" y="1023"/>
                    </a:cxn>
                    <a:cxn ang="0">
                      <a:pos x="303" y="1023"/>
                    </a:cxn>
                    <a:cxn ang="0">
                      <a:pos x="337" y="968"/>
                    </a:cxn>
                    <a:cxn ang="0">
                      <a:pos x="371" y="914"/>
                    </a:cxn>
                    <a:cxn ang="0">
                      <a:pos x="409" y="861"/>
                    </a:cxn>
                    <a:cxn ang="0">
                      <a:pos x="446" y="809"/>
                    </a:cxn>
                    <a:cxn ang="0">
                      <a:pos x="487" y="759"/>
                    </a:cxn>
                    <a:cxn ang="0">
                      <a:pos x="528" y="711"/>
                    </a:cxn>
                    <a:cxn ang="0">
                      <a:pos x="572" y="663"/>
                    </a:cxn>
                    <a:cxn ang="0">
                      <a:pos x="616" y="617"/>
                    </a:cxn>
                    <a:cxn ang="0">
                      <a:pos x="662" y="573"/>
                    </a:cxn>
                    <a:cxn ang="0">
                      <a:pos x="709" y="530"/>
                    </a:cxn>
                    <a:cxn ang="0">
                      <a:pos x="758" y="488"/>
                    </a:cxn>
                    <a:cxn ang="0">
                      <a:pos x="809" y="448"/>
                    </a:cxn>
                    <a:cxn ang="0">
                      <a:pos x="861" y="409"/>
                    </a:cxn>
                    <a:cxn ang="0">
                      <a:pos x="914" y="373"/>
                    </a:cxn>
                    <a:cxn ang="0">
                      <a:pos x="966" y="338"/>
                    </a:cxn>
                    <a:cxn ang="0">
                      <a:pos x="1022" y="305"/>
                    </a:cxn>
                    <a:cxn ang="0">
                      <a:pos x="1022" y="305"/>
                    </a:cxn>
                  </a:cxnLst>
                  <a:rect l="0" t="0" r="r" b="b"/>
                  <a:pathLst>
                    <a:path w="1022" h="1023">
                      <a:moveTo>
                        <a:pt x="1022" y="305"/>
                      </a:moveTo>
                      <a:lnTo>
                        <a:pt x="847" y="0"/>
                      </a:lnTo>
                      <a:lnTo>
                        <a:pt x="847" y="0"/>
                      </a:lnTo>
                      <a:lnTo>
                        <a:pt x="779" y="42"/>
                      </a:lnTo>
                      <a:lnTo>
                        <a:pt x="713" y="83"/>
                      </a:lnTo>
                      <a:lnTo>
                        <a:pt x="649" y="127"/>
                      </a:lnTo>
                      <a:lnTo>
                        <a:pt x="588" y="171"/>
                      </a:lnTo>
                      <a:lnTo>
                        <a:pt x="530" y="217"/>
                      </a:lnTo>
                      <a:lnTo>
                        <a:pt x="473" y="266"/>
                      </a:lnTo>
                      <a:lnTo>
                        <a:pt x="417" y="314"/>
                      </a:lnTo>
                      <a:lnTo>
                        <a:pt x="364" y="366"/>
                      </a:lnTo>
                      <a:lnTo>
                        <a:pt x="313" y="419"/>
                      </a:lnTo>
                      <a:lnTo>
                        <a:pt x="264" y="474"/>
                      </a:lnTo>
                      <a:lnTo>
                        <a:pt x="216" y="531"/>
                      </a:lnTo>
                      <a:lnTo>
                        <a:pt x="170" y="590"/>
                      </a:lnTo>
                      <a:lnTo>
                        <a:pt x="125" y="651"/>
                      </a:lnTo>
                      <a:lnTo>
                        <a:pt x="82" y="715"/>
                      </a:lnTo>
                      <a:lnTo>
                        <a:pt x="40" y="780"/>
                      </a:lnTo>
                      <a:lnTo>
                        <a:pt x="0" y="848"/>
                      </a:lnTo>
                      <a:lnTo>
                        <a:pt x="303" y="1023"/>
                      </a:lnTo>
                      <a:lnTo>
                        <a:pt x="303" y="1023"/>
                      </a:lnTo>
                      <a:lnTo>
                        <a:pt x="337" y="968"/>
                      </a:lnTo>
                      <a:lnTo>
                        <a:pt x="371" y="914"/>
                      </a:lnTo>
                      <a:lnTo>
                        <a:pt x="409" y="861"/>
                      </a:lnTo>
                      <a:lnTo>
                        <a:pt x="446" y="809"/>
                      </a:lnTo>
                      <a:lnTo>
                        <a:pt x="487" y="759"/>
                      </a:lnTo>
                      <a:lnTo>
                        <a:pt x="528" y="711"/>
                      </a:lnTo>
                      <a:lnTo>
                        <a:pt x="572" y="663"/>
                      </a:lnTo>
                      <a:lnTo>
                        <a:pt x="616" y="617"/>
                      </a:lnTo>
                      <a:lnTo>
                        <a:pt x="662" y="573"/>
                      </a:lnTo>
                      <a:lnTo>
                        <a:pt x="709" y="530"/>
                      </a:lnTo>
                      <a:lnTo>
                        <a:pt x="758" y="488"/>
                      </a:lnTo>
                      <a:lnTo>
                        <a:pt x="809" y="448"/>
                      </a:lnTo>
                      <a:lnTo>
                        <a:pt x="861" y="409"/>
                      </a:lnTo>
                      <a:lnTo>
                        <a:pt x="914" y="373"/>
                      </a:lnTo>
                      <a:lnTo>
                        <a:pt x="966" y="338"/>
                      </a:lnTo>
                      <a:lnTo>
                        <a:pt x="1022" y="305"/>
                      </a:lnTo>
                      <a:lnTo>
                        <a:pt x="1022" y="30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129" name="Group 140">
                <a:extLst>
                  <a:ext uri="{FF2B5EF4-FFF2-40B4-BE49-F238E27FC236}">
                    <a16:creationId xmlns:a16="http://schemas.microsoft.com/office/drawing/2014/main" id="{F353A175-CA15-1E41-B61C-F7E1498E36C7}"/>
                  </a:ext>
                </a:extLst>
              </p:cNvPr>
              <p:cNvGrpSpPr/>
              <p:nvPr/>
            </p:nvGrpSpPr>
            <p:grpSpPr>
              <a:xfrm>
                <a:off x="2721142" y="1484729"/>
                <a:ext cx="3631225" cy="3393961"/>
                <a:chOff x="1203325" y="300038"/>
                <a:chExt cx="7337426" cy="6858001"/>
              </a:xfrm>
              <a:solidFill>
                <a:srgbClr val="A7C2E3"/>
              </a:solidFill>
            </p:grpSpPr>
            <p:sp>
              <p:nvSpPr>
                <p:cNvPr id="130" name="Freeform 59">
                  <a:extLst>
                    <a:ext uri="{FF2B5EF4-FFF2-40B4-BE49-F238E27FC236}">
                      <a16:creationId xmlns:a16="http://schemas.microsoft.com/office/drawing/2014/main" id="{988B42F1-224B-3745-819F-CB87A196F2BF}"/>
                    </a:ext>
                  </a:extLst>
                </p:cNvPr>
                <p:cNvSpPr>
                  <a:spLocks/>
                </p:cNvSpPr>
                <p:nvPr/>
              </p:nvSpPr>
              <p:spPr bwMode="auto">
                <a:xfrm>
                  <a:off x="6461125" y="6723063"/>
                  <a:ext cx="273050" cy="428625"/>
                </a:xfrm>
                <a:custGeom>
                  <a:avLst/>
                  <a:gdLst/>
                  <a:ahLst/>
                  <a:cxnLst>
                    <a:cxn ang="0">
                      <a:pos x="22" y="0"/>
                    </a:cxn>
                    <a:cxn ang="0">
                      <a:pos x="172" y="257"/>
                    </a:cxn>
                    <a:cxn ang="0">
                      <a:pos x="150" y="270"/>
                    </a:cxn>
                    <a:cxn ang="0">
                      <a:pos x="0" y="13"/>
                    </a:cxn>
                    <a:cxn ang="0">
                      <a:pos x="22" y="0"/>
                    </a:cxn>
                  </a:cxnLst>
                  <a:rect l="0" t="0" r="r" b="b"/>
                  <a:pathLst>
                    <a:path w="172" h="270">
                      <a:moveTo>
                        <a:pt x="22" y="0"/>
                      </a:moveTo>
                      <a:lnTo>
                        <a:pt x="172" y="257"/>
                      </a:lnTo>
                      <a:lnTo>
                        <a:pt x="150" y="270"/>
                      </a:lnTo>
                      <a:lnTo>
                        <a:pt x="0" y="13"/>
                      </a:lnTo>
                      <a:lnTo>
                        <a:pt x="2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1" name="Freeform 60">
                  <a:extLst>
                    <a:ext uri="{FF2B5EF4-FFF2-40B4-BE49-F238E27FC236}">
                      <a16:creationId xmlns:a16="http://schemas.microsoft.com/office/drawing/2014/main" id="{4582152F-872B-504A-B13E-69ED5B152B7E}"/>
                    </a:ext>
                  </a:extLst>
                </p:cNvPr>
                <p:cNvSpPr>
                  <a:spLocks/>
                </p:cNvSpPr>
                <p:nvPr/>
              </p:nvSpPr>
              <p:spPr bwMode="auto">
                <a:xfrm>
                  <a:off x="6835775" y="6664326"/>
                  <a:ext cx="219075" cy="277813"/>
                </a:xfrm>
                <a:custGeom>
                  <a:avLst/>
                  <a:gdLst/>
                  <a:ahLst/>
                  <a:cxnLst>
                    <a:cxn ang="0">
                      <a:pos x="21" y="0"/>
                    </a:cxn>
                    <a:cxn ang="0">
                      <a:pos x="138" y="160"/>
                    </a:cxn>
                    <a:cxn ang="0">
                      <a:pos x="117" y="175"/>
                    </a:cxn>
                    <a:cxn ang="0">
                      <a:pos x="0" y="15"/>
                    </a:cxn>
                    <a:cxn ang="0">
                      <a:pos x="21" y="0"/>
                    </a:cxn>
                  </a:cxnLst>
                  <a:rect l="0" t="0" r="r" b="b"/>
                  <a:pathLst>
                    <a:path w="138" h="175">
                      <a:moveTo>
                        <a:pt x="21" y="0"/>
                      </a:moveTo>
                      <a:lnTo>
                        <a:pt x="138" y="160"/>
                      </a:lnTo>
                      <a:lnTo>
                        <a:pt x="117" y="175"/>
                      </a:lnTo>
                      <a:lnTo>
                        <a:pt x="0" y="15"/>
                      </a:lnTo>
                      <a:lnTo>
                        <a:pt x="2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2" name="Freeform 61">
                  <a:extLst>
                    <a:ext uri="{FF2B5EF4-FFF2-40B4-BE49-F238E27FC236}">
                      <a16:creationId xmlns:a16="http://schemas.microsoft.com/office/drawing/2014/main" id="{08E3B74D-568C-114B-8CD5-AAD5E8C95911}"/>
                    </a:ext>
                  </a:extLst>
                </p:cNvPr>
                <p:cNvSpPr>
                  <a:spLocks/>
                </p:cNvSpPr>
                <p:nvPr/>
              </p:nvSpPr>
              <p:spPr bwMode="auto">
                <a:xfrm>
                  <a:off x="7108825" y="6442076"/>
                  <a:ext cx="241300" cy="258763"/>
                </a:xfrm>
                <a:custGeom>
                  <a:avLst/>
                  <a:gdLst/>
                  <a:ahLst/>
                  <a:cxnLst>
                    <a:cxn ang="0">
                      <a:pos x="20" y="0"/>
                    </a:cxn>
                    <a:cxn ang="0">
                      <a:pos x="152" y="145"/>
                    </a:cxn>
                    <a:cxn ang="0">
                      <a:pos x="134" y="163"/>
                    </a:cxn>
                    <a:cxn ang="0">
                      <a:pos x="0" y="16"/>
                    </a:cxn>
                    <a:cxn ang="0">
                      <a:pos x="20" y="0"/>
                    </a:cxn>
                  </a:cxnLst>
                  <a:rect l="0" t="0" r="r" b="b"/>
                  <a:pathLst>
                    <a:path w="152" h="163">
                      <a:moveTo>
                        <a:pt x="20" y="0"/>
                      </a:moveTo>
                      <a:lnTo>
                        <a:pt x="152" y="145"/>
                      </a:lnTo>
                      <a:lnTo>
                        <a:pt x="134" y="163"/>
                      </a:lnTo>
                      <a:lnTo>
                        <a:pt x="0" y="16"/>
                      </a:lnTo>
                      <a:lnTo>
                        <a:pt x="2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3" name="Freeform 62">
                  <a:extLst>
                    <a:ext uri="{FF2B5EF4-FFF2-40B4-BE49-F238E27FC236}">
                      <a16:creationId xmlns:a16="http://schemas.microsoft.com/office/drawing/2014/main" id="{08503BE6-737F-A842-9C3E-39BB32D4E50A}"/>
                    </a:ext>
                  </a:extLst>
                </p:cNvPr>
                <p:cNvSpPr>
                  <a:spLocks/>
                </p:cNvSpPr>
                <p:nvPr/>
              </p:nvSpPr>
              <p:spPr bwMode="auto">
                <a:xfrm>
                  <a:off x="7358063" y="6189663"/>
                  <a:ext cx="260350" cy="241300"/>
                </a:xfrm>
                <a:custGeom>
                  <a:avLst/>
                  <a:gdLst/>
                  <a:ahLst/>
                  <a:cxnLst>
                    <a:cxn ang="0">
                      <a:pos x="17" y="0"/>
                    </a:cxn>
                    <a:cxn ang="0">
                      <a:pos x="164" y="132"/>
                    </a:cxn>
                    <a:cxn ang="0">
                      <a:pos x="148" y="152"/>
                    </a:cxn>
                    <a:cxn ang="0">
                      <a:pos x="0" y="20"/>
                    </a:cxn>
                    <a:cxn ang="0">
                      <a:pos x="17" y="0"/>
                    </a:cxn>
                  </a:cxnLst>
                  <a:rect l="0" t="0" r="r" b="b"/>
                  <a:pathLst>
                    <a:path w="164" h="152">
                      <a:moveTo>
                        <a:pt x="17" y="0"/>
                      </a:moveTo>
                      <a:lnTo>
                        <a:pt x="164" y="132"/>
                      </a:lnTo>
                      <a:lnTo>
                        <a:pt x="148" y="152"/>
                      </a:lnTo>
                      <a:lnTo>
                        <a:pt x="0" y="20"/>
                      </a:lnTo>
                      <a:lnTo>
                        <a:pt x="17"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4" name="Freeform 63">
                  <a:extLst>
                    <a:ext uri="{FF2B5EF4-FFF2-40B4-BE49-F238E27FC236}">
                      <a16:creationId xmlns:a16="http://schemas.microsoft.com/office/drawing/2014/main" id="{0AA4C743-7EFF-B44A-8E84-33E8340AF531}"/>
                    </a:ext>
                  </a:extLst>
                </p:cNvPr>
                <p:cNvSpPr>
                  <a:spLocks/>
                </p:cNvSpPr>
                <p:nvPr/>
              </p:nvSpPr>
              <p:spPr bwMode="auto">
                <a:xfrm>
                  <a:off x="7578725" y="5916613"/>
                  <a:ext cx="280988" cy="215900"/>
                </a:xfrm>
                <a:custGeom>
                  <a:avLst/>
                  <a:gdLst/>
                  <a:ahLst/>
                  <a:cxnLst>
                    <a:cxn ang="0">
                      <a:pos x="16" y="0"/>
                    </a:cxn>
                    <a:cxn ang="0">
                      <a:pos x="177" y="115"/>
                    </a:cxn>
                    <a:cxn ang="0">
                      <a:pos x="161" y="136"/>
                    </a:cxn>
                    <a:cxn ang="0">
                      <a:pos x="0" y="21"/>
                    </a:cxn>
                    <a:cxn ang="0">
                      <a:pos x="16" y="0"/>
                    </a:cxn>
                  </a:cxnLst>
                  <a:rect l="0" t="0" r="r" b="b"/>
                  <a:pathLst>
                    <a:path w="177" h="136">
                      <a:moveTo>
                        <a:pt x="16" y="0"/>
                      </a:moveTo>
                      <a:lnTo>
                        <a:pt x="177" y="115"/>
                      </a:lnTo>
                      <a:lnTo>
                        <a:pt x="161" y="136"/>
                      </a:lnTo>
                      <a:lnTo>
                        <a:pt x="0" y="21"/>
                      </a:lnTo>
                      <a:lnTo>
                        <a:pt x="1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5" name="Freeform 64">
                  <a:extLst>
                    <a:ext uri="{FF2B5EF4-FFF2-40B4-BE49-F238E27FC236}">
                      <a16:creationId xmlns:a16="http://schemas.microsoft.com/office/drawing/2014/main" id="{0FE89E65-7ACA-2441-A9D2-FCA90E102ED2}"/>
                    </a:ext>
                  </a:extLst>
                </p:cNvPr>
                <p:cNvSpPr>
                  <a:spLocks/>
                </p:cNvSpPr>
                <p:nvPr/>
              </p:nvSpPr>
              <p:spPr bwMode="auto">
                <a:xfrm>
                  <a:off x="7635875" y="5541963"/>
                  <a:ext cx="430213" cy="271463"/>
                </a:xfrm>
                <a:custGeom>
                  <a:avLst/>
                  <a:gdLst/>
                  <a:ahLst/>
                  <a:cxnLst>
                    <a:cxn ang="0">
                      <a:pos x="13" y="0"/>
                    </a:cxn>
                    <a:cxn ang="0">
                      <a:pos x="271" y="148"/>
                    </a:cxn>
                    <a:cxn ang="0">
                      <a:pos x="257" y="171"/>
                    </a:cxn>
                    <a:cxn ang="0">
                      <a:pos x="0" y="22"/>
                    </a:cxn>
                    <a:cxn ang="0">
                      <a:pos x="13" y="0"/>
                    </a:cxn>
                  </a:cxnLst>
                  <a:rect l="0" t="0" r="r" b="b"/>
                  <a:pathLst>
                    <a:path w="271" h="171">
                      <a:moveTo>
                        <a:pt x="13" y="0"/>
                      </a:moveTo>
                      <a:lnTo>
                        <a:pt x="271" y="148"/>
                      </a:lnTo>
                      <a:lnTo>
                        <a:pt x="257" y="171"/>
                      </a:lnTo>
                      <a:lnTo>
                        <a:pt x="0" y="22"/>
                      </a:lnTo>
                      <a:lnTo>
                        <a:pt x="13"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6" name="Freeform 65">
                  <a:extLst>
                    <a:ext uri="{FF2B5EF4-FFF2-40B4-BE49-F238E27FC236}">
                      <a16:creationId xmlns:a16="http://schemas.microsoft.com/office/drawing/2014/main" id="{189DB8DD-5118-9345-AAF4-42D68DEA07CF}"/>
                    </a:ext>
                  </a:extLst>
                </p:cNvPr>
                <p:cNvSpPr>
                  <a:spLocks/>
                </p:cNvSpPr>
                <p:nvPr/>
              </p:nvSpPr>
              <p:spPr bwMode="auto">
                <a:xfrm>
                  <a:off x="7932738" y="5305426"/>
                  <a:ext cx="303213" cy="165100"/>
                </a:xfrm>
                <a:custGeom>
                  <a:avLst/>
                  <a:gdLst/>
                  <a:ahLst/>
                  <a:cxnLst>
                    <a:cxn ang="0">
                      <a:pos x="11" y="0"/>
                    </a:cxn>
                    <a:cxn ang="0">
                      <a:pos x="191" y="81"/>
                    </a:cxn>
                    <a:cxn ang="0">
                      <a:pos x="182" y="104"/>
                    </a:cxn>
                    <a:cxn ang="0">
                      <a:pos x="0" y="24"/>
                    </a:cxn>
                    <a:cxn ang="0">
                      <a:pos x="11" y="0"/>
                    </a:cxn>
                  </a:cxnLst>
                  <a:rect l="0" t="0" r="r" b="b"/>
                  <a:pathLst>
                    <a:path w="191" h="104">
                      <a:moveTo>
                        <a:pt x="11" y="0"/>
                      </a:moveTo>
                      <a:lnTo>
                        <a:pt x="191" y="81"/>
                      </a:lnTo>
                      <a:lnTo>
                        <a:pt x="182" y="104"/>
                      </a:lnTo>
                      <a:lnTo>
                        <a:pt x="0" y="24"/>
                      </a:lnTo>
                      <a:lnTo>
                        <a:pt x="1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7" name="Freeform 66">
                  <a:extLst>
                    <a:ext uri="{FF2B5EF4-FFF2-40B4-BE49-F238E27FC236}">
                      <a16:creationId xmlns:a16="http://schemas.microsoft.com/office/drawing/2014/main" id="{F30903BE-0A11-4F45-9A7B-4D3FF30984ED}"/>
                    </a:ext>
                  </a:extLst>
                </p:cNvPr>
                <p:cNvSpPr>
                  <a:spLocks/>
                </p:cNvSpPr>
                <p:nvPr/>
              </p:nvSpPr>
              <p:spPr bwMode="auto">
                <a:xfrm>
                  <a:off x="8059738" y="4976813"/>
                  <a:ext cx="311150" cy="136525"/>
                </a:xfrm>
                <a:custGeom>
                  <a:avLst/>
                  <a:gdLst/>
                  <a:ahLst/>
                  <a:cxnLst>
                    <a:cxn ang="0">
                      <a:pos x="8" y="0"/>
                    </a:cxn>
                    <a:cxn ang="0">
                      <a:pos x="196" y="61"/>
                    </a:cxn>
                    <a:cxn ang="0">
                      <a:pos x="189" y="86"/>
                    </a:cxn>
                    <a:cxn ang="0">
                      <a:pos x="0" y="25"/>
                    </a:cxn>
                    <a:cxn ang="0">
                      <a:pos x="8" y="0"/>
                    </a:cxn>
                  </a:cxnLst>
                  <a:rect l="0" t="0" r="r" b="b"/>
                  <a:pathLst>
                    <a:path w="196" h="86">
                      <a:moveTo>
                        <a:pt x="8" y="0"/>
                      </a:moveTo>
                      <a:lnTo>
                        <a:pt x="196" y="61"/>
                      </a:lnTo>
                      <a:lnTo>
                        <a:pt x="189" y="86"/>
                      </a:lnTo>
                      <a:lnTo>
                        <a:pt x="0" y="25"/>
                      </a:lnTo>
                      <a:lnTo>
                        <a:pt x="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8" name="Freeform 67">
                  <a:extLst>
                    <a:ext uri="{FF2B5EF4-FFF2-40B4-BE49-F238E27FC236}">
                      <a16:creationId xmlns:a16="http://schemas.microsoft.com/office/drawing/2014/main" id="{F4B2D3D7-5BF9-E34C-A2BB-921EA7472BB7}"/>
                    </a:ext>
                  </a:extLst>
                </p:cNvPr>
                <p:cNvSpPr>
                  <a:spLocks/>
                </p:cNvSpPr>
                <p:nvPr/>
              </p:nvSpPr>
              <p:spPr bwMode="auto">
                <a:xfrm>
                  <a:off x="8151813" y="4637088"/>
                  <a:ext cx="315913" cy="106363"/>
                </a:xfrm>
                <a:custGeom>
                  <a:avLst/>
                  <a:gdLst/>
                  <a:ahLst/>
                  <a:cxnLst>
                    <a:cxn ang="0">
                      <a:pos x="5" y="0"/>
                    </a:cxn>
                    <a:cxn ang="0">
                      <a:pos x="199" y="42"/>
                    </a:cxn>
                    <a:cxn ang="0">
                      <a:pos x="194" y="67"/>
                    </a:cxn>
                    <a:cxn ang="0">
                      <a:pos x="0" y="27"/>
                    </a:cxn>
                    <a:cxn ang="0">
                      <a:pos x="5" y="0"/>
                    </a:cxn>
                  </a:cxnLst>
                  <a:rect l="0" t="0" r="r" b="b"/>
                  <a:pathLst>
                    <a:path w="199" h="67">
                      <a:moveTo>
                        <a:pt x="5" y="0"/>
                      </a:moveTo>
                      <a:lnTo>
                        <a:pt x="199" y="42"/>
                      </a:lnTo>
                      <a:lnTo>
                        <a:pt x="194" y="67"/>
                      </a:lnTo>
                      <a:lnTo>
                        <a:pt x="0" y="27"/>
                      </a:lnTo>
                      <a:lnTo>
                        <a:pt x="5"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9" name="Freeform 68">
                  <a:extLst>
                    <a:ext uri="{FF2B5EF4-FFF2-40B4-BE49-F238E27FC236}">
                      <a16:creationId xmlns:a16="http://schemas.microsoft.com/office/drawing/2014/main" id="{A52959D2-1555-7D40-ADEE-BFA267C98E73}"/>
                    </a:ext>
                  </a:extLst>
                </p:cNvPr>
                <p:cNvSpPr>
                  <a:spLocks/>
                </p:cNvSpPr>
                <p:nvPr/>
              </p:nvSpPr>
              <p:spPr bwMode="auto">
                <a:xfrm>
                  <a:off x="8207375" y="4291013"/>
                  <a:ext cx="317500" cy="73025"/>
                </a:xfrm>
                <a:custGeom>
                  <a:avLst/>
                  <a:gdLst/>
                  <a:ahLst/>
                  <a:cxnLst>
                    <a:cxn ang="0">
                      <a:pos x="3" y="0"/>
                    </a:cxn>
                    <a:cxn ang="0">
                      <a:pos x="200" y="20"/>
                    </a:cxn>
                    <a:cxn ang="0">
                      <a:pos x="197" y="46"/>
                    </a:cxn>
                    <a:cxn ang="0">
                      <a:pos x="0" y="25"/>
                    </a:cxn>
                    <a:cxn ang="0">
                      <a:pos x="3" y="0"/>
                    </a:cxn>
                  </a:cxnLst>
                  <a:rect l="0" t="0" r="r" b="b"/>
                  <a:pathLst>
                    <a:path w="200" h="46">
                      <a:moveTo>
                        <a:pt x="3" y="0"/>
                      </a:moveTo>
                      <a:lnTo>
                        <a:pt x="200" y="20"/>
                      </a:lnTo>
                      <a:lnTo>
                        <a:pt x="197" y="46"/>
                      </a:lnTo>
                      <a:lnTo>
                        <a:pt x="0" y="25"/>
                      </a:lnTo>
                      <a:lnTo>
                        <a:pt x="3"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0" name="Freeform 69">
                  <a:extLst>
                    <a:ext uri="{FF2B5EF4-FFF2-40B4-BE49-F238E27FC236}">
                      <a16:creationId xmlns:a16="http://schemas.microsoft.com/office/drawing/2014/main" id="{9D38141C-618A-7942-BD7A-06C5D553992C}"/>
                    </a:ext>
                  </a:extLst>
                </p:cNvPr>
                <p:cNvSpPr>
                  <a:spLocks/>
                </p:cNvSpPr>
                <p:nvPr/>
              </p:nvSpPr>
              <p:spPr bwMode="auto">
                <a:xfrm>
                  <a:off x="8069263" y="3938588"/>
                  <a:ext cx="471488" cy="49213"/>
                </a:xfrm>
                <a:custGeom>
                  <a:avLst/>
                  <a:gdLst/>
                  <a:ahLst/>
                  <a:cxnLst>
                    <a:cxn ang="0">
                      <a:pos x="0" y="4"/>
                    </a:cxn>
                    <a:cxn ang="0">
                      <a:pos x="297" y="0"/>
                    </a:cxn>
                    <a:cxn ang="0">
                      <a:pos x="297" y="26"/>
                    </a:cxn>
                    <a:cxn ang="0">
                      <a:pos x="0" y="31"/>
                    </a:cxn>
                    <a:cxn ang="0">
                      <a:pos x="0" y="4"/>
                    </a:cxn>
                  </a:cxnLst>
                  <a:rect l="0" t="0" r="r" b="b"/>
                  <a:pathLst>
                    <a:path w="297" h="31">
                      <a:moveTo>
                        <a:pt x="0" y="4"/>
                      </a:moveTo>
                      <a:lnTo>
                        <a:pt x="297" y="0"/>
                      </a:lnTo>
                      <a:lnTo>
                        <a:pt x="297" y="26"/>
                      </a:lnTo>
                      <a:lnTo>
                        <a:pt x="0" y="31"/>
                      </a:lnTo>
                      <a:lnTo>
                        <a:pt x="0" y="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1" name="Freeform 70">
                  <a:extLst>
                    <a:ext uri="{FF2B5EF4-FFF2-40B4-BE49-F238E27FC236}">
                      <a16:creationId xmlns:a16="http://schemas.microsoft.com/office/drawing/2014/main" id="{30AFA804-F48F-DF4B-8519-D3C6741AB07C}"/>
                    </a:ext>
                  </a:extLst>
                </p:cNvPr>
                <p:cNvSpPr>
                  <a:spLocks/>
                </p:cNvSpPr>
                <p:nvPr/>
              </p:nvSpPr>
              <p:spPr bwMode="auto">
                <a:xfrm>
                  <a:off x="8205788" y="3554413"/>
                  <a:ext cx="317500" cy="74613"/>
                </a:xfrm>
                <a:custGeom>
                  <a:avLst/>
                  <a:gdLst/>
                  <a:ahLst/>
                  <a:cxnLst>
                    <a:cxn ang="0">
                      <a:pos x="0" y="21"/>
                    </a:cxn>
                    <a:cxn ang="0">
                      <a:pos x="197" y="0"/>
                    </a:cxn>
                    <a:cxn ang="0">
                      <a:pos x="200" y="27"/>
                    </a:cxn>
                    <a:cxn ang="0">
                      <a:pos x="3" y="47"/>
                    </a:cxn>
                    <a:cxn ang="0">
                      <a:pos x="0" y="21"/>
                    </a:cxn>
                  </a:cxnLst>
                  <a:rect l="0" t="0" r="r" b="b"/>
                  <a:pathLst>
                    <a:path w="200" h="47">
                      <a:moveTo>
                        <a:pt x="0" y="21"/>
                      </a:moveTo>
                      <a:lnTo>
                        <a:pt x="197" y="0"/>
                      </a:lnTo>
                      <a:lnTo>
                        <a:pt x="200" y="27"/>
                      </a:lnTo>
                      <a:lnTo>
                        <a:pt x="3" y="47"/>
                      </a:lnTo>
                      <a:lnTo>
                        <a:pt x="0" y="2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2" name="Freeform 71">
                  <a:extLst>
                    <a:ext uri="{FF2B5EF4-FFF2-40B4-BE49-F238E27FC236}">
                      <a16:creationId xmlns:a16="http://schemas.microsoft.com/office/drawing/2014/main" id="{98B9FBD4-465B-5040-9FD1-F25F0F44ABD5}"/>
                    </a:ext>
                  </a:extLst>
                </p:cNvPr>
                <p:cNvSpPr>
                  <a:spLocks/>
                </p:cNvSpPr>
                <p:nvPr/>
              </p:nvSpPr>
              <p:spPr bwMode="auto">
                <a:xfrm>
                  <a:off x="8148638" y="3175001"/>
                  <a:ext cx="314325" cy="106363"/>
                </a:xfrm>
                <a:custGeom>
                  <a:avLst/>
                  <a:gdLst/>
                  <a:ahLst/>
                  <a:cxnLst>
                    <a:cxn ang="0">
                      <a:pos x="0" y="42"/>
                    </a:cxn>
                    <a:cxn ang="0">
                      <a:pos x="193" y="0"/>
                    </a:cxn>
                    <a:cxn ang="0">
                      <a:pos x="198" y="27"/>
                    </a:cxn>
                    <a:cxn ang="0">
                      <a:pos x="5" y="67"/>
                    </a:cxn>
                    <a:cxn ang="0">
                      <a:pos x="0" y="42"/>
                    </a:cxn>
                  </a:cxnLst>
                  <a:rect l="0" t="0" r="r" b="b"/>
                  <a:pathLst>
                    <a:path w="198" h="67">
                      <a:moveTo>
                        <a:pt x="0" y="42"/>
                      </a:moveTo>
                      <a:lnTo>
                        <a:pt x="193" y="0"/>
                      </a:lnTo>
                      <a:lnTo>
                        <a:pt x="198" y="27"/>
                      </a:lnTo>
                      <a:lnTo>
                        <a:pt x="5" y="67"/>
                      </a:lnTo>
                      <a:lnTo>
                        <a:pt x="0" y="4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3" name="Freeform 72">
                  <a:extLst>
                    <a:ext uri="{FF2B5EF4-FFF2-40B4-BE49-F238E27FC236}">
                      <a16:creationId xmlns:a16="http://schemas.microsoft.com/office/drawing/2014/main" id="{261772C1-045D-6542-9C10-26A65BFB0AE4}"/>
                    </a:ext>
                  </a:extLst>
                </p:cNvPr>
                <p:cNvSpPr>
                  <a:spLocks/>
                </p:cNvSpPr>
                <p:nvPr/>
              </p:nvSpPr>
              <p:spPr bwMode="auto">
                <a:xfrm>
                  <a:off x="8054975" y="2806701"/>
                  <a:ext cx="311150" cy="136525"/>
                </a:xfrm>
                <a:custGeom>
                  <a:avLst/>
                  <a:gdLst/>
                  <a:ahLst/>
                  <a:cxnLst>
                    <a:cxn ang="0">
                      <a:pos x="0" y="61"/>
                    </a:cxn>
                    <a:cxn ang="0">
                      <a:pos x="188" y="0"/>
                    </a:cxn>
                    <a:cxn ang="0">
                      <a:pos x="196" y="24"/>
                    </a:cxn>
                    <a:cxn ang="0">
                      <a:pos x="7" y="86"/>
                    </a:cxn>
                    <a:cxn ang="0">
                      <a:pos x="0" y="61"/>
                    </a:cxn>
                  </a:cxnLst>
                  <a:rect l="0" t="0" r="r" b="b"/>
                  <a:pathLst>
                    <a:path w="196" h="86">
                      <a:moveTo>
                        <a:pt x="0" y="61"/>
                      </a:moveTo>
                      <a:lnTo>
                        <a:pt x="188" y="0"/>
                      </a:lnTo>
                      <a:lnTo>
                        <a:pt x="196" y="24"/>
                      </a:lnTo>
                      <a:lnTo>
                        <a:pt x="7" y="86"/>
                      </a:lnTo>
                      <a:lnTo>
                        <a:pt x="0" y="6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4" name="Freeform 73">
                  <a:extLst>
                    <a:ext uri="{FF2B5EF4-FFF2-40B4-BE49-F238E27FC236}">
                      <a16:creationId xmlns:a16="http://schemas.microsoft.com/office/drawing/2014/main" id="{61F79C9D-2006-2146-98D7-690794A57086}"/>
                    </a:ext>
                  </a:extLst>
                </p:cNvPr>
                <p:cNvSpPr>
                  <a:spLocks/>
                </p:cNvSpPr>
                <p:nvPr/>
              </p:nvSpPr>
              <p:spPr bwMode="auto">
                <a:xfrm>
                  <a:off x="7924800" y="2449513"/>
                  <a:ext cx="304800" cy="166688"/>
                </a:xfrm>
                <a:custGeom>
                  <a:avLst/>
                  <a:gdLst/>
                  <a:ahLst/>
                  <a:cxnLst>
                    <a:cxn ang="0">
                      <a:pos x="0" y="81"/>
                    </a:cxn>
                    <a:cxn ang="0">
                      <a:pos x="182" y="0"/>
                    </a:cxn>
                    <a:cxn ang="0">
                      <a:pos x="192" y="24"/>
                    </a:cxn>
                    <a:cxn ang="0">
                      <a:pos x="12" y="105"/>
                    </a:cxn>
                    <a:cxn ang="0">
                      <a:pos x="0" y="81"/>
                    </a:cxn>
                  </a:cxnLst>
                  <a:rect l="0" t="0" r="r" b="b"/>
                  <a:pathLst>
                    <a:path w="192" h="105">
                      <a:moveTo>
                        <a:pt x="0" y="81"/>
                      </a:moveTo>
                      <a:lnTo>
                        <a:pt x="182" y="0"/>
                      </a:lnTo>
                      <a:lnTo>
                        <a:pt x="192" y="24"/>
                      </a:lnTo>
                      <a:lnTo>
                        <a:pt x="12" y="105"/>
                      </a:lnTo>
                      <a:lnTo>
                        <a:pt x="0" y="8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5" name="Freeform 74">
                  <a:extLst>
                    <a:ext uri="{FF2B5EF4-FFF2-40B4-BE49-F238E27FC236}">
                      <a16:creationId xmlns:a16="http://schemas.microsoft.com/office/drawing/2014/main" id="{3CC45CC0-69A8-3343-A67C-1A2A389AFD82}"/>
                    </a:ext>
                  </a:extLst>
                </p:cNvPr>
                <p:cNvSpPr>
                  <a:spLocks/>
                </p:cNvSpPr>
                <p:nvPr/>
              </p:nvSpPr>
              <p:spPr bwMode="auto">
                <a:xfrm>
                  <a:off x="7627938" y="2108201"/>
                  <a:ext cx="427038" cy="273050"/>
                </a:xfrm>
                <a:custGeom>
                  <a:avLst/>
                  <a:gdLst/>
                  <a:ahLst/>
                  <a:cxnLst>
                    <a:cxn ang="0">
                      <a:pos x="0" y="150"/>
                    </a:cxn>
                    <a:cxn ang="0">
                      <a:pos x="257" y="0"/>
                    </a:cxn>
                    <a:cxn ang="0">
                      <a:pos x="269" y="22"/>
                    </a:cxn>
                    <a:cxn ang="0">
                      <a:pos x="12" y="172"/>
                    </a:cxn>
                    <a:cxn ang="0">
                      <a:pos x="0" y="150"/>
                    </a:cxn>
                  </a:cxnLst>
                  <a:rect l="0" t="0" r="r" b="b"/>
                  <a:pathLst>
                    <a:path w="269" h="172">
                      <a:moveTo>
                        <a:pt x="0" y="150"/>
                      </a:moveTo>
                      <a:lnTo>
                        <a:pt x="257" y="0"/>
                      </a:lnTo>
                      <a:lnTo>
                        <a:pt x="269" y="22"/>
                      </a:lnTo>
                      <a:lnTo>
                        <a:pt x="12" y="172"/>
                      </a:lnTo>
                      <a:lnTo>
                        <a:pt x="0" y="15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6" name="Freeform 75">
                  <a:extLst>
                    <a:ext uri="{FF2B5EF4-FFF2-40B4-BE49-F238E27FC236}">
                      <a16:creationId xmlns:a16="http://schemas.microsoft.com/office/drawing/2014/main" id="{F690B361-D54C-6240-BA1A-8F514A920DCF}"/>
                    </a:ext>
                  </a:extLst>
                </p:cNvPr>
                <p:cNvSpPr>
                  <a:spLocks/>
                </p:cNvSpPr>
                <p:nvPr/>
              </p:nvSpPr>
              <p:spPr bwMode="auto">
                <a:xfrm>
                  <a:off x="7570788" y="1789113"/>
                  <a:ext cx="277813" cy="217488"/>
                </a:xfrm>
                <a:custGeom>
                  <a:avLst/>
                  <a:gdLst/>
                  <a:ahLst/>
                  <a:cxnLst>
                    <a:cxn ang="0">
                      <a:pos x="0" y="116"/>
                    </a:cxn>
                    <a:cxn ang="0">
                      <a:pos x="159" y="0"/>
                    </a:cxn>
                    <a:cxn ang="0">
                      <a:pos x="175" y="20"/>
                    </a:cxn>
                    <a:cxn ang="0">
                      <a:pos x="15" y="137"/>
                    </a:cxn>
                    <a:cxn ang="0">
                      <a:pos x="0" y="116"/>
                    </a:cxn>
                  </a:cxnLst>
                  <a:rect l="0" t="0" r="r" b="b"/>
                  <a:pathLst>
                    <a:path w="175" h="137">
                      <a:moveTo>
                        <a:pt x="0" y="116"/>
                      </a:moveTo>
                      <a:lnTo>
                        <a:pt x="159" y="0"/>
                      </a:lnTo>
                      <a:lnTo>
                        <a:pt x="175" y="20"/>
                      </a:lnTo>
                      <a:lnTo>
                        <a:pt x="15" y="137"/>
                      </a:lnTo>
                      <a:lnTo>
                        <a:pt x="0" y="11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7" name="Freeform 76">
                  <a:extLst>
                    <a:ext uri="{FF2B5EF4-FFF2-40B4-BE49-F238E27FC236}">
                      <a16:creationId xmlns:a16="http://schemas.microsoft.com/office/drawing/2014/main" id="{7AC8D829-8E07-264F-BB58-AFC9AB157D8C}"/>
                    </a:ext>
                  </a:extLst>
                </p:cNvPr>
                <p:cNvSpPr>
                  <a:spLocks/>
                </p:cNvSpPr>
                <p:nvPr/>
              </p:nvSpPr>
              <p:spPr bwMode="auto">
                <a:xfrm>
                  <a:off x="7346950" y="1492251"/>
                  <a:ext cx="260350" cy="241300"/>
                </a:xfrm>
                <a:custGeom>
                  <a:avLst/>
                  <a:gdLst/>
                  <a:ahLst/>
                  <a:cxnLst>
                    <a:cxn ang="0">
                      <a:pos x="0" y="132"/>
                    </a:cxn>
                    <a:cxn ang="0">
                      <a:pos x="146" y="0"/>
                    </a:cxn>
                    <a:cxn ang="0">
                      <a:pos x="164" y="19"/>
                    </a:cxn>
                    <a:cxn ang="0">
                      <a:pos x="17" y="152"/>
                    </a:cxn>
                    <a:cxn ang="0">
                      <a:pos x="0" y="132"/>
                    </a:cxn>
                  </a:cxnLst>
                  <a:rect l="0" t="0" r="r" b="b"/>
                  <a:pathLst>
                    <a:path w="164" h="152">
                      <a:moveTo>
                        <a:pt x="0" y="132"/>
                      </a:moveTo>
                      <a:lnTo>
                        <a:pt x="146" y="0"/>
                      </a:lnTo>
                      <a:lnTo>
                        <a:pt x="164" y="19"/>
                      </a:lnTo>
                      <a:lnTo>
                        <a:pt x="17" y="152"/>
                      </a:lnTo>
                      <a:lnTo>
                        <a:pt x="0" y="13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8" name="Freeform 77">
                  <a:extLst>
                    <a:ext uri="{FF2B5EF4-FFF2-40B4-BE49-F238E27FC236}">
                      <a16:creationId xmlns:a16="http://schemas.microsoft.com/office/drawing/2014/main" id="{2E737FB0-0554-D94D-870D-3E0CE48E54D8}"/>
                    </a:ext>
                  </a:extLst>
                </p:cNvPr>
                <p:cNvSpPr>
                  <a:spLocks/>
                </p:cNvSpPr>
                <p:nvPr/>
              </p:nvSpPr>
              <p:spPr bwMode="auto">
                <a:xfrm>
                  <a:off x="7096125" y="1223963"/>
                  <a:ext cx="239713" cy="260350"/>
                </a:xfrm>
                <a:custGeom>
                  <a:avLst/>
                  <a:gdLst/>
                  <a:ahLst/>
                  <a:cxnLst>
                    <a:cxn ang="0">
                      <a:pos x="0" y="147"/>
                    </a:cxn>
                    <a:cxn ang="0">
                      <a:pos x="132" y="0"/>
                    </a:cxn>
                    <a:cxn ang="0">
                      <a:pos x="151" y="17"/>
                    </a:cxn>
                    <a:cxn ang="0">
                      <a:pos x="19" y="164"/>
                    </a:cxn>
                    <a:cxn ang="0">
                      <a:pos x="0" y="147"/>
                    </a:cxn>
                  </a:cxnLst>
                  <a:rect l="0" t="0" r="r" b="b"/>
                  <a:pathLst>
                    <a:path w="151" h="164">
                      <a:moveTo>
                        <a:pt x="0" y="147"/>
                      </a:moveTo>
                      <a:lnTo>
                        <a:pt x="132" y="0"/>
                      </a:lnTo>
                      <a:lnTo>
                        <a:pt x="151" y="17"/>
                      </a:lnTo>
                      <a:lnTo>
                        <a:pt x="19" y="164"/>
                      </a:lnTo>
                      <a:lnTo>
                        <a:pt x="0" y="14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9" name="Freeform 78">
                  <a:extLst>
                    <a:ext uri="{FF2B5EF4-FFF2-40B4-BE49-F238E27FC236}">
                      <a16:creationId xmlns:a16="http://schemas.microsoft.com/office/drawing/2014/main" id="{DC8C4A45-C172-6343-B504-F2D12FBEF4E0}"/>
                    </a:ext>
                  </a:extLst>
                </p:cNvPr>
                <p:cNvSpPr>
                  <a:spLocks/>
                </p:cNvSpPr>
                <p:nvPr/>
              </p:nvSpPr>
              <p:spPr bwMode="auto">
                <a:xfrm>
                  <a:off x="6823075" y="984251"/>
                  <a:ext cx="215900" cy="277813"/>
                </a:xfrm>
                <a:custGeom>
                  <a:avLst/>
                  <a:gdLst/>
                  <a:ahLst/>
                  <a:cxnLst>
                    <a:cxn ang="0">
                      <a:pos x="0" y="159"/>
                    </a:cxn>
                    <a:cxn ang="0">
                      <a:pos x="115" y="0"/>
                    </a:cxn>
                    <a:cxn ang="0">
                      <a:pos x="136" y="15"/>
                    </a:cxn>
                    <a:cxn ang="0">
                      <a:pos x="21" y="175"/>
                    </a:cxn>
                    <a:cxn ang="0">
                      <a:pos x="0" y="159"/>
                    </a:cxn>
                  </a:cxnLst>
                  <a:rect l="0" t="0" r="r" b="b"/>
                  <a:pathLst>
                    <a:path w="136" h="175">
                      <a:moveTo>
                        <a:pt x="0" y="159"/>
                      </a:moveTo>
                      <a:lnTo>
                        <a:pt x="115" y="0"/>
                      </a:lnTo>
                      <a:lnTo>
                        <a:pt x="136" y="15"/>
                      </a:lnTo>
                      <a:lnTo>
                        <a:pt x="21" y="175"/>
                      </a:lnTo>
                      <a:lnTo>
                        <a:pt x="0" y="15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0" name="Freeform 79">
                  <a:extLst>
                    <a:ext uri="{FF2B5EF4-FFF2-40B4-BE49-F238E27FC236}">
                      <a16:creationId xmlns:a16="http://schemas.microsoft.com/office/drawing/2014/main" id="{9865DBC3-94AB-5345-A72B-9853753DDB75}"/>
                    </a:ext>
                  </a:extLst>
                </p:cNvPr>
                <p:cNvSpPr>
                  <a:spLocks/>
                </p:cNvSpPr>
                <p:nvPr/>
              </p:nvSpPr>
              <p:spPr bwMode="auto">
                <a:xfrm>
                  <a:off x="6448425" y="776288"/>
                  <a:ext cx="269875" cy="430213"/>
                </a:xfrm>
                <a:custGeom>
                  <a:avLst/>
                  <a:gdLst/>
                  <a:ahLst/>
                  <a:cxnLst>
                    <a:cxn ang="0">
                      <a:pos x="0" y="258"/>
                    </a:cxn>
                    <a:cxn ang="0">
                      <a:pos x="148" y="0"/>
                    </a:cxn>
                    <a:cxn ang="0">
                      <a:pos x="170" y="13"/>
                    </a:cxn>
                    <a:cxn ang="0">
                      <a:pos x="22" y="271"/>
                    </a:cxn>
                    <a:cxn ang="0">
                      <a:pos x="0" y="258"/>
                    </a:cxn>
                  </a:cxnLst>
                  <a:rect l="0" t="0" r="r" b="b"/>
                  <a:pathLst>
                    <a:path w="170" h="271">
                      <a:moveTo>
                        <a:pt x="0" y="258"/>
                      </a:moveTo>
                      <a:lnTo>
                        <a:pt x="148" y="0"/>
                      </a:lnTo>
                      <a:lnTo>
                        <a:pt x="170" y="13"/>
                      </a:lnTo>
                      <a:lnTo>
                        <a:pt x="22" y="271"/>
                      </a:lnTo>
                      <a:lnTo>
                        <a:pt x="0" y="25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1" name="Freeform 80">
                  <a:extLst>
                    <a:ext uri="{FF2B5EF4-FFF2-40B4-BE49-F238E27FC236}">
                      <a16:creationId xmlns:a16="http://schemas.microsoft.com/office/drawing/2014/main" id="{52A45FC3-E613-8D46-B413-17BCAB867B26}"/>
                    </a:ext>
                  </a:extLst>
                </p:cNvPr>
                <p:cNvSpPr>
                  <a:spLocks/>
                </p:cNvSpPr>
                <p:nvPr/>
              </p:nvSpPr>
              <p:spPr bwMode="auto">
                <a:xfrm>
                  <a:off x="6211888" y="604838"/>
                  <a:ext cx="165100" cy="303213"/>
                </a:xfrm>
                <a:custGeom>
                  <a:avLst/>
                  <a:gdLst/>
                  <a:ahLst/>
                  <a:cxnLst>
                    <a:cxn ang="0">
                      <a:pos x="0" y="182"/>
                    </a:cxn>
                    <a:cxn ang="0">
                      <a:pos x="81" y="0"/>
                    </a:cxn>
                    <a:cxn ang="0">
                      <a:pos x="104" y="11"/>
                    </a:cxn>
                    <a:cxn ang="0">
                      <a:pos x="24" y="191"/>
                    </a:cxn>
                    <a:cxn ang="0">
                      <a:pos x="0" y="182"/>
                    </a:cxn>
                  </a:cxnLst>
                  <a:rect l="0" t="0" r="r" b="b"/>
                  <a:pathLst>
                    <a:path w="104" h="191">
                      <a:moveTo>
                        <a:pt x="0" y="182"/>
                      </a:moveTo>
                      <a:lnTo>
                        <a:pt x="81" y="0"/>
                      </a:lnTo>
                      <a:lnTo>
                        <a:pt x="104" y="11"/>
                      </a:lnTo>
                      <a:lnTo>
                        <a:pt x="24" y="191"/>
                      </a:lnTo>
                      <a:lnTo>
                        <a:pt x="0" y="18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2" name="Freeform 81">
                  <a:extLst>
                    <a:ext uri="{FF2B5EF4-FFF2-40B4-BE49-F238E27FC236}">
                      <a16:creationId xmlns:a16="http://schemas.microsoft.com/office/drawing/2014/main" id="{D995A539-E47A-BB41-AFC6-DDEC72368B65}"/>
                    </a:ext>
                  </a:extLst>
                </p:cNvPr>
                <p:cNvSpPr>
                  <a:spLocks/>
                </p:cNvSpPr>
                <p:nvPr/>
              </p:nvSpPr>
              <p:spPr bwMode="auto">
                <a:xfrm>
                  <a:off x="5883275" y="469901"/>
                  <a:ext cx="134938" cy="311150"/>
                </a:xfrm>
                <a:custGeom>
                  <a:avLst/>
                  <a:gdLst/>
                  <a:ahLst/>
                  <a:cxnLst>
                    <a:cxn ang="0">
                      <a:pos x="0" y="189"/>
                    </a:cxn>
                    <a:cxn ang="0">
                      <a:pos x="61" y="0"/>
                    </a:cxn>
                    <a:cxn ang="0">
                      <a:pos x="85" y="8"/>
                    </a:cxn>
                    <a:cxn ang="0">
                      <a:pos x="25" y="196"/>
                    </a:cxn>
                    <a:cxn ang="0">
                      <a:pos x="0" y="189"/>
                    </a:cxn>
                  </a:cxnLst>
                  <a:rect l="0" t="0" r="r" b="b"/>
                  <a:pathLst>
                    <a:path w="85" h="196">
                      <a:moveTo>
                        <a:pt x="0" y="189"/>
                      </a:moveTo>
                      <a:lnTo>
                        <a:pt x="61" y="0"/>
                      </a:lnTo>
                      <a:lnTo>
                        <a:pt x="85" y="8"/>
                      </a:lnTo>
                      <a:lnTo>
                        <a:pt x="25" y="196"/>
                      </a:lnTo>
                      <a:lnTo>
                        <a:pt x="0" y="18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3" name="Freeform 82">
                  <a:extLst>
                    <a:ext uri="{FF2B5EF4-FFF2-40B4-BE49-F238E27FC236}">
                      <a16:creationId xmlns:a16="http://schemas.microsoft.com/office/drawing/2014/main" id="{5724F01F-FABA-B442-8122-6A118BA85114}"/>
                    </a:ext>
                  </a:extLst>
                </p:cNvPr>
                <p:cNvSpPr>
                  <a:spLocks/>
                </p:cNvSpPr>
                <p:nvPr/>
              </p:nvSpPr>
              <p:spPr bwMode="auto">
                <a:xfrm>
                  <a:off x="5543550" y="373063"/>
                  <a:ext cx="103188" cy="317500"/>
                </a:xfrm>
                <a:custGeom>
                  <a:avLst/>
                  <a:gdLst/>
                  <a:ahLst/>
                  <a:cxnLst>
                    <a:cxn ang="0">
                      <a:pos x="0" y="194"/>
                    </a:cxn>
                    <a:cxn ang="0">
                      <a:pos x="40" y="0"/>
                    </a:cxn>
                    <a:cxn ang="0">
                      <a:pos x="65" y="5"/>
                    </a:cxn>
                    <a:cxn ang="0">
                      <a:pos x="25" y="200"/>
                    </a:cxn>
                    <a:cxn ang="0">
                      <a:pos x="0" y="194"/>
                    </a:cxn>
                  </a:cxnLst>
                  <a:rect l="0" t="0" r="r" b="b"/>
                  <a:pathLst>
                    <a:path w="65" h="200">
                      <a:moveTo>
                        <a:pt x="0" y="194"/>
                      </a:moveTo>
                      <a:lnTo>
                        <a:pt x="40" y="0"/>
                      </a:lnTo>
                      <a:lnTo>
                        <a:pt x="65" y="5"/>
                      </a:lnTo>
                      <a:lnTo>
                        <a:pt x="25" y="200"/>
                      </a:lnTo>
                      <a:lnTo>
                        <a:pt x="0" y="19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4" name="Freeform 83">
                  <a:extLst>
                    <a:ext uri="{FF2B5EF4-FFF2-40B4-BE49-F238E27FC236}">
                      <a16:creationId xmlns:a16="http://schemas.microsoft.com/office/drawing/2014/main" id="{2ED8BA4E-4FA9-AF40-B1F9-BE037F80BE55}"/>
                    </a:ext>
                  </a:extLst>
                </p:cNvPr>
                <p:cNvSpPr>
                  <a:spLocks/>
                </p:cNvSpPr>
                <p:nvPr/>
              </p:nvSpPr>
              <p:spPr bwMode="auto">
                <a:xfrm>
                  <a:off x="5197475" y="317501"/>
                  <a:ext cx="73025" cy="315913"/>
                </a:xfrm>
                <a:custGeom>
                  <a:avLst/>
                  <a:gdLst/>
                  <a:ahLst/>
                  <a:cxnLst>
                    <a:cxn ang="0">
                      <a:pos x="0" y="196"/>
                    </a:cxn>
                    <a:cxn ang="0">
                      <a:pos x="19" y="0"/>
                    </a:cxn>
                    <a:cxn ang="0">
                      <a:pos x="46" y="2"/>
                    </a:cxn>
                    <a:cxn ang="0">
                      <a:pos x="25" y="199"/>
                    </a:cxn>
                    <a:cxn ang="0">
                      <a:pos x="0" y="196"/>
                    </a:cxn>
                  </a:cxnLst>
                  <a:rect l="0" t="0" r="r" b="b"/>
                  <a:pathLst>
                    <a:path w="46" h="199">
                      <a:moveTo>
                        <a:pt x="0" y="196"/>
                      </a:moveTo>
                      <a:lnTo>
                        <a:pt x="19" y="0"/>
                      </a:lnTo>
                      <a:lnTo>
                        <a:pt x="46" y="2"/>
                      </a:lnTo>
                      <a:lnTo>
                        <a:pt x="25" y="199"/>
                      </a:lnTo>
                      <a:lnTo>
                        <a:pt x="0" y="19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5" name="Freeform 84">
                  <a:extLst>
                    <a:ext uri="{FF2B5EF4-FFF2-40B4-BE49-F238E27FC236}">
                      <a16:creationId xmlns:a16="http://schemas.microsoft.com/office/drawing/2014/main" id="{04226CBF-D9CA-2D4F-B76C-11BEBE526846}"/>
                    </a:ext>
                  </a:extLst>
                </p:cNvPr>
                <p:cNvSpPr>
                  <a:spLocks/>
                </p:cNvSpPr>
                <p:nvPr/>
              </p:nvSpPr>
              <p:spPr bwMode="auto">
                <a:xfrm>
                  <a:off x="4845050" y="300038"/>
                  <a:ext cx="47625" cy="471488"/>
                </a:xfrm>
                <a:custGeom>
                  <a:avLst/>
                  <a:gdLst/>
                  <a:ahLst/>
                  <a:cxnLst>
                    <a:cxn ang="0">
                      <a:pos x="4" y="297"/>
                    </a:cxn>
                    <a:cxn ang="0">
                      <a:pos x="0" y="0"/>
                    </a:cxn>
                    <a:cxn ang="0">
                      <a:pos x="26" y="0"/>
                    </a:cxn>
                    <a:cxn ang="0">
                      <a:pos x="30" y="297"/>
                    </a:cxn>
                    <a:cxn ang="0">
                      <a:pos x="4" y="297"/>
                    </a:cxn>
                  </a:cxnLst>
                  <a:rect l="0" t="0" r="r" b="b"/>
                  <a:pathLst>
                    <a:path w="30" h="297">
                      <a:moveTo>
                        <a:pt x="4" y="297"/>
                      </a:moveTo>
                      <a:lnTo>
                        <a:pt x="0" y="0"/>
                      </a:lnTo>
                      <a:lnTo>
                        <a:pt x="26" y="0"/>
                      </a:lnTo>
                      <a:lnTo>
                        <a:pt x="30" y="297"/>
                      </a:lnTo>
                      <a:lnTo>
                        <a:pt x="4" y="29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6" name="Freeform 85">
                  <a:extLst>
                    <a:ext uri="{FF2B5EF4-FFF2-40B4-BE49-F238E27FC236}">
                      <a16:creationId xmlns:a16="http://schemas.microsoft.com/office/drawing/2014/main" id="{88F97350-AB71-8942-AF5D-2FF7DF10283E}"/>
                    </a:ext>
                  </a:extLst>
                </p:cNvPr>
                <p:cNvSpPr>
                  <a:spLocks/>
                </p:cNvSpPr>
                <p:nvPr/>
              </p:nvSpPr>
              <p:spPr bwMode="auto">
                <a:xfrm>
                  <a:off x="4460875" y="317501"/>
                  <a:ext cx="74613" cy="317500"/>
                </a:xfrm>
                <a:custGeom>
                  <a:avLst/>
                  <a:gdLst/>
                  <a:ahLst/>
                  <a:cxnLst>
                    <a:cxn ang="0">
                      <a:pos x="21" y="200"/>
                    </a:cxn>
                    <a:cxn ang="0">
                      <a:pos x="0" y="3"/>
                    </a:cxn>
                    <a:cxn ang="0">
                      <a:pos x="26" y="0"/>
                    </a:cxn>
                    <a:cxn ang="0">
                      <a:pos x="47" y="197"/>
                    </a:cxn>
                    <a:cxn ang="0">
                      <a:pos x="21" y="200"/>
                    </a:cxn>
                  </a:cxnLst>
                  <a:rect l="0" t="0" r="r" b="b"/>
                  <a:pathLst>
                    <a:path w="47" h="200">
                      <a:moveTo>
                        <a:pt x="21" y="200"/>
                      </a:moveTo>
                      <a:lnTo>
                        <a:pt x="0" y="3"/>
                      </a:lnTo>
                      <a:lnTo>
                        <a:pt x="26" y="0"/>
                      </a:lnTo>
                      <a:lnTo>
                        <a:pt x="47" y="197"/>
                      </a:lnTo>
                      <a:lnTo>
                        <a:pt x="21" y="20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7" name="Freeform 86">
                  <a:extLst>
                    <a:ext uri="{FF2B5EF4-FFF2-40B4-BE49-F238E27FC236}">
                      <a16:creationId xmlns:a16="http://schemas.microsoft.com/office/drawing/2014/main" id="{0FF04CF0-E56A-FF49-83A5-1A9F39F29D04}"/>
                    </a:ext>
                  </a:extLst>
                </p:cNvPr>
                <p:cNvSpPr>
                  <a:spLocks/>
                </p:cNvSpPr>
                <p:nvPr/>
              </p:nvSpPr>
              <p:spPr bwMode="auto">
                <a:xfrm>
                  <a:off x="4083050" y="374651"/>
                  <a:ext cx="106363" cy="317500"/>
                </a:xfrm>
                <a:custGeom>
                  <a:avLst/>
                  <a:gdLst/>
                  <a:ahLst/>
                  <a:cxnLst>
                    <a:cxn ang="0">
                      <a:pos x="41" y="200"/>
                    </a:cxn>
                    <a:cxn ang="0">
                      <a:pos x="0" y="6"/>
                    </a:cxn>
                    <a:cxn ang="0">
                      <a:pos x="25" y="0"/>
                    </a:cxn>
                    <a:cxn ang="0">
                      <a:pos x="67" y="195"/>
                    </a:cxn>
                    <a:cxn ang="0">
                      <a:pos x="41" y="200"/>
                    </a:cxn>
                  </a:cxnLst>
                  <a:rect l="0" t="0" r="r" b="b"/>
                  <a:pathLst>
                    <a:path w="67" h="200">
                      <a:moveTo>
                        <a:pt x="41" y="200"/>
                      </a:moveTo>
                      <a:lnTo>
                        <a:pt x="0" y="6"/>
                      </a:lnTo>
                      <a:lnTo>
                        <a:pt x="25" y="0"/>
                      </a:lnTo>
                      <a:lnTo>
                        <a:pt x="67" y="195"/>
                      </a:lnTo>
                      <a:lnTo>
                        <a:pt x="41" y="20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8" name="Freeform 87">
                  <a:extLst>
                    <a:ext uri="{FF2B5EF4-FFF2-40B4-BE49-F238E27FC236}">
                      <a16:creationId xmlns:a16="http://schemas.microsoft.com/office/drawing/2014/main" id="{E7B1AF48-9ED0-7742-994C-0656DF33CED6}"/>
                    </a:ext>
                  </a:extLst>
                </p:cNvPr>
                <p:cNvSpPr>
                  <a:spLocks/>
                </p:cNvSpPr>
                <p:nvPr/>
              </p:nvSpPr>
              <p:spPr bwMode="auto">
                <a:xfrm>
                  <a:off x="3713163" y="474663"/>
                  <a:ext cx="136525" cy="311150"/>
                </a:xfrm>
                <a:custGeom>
                  <a:avLst/>
                  <a:gdLst/>
                  <a:ahLst/>
                  <a:cxnLst>
                    <a:cxn ang="0">
                      <a:pos x="61" y="196"/>
                    </a:cxn>
                    <a:cxn ang="0">
                      <a:pos x="0" y="8"/>
                    </a:cxn>
                    <a:cxn ang="0">
                      <a:pos x="25" y="0"/>
                    </a:cxn>
                    <a:cxn ang="0">
                      <a:pos x="86" y="187"/>
                    </a:cxn>
                    <a:cxn ang="0">
                      <a:pos x="61" y="196"/>
                    </a:cxn>
                  </a:cxnLst>
                  <a:rect l="0" t="0" r="r" b="b"/>
                  <a:pathLst>
                    <a:path w="86" h="196">
                      <a:moveTo>
                        <a:pt x="61" y="196"/>
                      </a:moveTo>
                      <a:lnTo>
                        <a:pt x="0" y="8"/>
                      </a:lnTo>
                      <a:lnTo>
                        <a:pt x="25" y="0"/>
                      </a:lnTo>
                      <a:lnTo>
                        <a:pt x="86" y="187"/>
                      </a:lnTo>
                      <a:lnTo>
                        <a:pt x="61" y="19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9" name="Freeform 88">
                  <a:extLst>
                    <a:ext uri="{FF2B5EF4-FFF2-40B4-BE49-F238E27FC236}">
                      <a16:creationId xmlns:a16="http://schemas.microsoft.com/office/drawing/2014/main" id="{EAF2CEAA-CF2E-6A40-88BA-C925D0ABEE6B}"/>
                    </a:ext>
                  </a:extLst>
                </p:cNvPr>
                <p:cNvSpPr>
                  <a:spLocks/>
                </p:cNvSpPr>
                <p:nvPr/>
              </p:nvSpPr>
              <p:spPr bwMode="auto">
                <a:xfrm>
                  <a:off x="3355975" y="611188"/>
                  <a:ext cx="165100" cy="301625"/>
                </a:xfrm>
                <a:custGeom>
                  <a:avLst/>
                  <a:gdLst/>
                  <a:ahLst/>
                  <a:cxnLst>
                    <a:cxn ang="0">
                      <a:pos x="80" y="190"/>
                    </a:cxn>
                    <a:cxn ang="0">
                      <a:pos x="0" y="10"/>
                    </a:cxn>
                    <a:cxn ang="0">
                      <a:pos x="24" y="0"/>
                    </a:cxn>
                    <a:cxn ang="0">
                      <a:pos x="104" y="180"/>
                    </a:cxn>
                    <a:cxn ang="0">
                      <a:pos x="80" y="190"/>
                    </a:cxn>
                  </a:cxnLst>
                  <a:rect l="0" t="0" r="r" b="b"/>
                  <a:pathLst>
                    <a:path w="104" h="190">
                      <a:moveTo>
                        <a:pt x="80" y="190"/>
                      </a:moveTo>
                      <a:lnTo>
                        <a:pt x="0" y="10"/>
                      </a:lnTo>
                      <a:lnTo>
                        <a:pt x="24" y="0"/>
                      </a:lnTo>
                      <a:lnTo>
                        <a:pt x="104" y="180"/>
                      </a:lnTo>
                      <a:lnTo>
                        <a:pt x="80" y="19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0" name="Freeform 89">
                  <a:extLst>
                    <a:ext uri="{FF2B5EF4-FFF2-40B4-BE49-F238E27FC236}">
                      <a16:creationId xmlns:a16="http://schemas.microsoft.com/office/drawing/2014/main" id="{BD4B92FE-37DA-7F49-9FBA-10998BA768A2}"/>
                    </a:ext>
                  </a:extLst>
                </p:cNvPr>
                <p:cNvSpPr>
                  <a:spLocks/>
                </p:cNvSpPr>
                <p:nvPr/>
              </p:nvSpPr>
              <p:spPr bwMode="auto">
                <a:xfrm>
                  <a:off x="3014663" y="782638"/>
                  <a:ext cx="273050" cy="428625"/>
                </a:xfrm>
                <a:custGeom>
                  <a:avLst/>
                  <a:gdLst/>
                  <a:ahLst/>
                  <a:cxnLst>
                    <a:cxn ang="0">
                      <a:pos x="150" y="270"/>
                    </a:cxn>
                    <a:cxn ang="0">
                      <a:pos x="0" y="13"/>
                    </a:cxn>
                    <a:cxn ang="0">
                      <a:pos x="22" y="0"/>
                    </a:cxn>
                    <a:cxn ang="0">
                      <a:pos x="172" y="257"/>
                    </a:cxn>
                    <a:cxn ang="0">
                      <a:pos x="150" y="270"/>
                    </a:cxn>
                  </a:cxnLst>
                  <a:rect l="0" t="0" r="r" b="b"/>
                  <a:pathLst>
                    <a:path w="172" h="270">
                      <a:moveTo>
                        <a:pt x="150" y="270"/>
                      </a:moveTo>
                      <a:lnTo>
                        <a:pt x="0" y="13"/>
                      </a:lnTo>
                      <a:lnTo>
                        <a:pt x="22" y="0"/>
                      </a:lnTo>
                      <a:lnTo>
                        <a:pt x="172" y="257"/>
                      </a:lnTo>
                      <a:lnTo>
                        <a:pt x="150" y="27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1" name="Freeform 90">
                  <a:extLst>
                    <a:ext uri="{FF2B5EF4-FFF2-40B4-BE49-F238E27FC236}">
                      <a16:creationId xmlns:a16="http://schemas.microsoft.com/office/drawing/2014/main" id="{7E8D995A-A4D0-AE44-B42C-222B1958F10C}"/>
                    </a:ext>
                  </a:extLst>
                </p:cNvPr>
                <p:cNvSpPr>
                  <a:spLocks/>
                </p:cNvSpPr>
                <p:nvPr/>
              </p:nvSpPr>
              <p:spPr bwMode="auto">
                <a:xfrm>
                  <a:off x="2693988" y="990601"/>
                  <a:ext cx="219075" cy="279400"/>
                </a:xfrm>
                <a:custGeom>
                  <a:avLst/>
                  <a:gdLst/>
                  <a:ahLst/>
                  <a:cxnLst>
                    <a:cxn ang="0">
                      <a:pos x="117" y="176"/>
                    </a:cxn>
                    <a:cxn ang="0">
                      <a:pos x="0" y="15"/>
                    </a:cxn>
                    <a:cxn ang="0">
                      <a:pos x="21" y="0"/>
                    </a:cxn>
                    <a:cxn ang="0">
                      <a:pos x="138" y="161"/>
                    </a:cxn>
                    <a:cxn ang="0">
                      <a:pos x="117" y="176"/>
                    </a:cxn>
                  </a:cxnLst>
                  <a:rect l="0" t="0" r="r" b="b"/>
                  <a:pathLst>
                    <a:path w="138" h="176">
                      <a:moveTo>
                        <a:pt x="117" y="176"/>
                      </a:moveTo>
                      <a:lnTo>
                        <a:pt x="0" y="15"/>
                      </a:lnTo>
                      <a:lnTo>
                        <a:pt x="21" y="0"/>
                      </a:lnTo>
                      <a:lnTo>
                        <a:pt x="138" y="161"/>
                      </a:lnTo>
                      <a:lnTo>
                        <a:pt x="117" y="17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2" name="Freeform 91">
                  <a:extLst>
                    <a:ext uri="{FF2B5EF4-FFF2-40B4-BE49-F238E27FC236}">
                      <a16:creationId xmlns:a16="http://schemas.microsoft.com/office/drawing/2014/main" id="{A1F9FBED-557D-FA4F-B5DD-7E6FE386A192}"/>
                    </a:ext>
                  </a:extLst>
                </p:cNvPr>
                <p:cNvSpPr>
                  <a:spLocks/>
                </p:cNvSpPr>
                <p:nvPr/>
              </p:nvSpPr>
              <p:spPr bwMode="auto">
                <a:xfrm>
                  <a:off x="2398713" y="1230313"/>
                  <a:ext cx="239713" cy="261938"/>
                </a:xfrm>
                <a:custGeom>
                  <a:avLst/>
                  <a:gdLst/>
                  <a:ahLst/>
                  <a:cxnLst>
                    <a:cxn ang="0">
                      <a:pos x="132" y="165"/>
                    </a:cxn>
                    <a:cxn ang="0">
                      <a:pos x="0" y="18"/>
                    </a:cxn>
                    <a:cxn ang="0">
                      <a:pos x="18" y="0"/>
                    </a:cxn>
                    <a:cxn ang="0">
                      <a:pos x="151" y="147"/>
                    </a:cxn>
                    <a:cxn ang="0">
                      <a:pos x="132" y="165"/>
                    </a:cxn>
                  </a:cxnLst>
                  <a:rect l="0" t="0" r="r" b="b"/>
                  <a:pathLst>
                    <a:path w="151" h="165">
                      <a:moveTo>
                        <a:pt x="132" y="165"/>
                      </a:moveTo>
                      <a:lnTo>
                        <a:pt x="0" y="18"/>
                      </a:lnTo>
                      <a:lnTo>
                        <a:pt x="18" y="0"/>
                      </a:lnTo>
                      <a:lnTo>
                        <a:pt x="151" y="147"/>
                      </a:lnTo>
                      <a:lnTo>
                        <a:pt x="132" y="16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3" name="Freeform 92">
                  <a:extLst>
                    <a:ext uri="{FF2B5EF4-FFF2-40B4-BE49-F238E27FC236}">
                      <a16:creationId xmlns:a16="http://schemas.microsoft.com/office/drawing/2014/main" id="{8F8CDCDF-C381-514E-8957-278F1213F934}"/>
                    </a:ext>
                  </a:extLst>
                </p:cNvPr>
                <p:cNvSpPr>
                  <a:spLocks/>
                </p:cNvSpPr>
                <p:nvPr/>
              </p:nvSpPr>
              <p:spPr bwMode="auto">
                <a:xfrm>
                  <a:off x="2127250" y="1501776"/>
                  <a:ext cx="261938" cy="239713"/>
                </a:xfrm>
                <a:custGeom>
                  <a:avLst/>
                  <a:gdLst/>
                  <a:ahLst/>
                  <a:cxnLst>
                    <a:cxn ang="0">
                      <a:pos x="147" y="151"/>
                    </a:cxn>
                    <a:cxn ang="0">
                      <a:pos x="0" y="19"/>
                    </a:cxn>
                    <a:cxn ang="0">
                      <a:pos x="18" y="0"/>
                    </a:cxn>
                    <a:cxn ang="0">
                      <a:pos x="165" y="133"/>
                    </a:cxn>
                    <a:cxn ang="0">
                      <a:pos x="147" y="151"/>
                    </a:cxn>
                  </a:cxnLst>
                  <a:rect l="0" t="0" r="r" b="b"/>
                  <a:pathLst>
                    <a:path w="165" h="151">
                      <a:moveTo>
                        <a:pt x="147" y="151"/>
                      </a:moveTo>
                      <a:lnTo>
                        <a:pt x="0" y="19"/>
                      </a:lnTo>
                      <a:lnTo>
                        <a:pt x="18" y="0"/>
                      </a:lnTo>
                      <a:lnTo>
                        <a:pt x="165" y="133"/>
                      </a:lnTo>
                      <a:lnTo>
                        <a:pt x="147" y="15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4" name="Freeform 93">
                  <a:extLst>
                    <a:ext uri="{FF2B5EF4-FFF2-40B4-BE49-F238E27FC236}">
                      <a16:creationId xmlns:a16="http://schemas.microsoft.com/office/drawing/2014/main" id="{184863DC-36B8-004C-B2D2-6F19C9B51320}"/>
                    </a:ext>
                  </a:extLst>
                </p:cNvPr>
                <p:cNvSpPr>
                  <a:spLocks/>
                </p:cNvSpPr>
                <p:nvPr/>
              </p:nvSpPr>
              <p:spPr bwMode="auto">
                <a:xfrm>
                  <a:off x="1887538" y="1800226"/>
                  <a:ext cx="279400" cy="217488"/>
                </a:xfrm>
                <a:custGeom>
                  <a:avLst/>
                  <a:gdLst/>
                  <a:ahLst/>
                  <a:cxnLst>
                    <a:cxn ang="0">
                      <a:pos x="161" y="137"/>
                    </a:cxn>
                    <a:cxn ang="0">
                      <a:pos x="0" y="20"/>
                    </a:cxn>
                    <a:cxn ang="0">
                      <a:pos x="15" y="0"/>
                    </a:cxn>
                    <a:cxn ang="0">
                      <a:pos x="176" y="116"/>
                    </a:cxn>
                    <a:cxn ang="0">
                      <a:pos x="161" y="137"/>
                    </a:cxn>
                  </a:cxnLst>
                  <a:rect l="0" t="0" r="r" b="b"/>
                  <a:pathLst>
                    <a:path w="176" h="137">
                      <a:moveTo>
                        <a:pt x="161" y="137"/>
                      </a:moveTo>
                      <a:lnTo>
                        <a:pt x="0" y="20"/>
                      </a:lnTo>
                      <a:lnTo>
                        <a:pt x="15" y="0"/>
                      </a:lnTo>
                      <a:lnTo>
                        <a:pt x="176" y="116"/>
                      </a:lnTo>
                      <a:lnTo>
                        <a:pt x="161" y="13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5" name="Freeform 94">
                  <a:extLst>
                    <a:ext uri="{FF2B5EF4-FFF2-40B4-BE49-F238E27FC236}">
                      <a16:creationId xmlns:a16="http://schemas.microsoft.com/office/drawing/2014/main" id="{0A561670-C789-114B-B7FA-74932A6A24F9}"/>
                    </a:ext>
                  </a:extLst>
                </p:cNvPr>
                <p:cNvSpPr>
                  <a:spLocks/>
                </p:cNvSpPr>
                <p:nvPr/>
              </p:nvSpPr>
              <p:spPr bwMode="auto">
                <a:xfrm>
                  <a:off x="1681163" y="2120901"/>
                  <a:ext cx="428625" cy="271463"/>
                </a:xfrm>
                <a:custGeom>
                  <a:avLst/>
                  <a:gdLst/>
                  <a:ahLst/>
                  <a:cxnLst>
                    <a:cxn ang="0">
                      <a:pos x="257" y="171"/>
                    </a:cxn>
                    <a:cxn ang="0">
                      <a:pos x="0" y="23"/>
                    </a:cxn>
                    <a:cxn ang="0">
                      <a:pos x="13" y="0"/>
                    </a:cxn>
                    <a:cxn ang="0">
                      <a:pos x="270" y="148"/>
                    </a:cxn>
                    <a:cxn ang="0">
                      <a:pos x="257" y="171"/>
                    </a:cxn>
                  </a:cxnLst>
                  <a:rect l="0" t="0" r="r" b="b"/>
                  <a:pathLst>
                    <a:path w="270" h="171">
                      <a:moveTo>
                        <a:pt x="257" y="171"/>
                      </a:moveTo>
                      <a:lnTo>
                        <a:pt x="0" y="23"/>
                      </a:lnTo>
                      <a:lnTo>
                        <a:pt x="13" y="0"/>
                      </a:lnTo>
                      <a:lnTo>
                        <a:pt x="270" y="148"/>
                      </a:lnTo>
                      <a:lnTo>
                        <a:pt x="257" y="17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6" name="Freeform 95">
                  <a:extLst>
                    <a:ext uri="{FF2B5EF4-FFF2-40B4-BE49-F238E27FC236}">
                      <a16:creationId xmlns:a16="http://schemas.microsoft.com/office/drawing/2014/main" id="{4AAF9511-7866-9544-87D7-C7AE0C87F44C}"/>
                    </a:ext>
                  </a:extLst>
                </p:cNvPr>
                <p:cNvSpPr>
                  <a:spLocks/>
                </p:cNvSpPr>
                <p:nvPr/>
              </p:nvSpPr>
              <p:spPr bwMode="auto">
                <a:xfrm>
                  <a:off x="1508125" y="2460626"/>
                  <a:ext cx="303213" cy="165100"/>
                </a:xfrm>
                <a:custGeom>
                  <a:avLst/>
                  <a:gdLst/>
                  <a:ahLst/>
                  <a:cxnLst>
                    <a:cxn ang="0">
                      <a:pos x="182" y="104"/>
                    </a:cxn>
                    <a:cxn ang="0">
                      <a:pos x="0" y="24"/>
                    </a:cxn>
                    <a:cxn ang="0">
                      <a:pos x="11" y="0"/>
                    </a:cxn>
                    <a:cxn ang="0">
                      <a:pos x="191" y="81"/>
                    </a:cxn>
                    <a:cxn ang="0">
                      <a:pos x="182" y="104"/>
                    </a:cxn>
                  </a:cxnLst>
                  <a:rect l="0" t="0" r="r" b="b"/>
                  <a:pathLst>
                    <a:path w="191" h="104">
                      <a:moveTo>
                        <a:pt x="182" y="104"/>
                      </a:moveTo>
                      <a:lnTo>
                        <a:pt x="0" y="24"/>
                      </a:lnTo>
                      <a:lnTo>
                        <a:pt x="11" y="0"/>
                      </a:lnTo>
                      <a:lnTo>
                        <a:pt x="191" y="81"/>
                      </a:lnTo>
                      <a:lnTo>
                        <a:pt x="182" y="10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7" name="Freeform 96">
                  <a:extLst>
                    <a:ext uri="{FF2B5EF4-FFF2-40B4-BE49-F238E27FC236}">
                      <a16:creationId xmlns:a16="http://schemas.microsoft.com/office/drawing/2014/main" id="{CB767489-226C-0544-96C9-6F544E596176}"/>
                    </a:ext>
                  </a:extLst>
                </p:cNvPr>
                <p:cNvSpPr>
                  <a:spLocks/>
                </p:cNvSpPr>
                <p:nvPr/>
              </p:nvSpPr>
              <p:spPr bwMode="auto">
                <a:xfrm>
                  <a:off x="1373188" y="2817813"/>
                  <a:ext cx="312738" cy="136525"/>
                </a:xfrm>
                <a:custGeom>
                  <a:avLst/>
                  <a:gdLst/>
                  <a:ahLst/>
                  <a:cxnLst>
                    <a:cxn ang="0">
                      <a:pos x="189" y="86"/>
                    </a:cxn>
                    <a:cxn ang="0">
                      <a:pos x="0" y="25"/>
                    </a:cxn>
                    <a:cxn ang="0">
                      <a:pos x="8" y="0"/>
                    </a:cxn>
                    <a:cxn ang="0">
                      <a:pos x="197" y="61"/>
                    </a:cxn>
                    <a:cxn ang="0">
                      <a:pos x="189" y="86"/>
                    </a:cxn>
                  </a:cxnLst>
                  <a:rect l="0" t="0" r="r" b="b"/>
                  <a:pathLst>
                    <a:path w="197" h="86">
                      <a:moveTo>
                        <a:pt x="189" y="86"/>
                      </a:moveTo>
                      <a:lnTo>
                        <a:pt x="0" y="25"/>
                      </a:lnTo>
                      <a:lnTo>
                        <a:pt x="8" y="0"/>
                      </a:lnTo>
                      <a:lnTo>
                        <a:pt x="197" y="61"/>
                      </a:lnTo>
                      <a:lnTo>
                        <a:pt x="189" y="8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8" name="Freeform 97">
                  <a:extLst>
                    <a:ext uri="{FF2B5EF4-FFF2-40B4-BE49-F238E27FC236}">
                      <a16:creationId xmlns:a16="http://schemas.microsoft.com/office/drawing/2014/main" id="{A4E51D27-0022-934E-BAB0-8FF5E7F3653F}"/>
                    </a:ext>
                  </a:extLst>
                </p:cNvPr>
                <p:cNvSpPr>
                  <a:spLocks/>
                </p:cNvSpPr>
                <p:nvPr/>
              </p:nvSpPr>
              <p:spPr bwMode="auto">
                <a:xfrm>
                  <a:off x="1276350" y="3189288"/>
                  <a:ext cx="317500" cy="104775"/>
                </a:xfrm>
                <a:custGeom>
                  <a:avLst/>
                  <a:gdLst/>
                  <a:ahLst/>
                  <a:cxnLst>
                    <a:cxn ang="0">
                      <a:pos x="194" y="66"/>
                    </a:cxn>
                    <a:cxn ang="0">
                      <a:pos x="0" y="26"/>
                    </a:cxn>
                    <a:cxn ang="0">
                      <a:pos x="5" y="0"/>
                    </a:cxn>
                    <a:cxn ang="0">
                      <a:pos x="200" y="41"/>
                    </a:cxn>
                    <a:cxn ang="0">
                      <a:pos x="194" y="66"/>
                    </a:cxn>
                  </a:cxnLst>
                  <a:rect l="0" t="0" r="r" b="b"/>
                  <a:pathLst>
                    <a:path w="200" h="66">
                      <a:moveTo>
                        <a:pt x="194" y="66"/>
                      </a:moveTo>
                      <a:lnTo>
                        <a:pt x="0" y="26"/>
                      </a:lnTo>
                      <a:lnTo>
                        <a:pt x="5" y="0"/>
                      </a:lnTo>
                      <a:lnTo>
                        <a:pt x="200" y="41"/>
                      </a:lnTo>
                      <a:lnTo>
                        <a:pt x="194" y="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9" name="Freeform 98">
                  <a:extLst>
                    <a:ext uri="{FF2B5EF4-FFF2-40B4-BE49-F238E27FC236}">
                      <a16:creationId xmlns:a16="http://schemas.microsoft.com/office/drawing/2014/main" id="{D8965FF9-AAA2-7B4C-B8DA-67D645BD4E81}"/>
                    </a:ext>
                  </a:extLst>
                </p:cNvPr>
                <p:cNvSpPr>
                  <a:spLocks/>
                </p:cNvSpPr>
                <p:nvPr/>
              </p:nvSpPr>
              <p:spPr bwMode="auto">
                <a:xfrm>
                  <a:off x="1220788" y="3570288"/>
                  <a:ext cx="315913" cy="73025"/>
                </a:xfrm>
                <a:custGeom>
                  <a:avLst/>
                  <a:gdLst/>
                  <a:ahLst/>
                  <a:cxnLst>
                    <a:cxn ang="0">
                      <a:pos x="196" y="46"/>
                    </a:cxn>
                    <a:cxn ang="0">
                      <a:pos x="0" y="25"/>
                    </a:cxn>
                    <a:cxn ang="0">
                      <a:pos x="2" y="0"/>
                    </a:cxn>
                    <a:cxn ang="0">
                      <a:pos x="199" y="19"/>
                    </a:cxn>
                    <a:cxn ang="0">
                      <a:pos x="196" y="46"/>
                    </a:cxn>
                  </a:cxnLst>
                  <a:rect l="0" t="0" r="r" b="b"/>
                  <a:pathLst>
                    <a:path w="199" h="46">
                      <a:moveTo>
                        <a:pt x="196" y="46"/>
                      </a:moveTo>
                      <a:lnTo>
                        <a:pt x="0" y="25"/>
                      </a:lnTo>
                      <a:lnTo>
                        <a:pt x="2" y="0"/>
                      </a:lnTo>
                      <a:lnTo>
                        <a:pt x="199" y="19"/>
                      </a:lnTo>
                      <a:lnTo>
                        <a:pt x="196" y="4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0" name="Freeform 99">
                  <a:extLst>
                    <a:ext uri="{FF2B5EF4-FFF2-40B4-BE49-F238E27FC236}">
                      <a16:creationId xmlns:a16="http://schemas.microsoft.com/office/drawing/2014/main" id="{39A450DC-25E8-FF4B-BBD0-047B9948D9CA}"/>
                    </a:ext>
                  </a:extLst>
                </p:cNvPr>
                <p:cNvSpPr>
                  <a:spLocks/>
                </p:cNvSpPr>
                <p:nvPr/>
              </p:nvSpPr>
              <p:spPr bwMode="auto">
                <a:xfrm>
                  <a:off x="1203325" y="3944938"/>
                  <a:ext cx="471488" cy="49213"/>
                </a:xfrm>
                <a:custGeom>
                  <a:avLst/>
                  <a:gdLst/>
                  <a:ahLst/>
                  <a:cxnLst>
                    <a:cxn ang="0">
                      <a:pos x="297" y="27"/>
                    </a:cxn>
                    <a:cxn ang="0">
                      <a:pos x="0" y="31"/>
                    </a:cxn>
                    <a:cxn ang="0">
                      <a:pos x="0" y="4"/>
                    </a:cxn>
                    <a:cxn ang="0">
                      <a:pos x="297" y="0"/>
                    </a:cxn>
                    <a:cxn ang="0">
                      <a:pos x="297" y="27"/>
                    </a:cxn>
                  </a:cxnLst>
                  <a:rect l="0" t="0" r="r" b="b"/>
                  <a:pathLst>
                    <a:path w="297" h="31">
                      <a:moveTo>
                        <a:pt x="297" y="27"/>
                      </a:moveTo>
                      <a:lnTo>
                        <a:pt x="0" y="31"/>
                      </a:lnTo>
                      <a:lnTo>
                        <a:pt x="0" y="4"/>
                      </a:lnTo>
                      <a:lnTo>
                        <a:pt x="297" y="0"/>
                      </a:lnTo>
                      <a:lnTo>
                        <a:pt x="297" y="2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1" name="Freeform 100">
                  <a:extLst>
                    <a:ext uri="{FF2B5EF4-FFF2-40B4-BE49-F238E27FC236}">
                      <a16:creationId xmlns:a16="http://schemas.microsoft.com/office/drawing/2014/main" id="{98E22259-9994-694F-9D45-8B416B80B539}"/>
                    </a:ext>
                  </a:extLst>
                </p:cNvPr>
                <p:cNvSpPr>
                  <a:spLocks/>
                </p:cNvSpPr>
                <p:nvPr/>
              </p:nvSpPr>
              <p:spPr bwMode="auto">
                <a:xfrm>
                  <a:off x="1220788" y="4302126"/>
                  <a:ext cx="317500" cy="73025"/>
                </a:xfrm>
                <a:custGeom>
                  <a:avLst/>
                  <a:gdLst/>
                  <a:ahLst/>
                  <a:cxnLst>
                    <a:cxn ang="0">
                      <a:pos x="200" y="27"/>
                    </a:cxn>
                    <a:cxn ang="0">
                      <a:pos x="3" y="46"/>
                    </a:cxn>
                    <a:cxn ang="0">
                      <a:pos x="0" y="21"/>
                    </a:cxn>
                    <a:cxn ang="0">
                      <a:pos x="197" y="0"/>
                    </a:cxn>
                    <a:cxn ang="0">
                      <a:pos x="200" y="27"/>
                    </a:cxn>
                  </a:cxnLst>
                  <a:rect l="0" t="0" r="r" b="b"/>
                  <a:pathLst>
                    <a:path w="200" h="46">
                      <a:moveTo>
                        <a:pt x="200" y="27"/>
                      </a:moveTo>
                      <a:lnTo>
                        <a:pt x="3" y="46"/>
                      </a:lnTo>
                      <a:lnTo>
                        <a:pt x="0" y="21"/>
                      </a:lnTo>
                      <a:lnTo>
                        <a:pt x="197" y="0"/>
                      </a:lnTo>
                      <a:lnTo>
                        <a:pt x="200" y="2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2" name="Freeform 101">
                  <a:extLst>
                    <a:ext uri="{FF2B5EF4-FFF2-40B4-BE49-F238E27FC236}">
                      <a16:creationId xmlns:a16="http://schemas.microsoft.com/office/drawing/2014/main" id="{4B5E777E-F261-4746-8E8C-EB470AF12874}"/>
                    </a:ext>
                  </a:extLst>
                </p:cNvPr>
                <p:cNvSpPr>
                  <a:spLocks/>
                </p:cNvSpPr>
                <p:nvPr/>
              </p:nvSpPr>
              <p:spPr bwMode="auto">
                <a:xfrm>
                  <a:off x="1277938" y="4648201"/>
                  <a:ext cx="317500" cy="106363"/>
                </a:xfrm>
                <a:custGeom>
                  <a:avLst/>
                  <a:gdLst/>
                  <a:ahLst/>
                  <a:cxnLst>
                    <a:cxn ang="0">
                      <a:pos x="200" y="27"/>
                    </a:cxn>
                    <a:cxn ang="0">
                      <a:pos x="6" y="67"/>
                    </a:cxn>
                    <a:cxn ang="0">
                      <a:pos x="0" y="42"/>
                    </a:cxn>
                    <a:cxn ang="0">
                      <a:pos x="195" y="0"/>
                    </a:cxn>
                    <a:cxn ang="0">
                      <a:pos x="200" y="27"/>
                    </a:cxn>
                  </a:cxnLst>
                  <a:rect l="0" t="0" r="r" b="b"/>
                  <a:pathLst>
                    <a:path w="200" h="67">
                      <a:moveTo>
                        <a:pt x="200" y="27"/>
                      </a:moveTo>
                      <a:lnTo>
                        <a:pt x="6" y="67"/>
                      </a:lnTo>
                      <a:lnTo>
                        <a:pt x="0" y="42"/>
                      </a:lnTo>
                      <a:lnTo>
                        <a:pt x="195" y="0"/>
                      </a:lnTo>
                      <a:lnTo>
                        <a:pt x="200" y="2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3" name="Freeform 102">
                  <a:extLst>
                    <a:ext uri="{FF2B5EF4-FFF2-40B4-BE49-F238E27FC236}">
                      <a16:creationId xmlns:a16="http://schemas.microsoft.com/office/drawing/2014/main" id="{9C4A1C31-D711-C14C-A8B3-6874592038DE}"/>
                    </a:ext>
                  </a:extLst>
                </p:cNvPr>
                <p:cNvSpPr>
                  <a:spLocks/>
                </p:cNvSpPr>
                <p:nvPr/>
              </p:nvSpPr>
              <p:spPr bwMode="auto">
                <a:xfrm>
                  <a:off x="1374775" y="4987926"/>
                  <a:ext cx="314325" cy="136525"/>
                </a:xfrm>
                <a:custGeom>
                  <a:avLst/>
                  <a:gdLst/>
                  <a:ahLst/>
                  <a:cxnLst>
                    <a:cxn ang="0">
                      <a:pos x="198" y="25"/>
                    </a:cxn>
                    <a:cxn ang="0">
                      <a:pos x="9" y="86"/>
                    </a:cxn>
                    <a:cxn ang="0">
                      <a:pos x="0" y="63"/>
                    </a:cxn>
                    <a:cxn ang="0">
                      <a:pos x="189" y="0"/>
                    </a:cxn>
                    <a:cxn ang="0">
                      <a:pos x="198" y="25"/>
                    </a:cxn>
                  </a:cxnLst>
                  <a:rect l="0" t="0" r="r" b="b"/>
                  <a:pathLst>
                    <a:path w="198" h="86">
                      <a:moveTo>
                        <a:pt x="198" y="25"/>
                      </a:moveTo>
                      <a:lnTo>
                        <a:pt x="9" y="86"/>
                      </a:lnTo>
                      <a:lnTo>
                        <a:pt x="0" y="63"/>
                      </a:lnTo>
                      <a:lnTo>
                        <a:pt x="189" y="0"/>
                      </a:lnTo>
                      <a:lnTo>
                        <a:pt x="198" y="2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4" name="Freeform 103">
                  <a:extLst>
                    <a:ext uri="{FF2B5EF4-FFF2-40B4-BE49-F238E27FC236}">
                      <a16:creationId xmlns:a16="http://schemas.microsoft.com/office/drawing/2014/main" id="{0D1868AC-9424-A94A-BD29-3487108DA0EB}"/>
                    </a:ext>
                  </a:extLst>
                </p:cNvPr>
                <p:cNvSpPr>
                  <a:spLocks/>
                </p:cNvSpPr>
                <p:nvPr/>
              </p:nvSpPr>
              <p:spPr bwMode="auto">
                <a:xfrm>
                  <a:off x="1511300" y="5316538"/>
                  <a:ext cx="304800" cy="168275"/>
                </a:xfrm>
                <a:custGeom>
                  <a:avLst/>
                  <a:gdLst/>
                  <a:ahLst/>
                  <a:cxnLst>
                    <a:cxn ang="0">
                      <a:pos x="192" y="24"/>
                    </a:cxn>
                    <a:cxn ang="0">
                      <a:pos x="12" y="106"/>
                    </a:cxn>
                    <a:cxn ang="0">
                      <a:pos x="0" y="82"/>
                    </a:cxn>
                    <a:cxn ang="0">
                      <a:pos x="181" y="0"/>
                    </a:cxn>
                    <a:cxn ang="0">
                      <a:pos x="192" y="24"/>
                    </a:cxn>
                  </a:cxnLst>
                  <a:rect l="0" t="0" r="r" b="b"/>
                  <a:pathLst>
                    <a:path w="192" h="106">
                      <a:moveTo>
                        <a:pt x="192" y="24"/>
                      </a:moveTo>
                      <a:lnTo>
                        <a:pt x="12" y="106"/>
                      </a:lnTo>
                      <a:lnTo>
                        <a:pt x="0" y="82"/>
                      </a:lnTo>
                      <a:lnTo>
                        <a:pt x="181" y="0"/>
                      </a:lnTo>
                      <a:lnTo>
                        <a:pt x="192" y="2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5" name="Freeform 104">
                  <a:extLst>
                    <a:ext uri="{FF2B5EF4-FFF2-40B4-BE49-F238E27FC236}">
                      <a16:creationId xmlns:a16="http://schemas.microsoft.com/office/drawing/2014/main" id="{EBECBC28-8E20-514C-8369-F2072B3310CF}"/>
                    </a:ext>
                  </a:extLst>
                </p:cNvPr>
                <p:cNvSpPr>
                  <a:spLocks/>
                </p:cNvSpPr>
                <p:nvPr/>
              </p:nvSpPr>
              <p:spPr bwMode="auto">
                <a:xfrm>
                  <a:off x="1685925" y="5553076"/>
                  <a:ext cx="428625" cy="271463"/>
                </a:xfrm>
                <a:custGeom>
                  <a:avLst/>
                  <a:gdLst/>
                  <a:ahLst/>
                  <a:cxnLst>
                    <a:cxn ang="0">
                      <a:pos x="270" y="22"/>
                    </a:cxn>
                    <a:cxn ang="0">
                      <a:pos x="13" y="171"/>
                    </a:cxn>
                    <a:cxn ang="0">
                      <a:pos x="0" y="148"/>
                    </a:cxn>
                    <a:cxn ang="0">
                      <a:pos x="257" y="0"/>
                    </a:cxn>
                    <a:cxn ang="0">
                      <a:pos x="270" y="22"/>
                    </a:cxn>
                  </a:cxnLst>
                  <a:rect l="0" t="0" r="r" b="b"/>
                  <a:pathLst>
                    <a:path w="270" h="171">
                      <a:moveTo>
                        <a:pt x="270" y="22"/>
                      </a:moveTo>
                      <a:lnTo>
                        <a:pt x="13" y="171"/>
                      </a:lnTo>
                      <a:lnTo>
                        <a:pt x="0" y="148"/>
                      </a:lnTo>
                      <a:lnTo>
                        <a:pt x="257" y="0"/>
                      </a:lnTo>
                      <a:lnTo>
                        <a:pt x="270" y="2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6" name="Freeform 105">
                  <a:extLst>
                    <a:ext uri="{FF2B5EF4-FFF2-40B4-BE49-F238E27FC236}">
                      <a16:creationId xmlns:a16="http://schemas.microsoft.com/office/drawing/2014/main" id="{E7AD7E99-AEBB-2741-9E4D-9951A005BE38}"/>
                    </a:ext>
                  </a:extLst>
                </p:cNvPr>
                <p:cNvSpPr>
                  <a:spLocks/>
                </p:cNvSpPr>
                <p:nvPr/>
              </p:nvSpPr>
              <p:spPr bwMode="auto">
                <a:xfrm>
                  <a:off x="1893888" y="5926138"/>
                  <a:ext cx="277813" cy="217488"/>
                </a:xfrm>
                <a:custGeom>
                  <a:avLst/>
                  <a:gdLst/>
                  <a:ahLst/>
                  <a:cxnLst>
                    <a:cxn ang="0">
                      <a:pos x="175" y="20"/>
                    </a:cxn>
                    <a:cxn ang="0">
                      <a:pos x="15" y="137"/>
                    </a:cxn>
                    <a:cxn ang="0">
                      <a:pos x="0" y="116"/>
                    </a:cxn>
                    <a:cxn ang="0">
                      <a:pos x="160" y="0"/>
                    </a:cxn>
                    <a:cxn ang="0">
                      <a:pos x="175" y="20"/>
                    </a:cxn>
                  </a:cxnLst>
                  <a:rect l="0" t="0" r="r" b="b"/>
                  <a:pathLst>
                    <a:path w="175" h="137">
                      <a:moveTo>
                        <a:pt x="175" y="20"/>
                      </a:moveTo>
                      <a:lnTo>
                        <a:pt x="15" y="137"/>
                      </a:lnTo>
                      <a:lnTo>
                        <a:pt x="0" y="116"/>
                      </a:lnTo>
                      <a:lnTo>
                        <a:pt x="160" y="0"/>
                      </a:lnTo>
                      <a:lnTo>
                        <a:pt x="175" y="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7" name="Freeform 106">
                  <a:extLst>
                    <a:ext uri="{FF2B5EF4-FFF2-40B4-BE49-F238E27FC236}">
                      <a16:creationId xmlns:a16="http://schemas.microsoft.com/office/drawing/2014/main" id="{C30EE137-3E5E-3A4C-9868-F18A81F6E156}"/>
                    </a:ext>
                  </a:extLst>
                </p:cNvPr>
                <p:cNvSpPr>
                  <a:spLocks/>
                </p:cNvSpPr>
                <p:nvPr/>
              </p:nvSpPr>
              <p:spPr bwMode="auto">
                <a:xfrm>
                  <a:off x="2133600" y="6199188"/>
                  <a:ext cx="260350" cy="242888"/>
                </a:xfrm>
                <a:custGeom>
                  <a:avLst/>
                  <a:gdLst/>
                  <a:ahLst/>
                  <a:cxnLst>
                    <a:cxn ang="0">
                      <a:pos x="164" y="19"/>
                    </a:cxn>
                    <a:cxn ang="0">
                      <a:pos x="17" y="153"/>
                    </a:cxn>
                    <a:cxn ang="0">
                      <a:pos x="0" y="133"/>
                    </a:cxn>
                    <a:cxn ang="0">
                      <a:pos x="148" y="0"/>
                    </a:cxn>
                    <a:cxn ang="0">
                      <a:pos x="164" y="19"/>
                    </a:cxn>
                  </a:cxnLst>
                  <a:rect l="0" t="0" r="r" b="b"/>
                  <a:pathLst>
                    <a:path w="164" h="153">
                      <a:moveTo>
                        <a:pt x="164" y="19"/>
                      </a:moveTo>
                      <a:lnTo>
                        <a:pt x="17" y="153"/>
                      </a:lnTo>
                      <a:lnTo>
                        <a:pt x="0" y="133"/>
                      </a:lnTo>
                      <a:lnTo>
                        <a:pt x="148" y="0"/>
                      </a:lnTo>
                      <a:lnTo>
                        <a:pt x="164" y="1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8" name="Freeform 107">
                  <a:extLst>
                    <a:ext uri="{FF2B5EF4-FFF2-40B4-BE49-F238E27FC236}">
                      <a16:creationId xmlns:a16="http://schemas.microsoft.com/office/drawing/2014/main" id="{2388391E-F893-6742-90D2-99ABE2F227CC}"/>
                    </a:ext>
                  </a:extLst>
                </p:cNvPr>
                <p:cNvSpPr>
                  <a:spLocks/>
                </p:cNvSpPr>
                <p:nvPr/>
              </p:nvSpPr>
              <p:spPr bwMode="auto">
                <a:xfrm>
                  <a:off x="2403475" y="6450013"/>
                  <a:ext cx="242888" cy="260350"/>
                </a:xfrm>
                <a:custGeom>
                  <a:avLst/>
                  <a:gdLst/>
                  <a:ahLst/>
                  <a:cxnLst>
                    <a:cxn ang="0">
                      <a:pos x="153" y="17"/>
                    </a:cxn>
                    <a:cxn ang="0">
                      <a:pos x="19" y="164"/>
                    </a:cxn>
                    <a:cxn ang="0">
                      <a:pos x="0" y="147"/>
                    </a:cxn>
                    <a:cxn ang="0">
                      <a:pos x="133" y="0"/>
                    </a:cxn>
                    <a:cxn ang="0">
                      <a:pos x="153" y="17"/>
                    </a:cxn>
                  </a:cxnLst>
                  <a:rect l="0" t="0" r="r" b="b"/>
                  <a:pathLst>
                    <a:path w="153" h="164">
                      <a:moveTo>
                        <a:pt x="153" y="17"/>
                      </a:moveTo>
                      <a:lnTo>
                        <a:pt x="19" y="164"/>
                      </a:lnTo>
                      <a:lnTo>
                        <a:pt x="0" y="147"/>
                      </a:lnTo>
                      <a:lnTo>
                        <a:pt x="133" y="0"/>
                      </a:lnTo>
                      <a:lnTo>
                        <a:pt x="153"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9" name="Freeform 108">
                  <a:extLst>
                    <a:ext uri="{FF2B5EF4-FFF2-40B4-BE49-F238E27FC236}">
                      <a16:creationId xmlns:a16="http://schemas.microsoft.com/office/drawing/2014/main" id="{528D06F0-4904-A044-96BA-35CBCE419B6E}"/>
                    </a:ext>
                  </a:extLst>
                </p:cNvPr>
                <p:cNvSpPr>
                  <a:spLocks/>
                </p:cNvSpPr>
                <p:nvPr/>
              </p:nvSpPr>
              <p:spPr bwMode="auto">
                <a:xfrm>
                  <a:off x="2700338" y="6672263"/>
                  <a:ext cx="219075" cy="277813"/>
                </a:xfrm>
                <a:custGeom>
                  <a:avLst/>
                  <a:gdLst/>
                  <a:ahLst/>
                  <a:cxnLst>
                    <a:cxn ang="0">
                      <a:pos x="138" y="16"/>
                    </a:cxn>
                    <a:cxn ang="0">
                      <a:pos x="21" y="175"/>
                    </a:cxn>
                    <a:cxn ang="0">
                      <a:pos x="0" y="160"/>
                    </a:cxn>
                    <a:cxn ang="0">
                      <a:pos x="117" y="0"/>
                    </a:cxn>
                    <a:cxn ang="0">
                      <a:pos x="138" y="16"/>
                    </a:cxn>
                  </a:cxnLst>
                  <a:rect l="0" t="0" r="r" b="b"/>
                  <a:pathLst>
                    <a:path w="138" h="175">
                      <a:moveTo>
                        <a:pt x="138" y="16"/>
                      </a:moveTo>
                      <a:lnTo>
                        <a:pt x="21" y="175"/>
                      </a:lnTo>
                      <a:lnTo>
                        <a:pt x="0" y="160"/>
                      </a:lnTo>
                      <a:lnTo>
                        <a:pt x="117" y="0"/>
                      </a:lnTo>
                      <a:lnTo>
                        <a:pt x="138" y="1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0" name="Freeform 109">
                  <a:extLst>
                    <a:ext uri="{FF2B5EF4-FFF2-40B4-BE49-F238E27FC236}">
                      <a16:creationId xmlns:a16="http://schemas.microsoft.com/office/drawing/2014/main" id="{C658419B-CF18-D949-920A-DF520FE2EB8E}"/>
                    </a:ext>
                  </a:extLst>
                </p:cNvPr>
                <p:cNvSpPr>
                  <a:spLocks/>
                </p:cNvSpPr>
                <p:nvPr/>
              </p:nvSpPr>
              <p:spPr bwMode="auto">
                <a:xfrm>
                  <a:off x="3022600" y="6727826"/>
                  <a:ext cx="271463" cy="430213"/>
                </a:xfrm>
                <a:custGeom>
                  <a:avLst/>
                  <a:gdLst/>
                  <a:ahLst/>
                  <a:cxnLst>
                    <a:cxn ang="0">
                      <a:pos x="171" y="14"/>
                    </a:cxn>
                    <a:cxn ang="0">
                      <a:pos x="22" y="271"/>
                    </a:cxn>
                    <a:cxn ang="0">
                      <a:pos x="0" y="258"/>
                    </a:cxn>
                    <a:cxn ang="0">
                      <a:pos x="149" y="0"/>
                    </a:cxn>
                    <a:cxn ang="0">
                      <a:pos x="171" y="14"/>
                    </a:cxn>
                  </a:cxnLst>
                  <a:rect l="0" t="0" r="r" b="b"/>
                  <a:pathLst>
                    <a:path w="171" h="271">
                      <a:moveTo>
                        <a:pt x="171" y="14"/>
                      </a:moveTo>
                      <a:lnTo>
                        <a:pt x="22" y="271"/>
                      </a:lnTo>
                      <a:lnTo>
                        <a:pt x="0" y="258"/>
                      </a:lnTo>
                      <a:lnTo>
                        <a:pt x="149" y="0"/>
                      </a:lnTo>
                      <a:lnTo>
                        <a:pt x="171" y="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nvGrpSpPr>
            <p:cNvPr id="120" name="Group 215">
              <a:extLst>
                <a:ext uri="{FF2B5EF4-FFF2-40B4-BE49-F238E27FC236}">
                  <a16:creationId xmlns:a16="http://schemas.microsoft.com/office/drawing/2014/main" id="{76EA436B-4C94-AC49-80F5-94FC8B0EF398}"/>
                </a:ext>
              </a:extLst>
            </p:cNvPr>
            <p:cNvGrpSpPr/>
            <p:nvPr/>
          </p:nvGrpSpPr>
          <p:grpSpPr>
            <a:xfrm rot="2797905">
              <a:off x="5459186" y="3373274"/>
              <a:ext cx="104856" cy="1213940"/>
              <a:chOff x="4453000" y="1712025"/>
              <a:chExt cx="152399" cy="3200400"/>
            </a:xfrm>
          </p:grpSpPr>
          <p:sp>
            <p:nvSpPr>
              <p:cNvPr id="126" name="Freeform 139">
                <a:extLst>
                  <a:ext uri="{FF2B5EF4-FFF2-40B4-BE49-F238E27FC236}">
                    <a16:creationId xmlns:a16="http://schemas.microsoft.com/office/drawing/2014/main" id="{656E2004-8788-664E-9C97-07C4E051F88D}"/>
                  </a:ext>
                </a:extLst>
              </p:cNvPr>
              <p:cNvSpPr>
                <a:spLocks/>
              </p:cNvSpPr>
              <p:nvPr/>
            </p:nvSpPr>
            <p:spPr bwMode="auto">
              <a:xfrm>
                <a:off x="4453000" y="1712025"/>
                <a:ext cx="152399" cy="1600200"/>
              </a:xfrm>
              <a:custGeom>
                <a:avLst/>
                <a:gdLst/>
                <a:ahLst/>
                <a:cxnLst>
                  <a:cxn ang="0">
                    <a:pos x="350" y="4320"/>
                  </a:cxn>
                  <a:cxn ang="0">
                    <a:pos x="182" y="2"/>
                  </a:cxn>
                  <a:cxn ang="0">
                    <a:pos x="168" y="0"/>
                  </a:cxn>
                  <a:cxn ang="0">
                    <a:pos x="0" y="4320"/>
                  </a:cxn>
                  <a:cxn ang="0">
                    <a:pos x="350" y="4320"/>
                  </a:cxn>
                </a:cxnLst>
                <a:rect l="0" t="0" r="r" b="b"/>
                <a:pathLst>
                  <a:path w="350" h="4320">
                    <a:moveTo>
                      <a:pt x="350" y="4320"/>
                    </a:moveTo>
                    <a:lnTo>
                      <a:pt x="182" y="2"/>
                    </a:lnTo>
                    <a:lnTo>
                      <a:pt x="168" y="0"/>
                    </a:lnTo>
                    <a:lnTo>
                      <a:pt x="0" y="4320"/>
                    </a:lnTo>
                    <a:lnTo>
                      <a:pt x="350" y="4320"/>
                    </a:lnTo>
                    <a:close/>
                  </a:path>
                </a:pathLst>
              </a:custGeom>
              <a:gradFill flip="none" rotWithShape="1">
                <a:gsLst>
                  <a:gs pos="46000">
                    <a:schemeClr val="accent6">
                      <a:lumMod val="50000"/>
                    </a:schemeClr>
                  </a:gs>
                  <a:gs pos="100000">
                    <a:schemeClr val="accent6">
                      <a:lumMod val="50000"/>
                    </a:schemeClr>
                  </a:gs>
                </a:gsLst>
                <a:lin ang="5400000" scaled="1"/>
                <a:tileRect/>
              </a:gradFill>
              <a:ln w="9525">
                <a:noFill/>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127" name="Freeform 139">
                <a:extLst>
                  <a:ext uri="{FF2B5EF4-FFF2-40B4-BE49-F238E27FC236}">
                    <a16:creationId xmlns:a16="http://schemas.microsoft.com/office/drawing/2014/main" id="{D988996F-5650-4444-869A-0269CD5C778C}"/>
                  </a:ext>
                </a:extLst>
              </p:cNvPr>
              <p:cNvSpPr>
                <a:spLocks/>
              </p:cNvSpPr>
              <p:nvPr/>
            </p:nvSpPr>
            <p:spPr bwMode="auto">
              <a:xfrm flipV="1">
                <a:off x="4453000" y="3312225"/>
                <a:ext cx="152399" cy="1600200"/>
              </a:xfrm>
              <a:custGeom>
                <a:avLst/>
                <a:gdLst/>
                <a:ahLst/>
                <a:cxnLst>
                  <a:cxn ang="0">
                    <a:pos x="350" y="4320"/>
                  </a:cxn>
                  <a:cxn ang="0">
                    <a:pos x="182" y="2"/>
                  </a:cxn>
                  <a:cxn ang="0">
                    <a:pos x="168" y="0"/>
                  </a:cxn>
                  <a:cxn ang="0">
                    <a:pos x="0" y="4320"/>
                  </a:cxn>
                  <a:cxn ang="0">
                    <a:pos x="350" y="4320"/>
                  </a:cxn>
                </a:cxnLst>
                <a:rect l="0" t="0" r="r" b="b"/>
                <a:pathLst>
                  <a:path w="350" h="4320">
                    <a:moveTo>
                      <a:pt x="350" y="4320"/>
                    </a:moveTo>
                    <a:lnTo>
                      <a:pt x="182" y="2"/>
                    </a:lnTo>
                    <a:lnTo>
                      <a:pt x="168" y="0"/>
                    </a:lnTo>
                    <a:lnTo>
                      <a:pt x="0" y="4320"/>
                    </a:lnTo>
                    <a:lnTo>
                      <a:pt x="350" y="4320"/>
                    </a:lnTo>
                    <a:close/>
                  </a:path>
                </a:pathLst>
              </a:custGeom>
              <a:no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grpSp>
          <p:nvGrpSpPr>
            <p:cNvPr id="121" name="Group 120">
              <a:extLst>
                <a:ext uri="{FF2B5EF4-FFF2-40B4-BE49-F238E27FC236}">
                  <a16:creationId xmlns:a16="http://schemas.microsoft.com/office/drawing/2014/main" id="{99511D71-EE1E-964C-A263-2A40C60709AF}"/>
                </a:ext>
              </a:extLst>
            </p:cNvPr>
            <p:cNvGrpSpPr/>
            <p:nvPr/>
          </p:nvGrpSpPr>
          <p:grpSpPr>
            <a:xfrm>
              <a:off x="5426066" y="3896062"/>
              <a:ext cx="173420" cy="173420"/>
              <a:chOff x="5426066" y="3896062"/>
              <a:chExt cx="173420" cy="173420"/>
            </a:xfrm>
          </p:grpSpPr>
          <p:sp>
            <p:nvSpPr>
              <p:cNvPr id="123" name="Oval 122">
                <a:extLst>
                  <a:ext uri="{FF2B5EF4-FFF2-40B4-BE49-F238E27FC236}">
                    <a16:creationId xmlns:a16="http://schemas.microsoft.com/office/drawing/2014/main" id="{41D90904-7615-1A45-BE41-43833087DF63}"/>
                  </a:ext>
                </a:extLst>
              </p:cNvPr>
              <p:cNvSpPr/>
              <p:nvPr/>
            </p:nvSpPr>
            <p:spPr bwMode="auto">
              <a:xfrm>
                <a:off x="5426066" y="3896062"/>
                <a:ext cx="173420" cy="173420"/>
              </a:xfrm>
              <a:prstGeom prst="ellipse">
                <a:avLst/>
              </a:prstGeom>
              <a:gradFill flip="none" rotWithShape="1">
                <a:gsLst>
                  <a:gs pos="0">
                    <a:srgbClr val="FFFFFF"/>
                  </a:gs>
                  <a:gs pos="45000">
                    <a:srgbClr val="FFFFFF"/>
                  </a:gs>
                  <a:gs pos="100000">
                    <a:srgbClr val="494949"/>
                  </a:gs>
                </a:gsLst>
                <a:path path="rect">
                  <a:fillToRect r="100000" b="100000"/>
                </a:path>
                <a:tileRect l="-100000" t="-100000"/>
              </a:gradFill>
              <a:ln w="9525">
                <a:noFill/>
                <a:round/>
                <a:headEnd/>
                <a:tailEnd/>
              </a:ln>
              <a:effectLst>
                <a:outerShdw blurRad="50800" dist="38100" dir="2700000" algn="tl" rotWithShape="0">
                  <a:prstClr val="black">
                    <a:alpha val="40000"/>
                  </a:prstClr>
                </a:outerShdw>
              </a:effectLst>
            </p:spPr>
            <p:txBody>
              <a:bodyPr/>
              <a:lstStyle/>
              <a:p>
                <a:endParaRPr lang="en-US" dirty="0"/>
              </a:p>
            </p:txBody>
          </p:sp>
          <p:sp>
            <p:nvSpPr>
              <p:cNvPr id="124" name="Oval 123">
                <a:extLst>
                  <a:ext uri="{FF2B5EF4-FFF2-40B4-BE49-F238E27FC236}">
                    <a16:creationId xmlns:a16="http://schemas.microsoft.com/office/drawing/2014/main" id="{8DE04FEE-9198-0A46-B088-40344AE2DE76}"/>
                  </a:ext>
                </a:extLst>
              </p:cNvPr>
              <p:cNvSpPr/>
              <p:nvPr/>
            </p:nvSpPr>
            <p:spPr bwMode="auto">
              <a:xfrm>
                <a:off x="5447454" y="3917451"/>
                <a:ext cx="130643" cy="130643"/>
              </a:xfrm>
              <a:prstGeom prst="ellipse">
                <a:avLst/>
              </a:prstGeom>
              <a:gradFill rotWithShape="1">
                <a:gsLst>
                  <a:gs pos="0">
                    <a:srgbClr val="292929"/>
                  </a:gs>
                  <a:gs pos="50000">
                    <a:srgbClr val="5F5F5F"/>
                  </a:gs>
                  <a:gs pos="63000">
                    <a:srgbClr val="979797"/>
                  </a:gs>
                </a:gsLst>
                <a:lin ang="2700000" scaled="1"/>
              </a:gradFill>
              <a:ln w="9525">
                <a:noFill/>
                <a:round/>
                <a:headEnd/>
                <a:tailEnd/>
              </a:ln>
              <a:effectLst/>
            </p:spPr>
            <p:txBody>
              <a:bodyPr wrap="none" anchor="ctr"/>
              <a:lstStyle/>
              <a:p>
                <a:endParaRPr lang="en-US" dirty="0"/>
              </a:p>
            </p:txBody>
          </p:sp>
          <p:sp>
            <p:nvSpPr>
              <p:cNvPr id="125" name="Oval 124">
                <a:extLst>
                  <a:ext uri="{FF2B5EF4-FFF2-40B4-BE49-F238E27FC236}">
                    <a16:creationId xmlns:a16="http://schemas.microsoft.com/office/drawing/2014/main" id="{5C54C03D-09EF-E44C-8556-FDEB63D251CF}"/>
                  </a:ext>
                </a:extLst>
              </p:cNvPr>
              <p:cNvSpPr/>
              <p:nvPr/>
            </p:nvSpPr>
            <p:spPr bwMode="auto">
              <a:xfrm>
                <a:off x="5468231" y="3937582"/>
                <a:ext cx="87866" cy="87866"/>
              </a:xfrm>
              <a:prstGeom prst="ellipse">
                <a:avLst/>
              </a:prstGeom>
              <a:gradFill flip="none" rotWithShape="1">
                <a:gsLst>
                  <a:gs pos="12000">
                    <a:srgbClr val="FFFFFF"/>
                  </a:gs>
                  <a:gs pos="58000">
                    <a:srgbClr val="777777"/>
                  </a:gs>
                  <a:gs pos="100000">
                    <a:srgbClr val="DDDDDD"/>
                  </a:gs>
                </a:gsLst>
                <a:path path="circle">
                  <a:fillToRect r="100000" b="100000"/>
                </a:path>
                <a:tileRect l="-100000" t="-100000"/>
              </a:gradFill>
              <a:ln w="6350" cap="flat" cmpd="sng" algn="ctr">
                <a:solidFill>
                  <a:srgbClr val="7F7F7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endParaRPr lang="en-US" sz="900" dirty="0"/>
              </a:p>
            </p:txBody>
          </p:sp>
        </p:grpSp>
        <p:sp>
          <p:nvSpPr>
            <p:cNvPr id="122" name="Oval 121">
              <a:extLst>
                <a:ext uri="{FF2B5EF4-FFF2-40B4-BE49-F238E27FC236}">
                  <a16:creationId xmlns:a16="http://schemas.microsoft.com/office/drawing/2014/main" id="{A4A1C46E-DA0D-4A4C-ABD9-162D73F13C9E}"/>
                </a:ext>
              </a:extLst>
            </p:cNvPr>
            <p:cNvSpPr/>
            <p:nvPr/>
          </p:nvSpPr>
          <p:spPr bwMode="auto">
            <a:xfrm>
              <a:off x="5103216" y="3244147"/>
              <a:ext cx="818927" cy="520260"/>
            </a:xfrm>
            <a:prstGeom prst="ellipse">
              <a:avLst/>
            </a:prstGeom>
            <a:gradFill flip="none" rotWithShape="1">
              <a:gsLst>
                <a:gs pos="0">
                  <a:srgbClr val="FFFFFF">
                    <a:alpha val="80000"/>
                  </a:srgbClr>
                </a:gs>
                <a:gs pos="82000">
                  <a:srgbClr val="FFFFFF">
                    <a:alpha val="0"/>
                  </a:srgb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latin typeface="Times"/>
              </a:endParaRPr>
            </a:p>
          </p:txBody>
        </p:sp>
      </p:grpSp>
      <p:sp>
        <p:nvSpPr>
          <p:cNvPr id="198" name="Content Placeholder 195">
            <a:extLst>
              <a:ext uri="{FF2B5EF4-FFF2-40B4-BE49-F238E27FC236}">
                <a16:creationId xmlns:a16="http://schemas.microsoft.com/office/drawing/2014/main" id="{E0E2EEC0-90EE-184C-BCDC-D01561733995}"/>
              </a:ext>
            </a:extLst>
          </p:cNvPr>
          <p:cNvSpPr>
            <a:spLocks noGrp="1"/>
          </p:cNvSpPr>
          <p:nvPr>
            <p:ph sz="quarter" idx="12"/>
          </p:nvPr>
        </p:nvSpPr>
        <p:spPr>
          <a:xfrm rot="14331129">
            <a:off x="6536992" y="447113"/>
            <a:ext cx="1252537" cy="1509010"/>
          </a:xfrm>
        </p:spPr>
        <p:txBody>
          <a:bodyPr>
            <a:prstTxWarp prst="textArchUp">
              <a:avLst>
                <a:gd name="adj" fmla="val 13594099"/>
              </a:avLst>
            </a:prstTxWarp>
            <a:noAutofit/>
          </a:bodyPr>
          <a:lstStyle>
            <a:lvl1pPr marL="0" indent="0" algn="ctr">
              <a:buNone/>
              <a:defRPr sz="1050" b="0">
                <a:solidFill>
                  <a:schemeClr val="bg1"/>
                </a:solidFill>
              </a:defRPr>
            </a:lvl1pPr>
            <a:lvl2pPr marL="457200" indent="0">
              <a:buNone/>
              <a:defRPr sz="1050" b="0">
                <a:solidFill>
                  <a:schemeClr val="bg1"/>
                </a:solidFill>
              </a:defRPr>
            </a:lvl2pPr>
            <a:lvl3pPr marL="914400" indent="0">
              <a:buNone/>
              <a:defRPr sz="1050" b="0">
                <a:solidFill>
                  <a:schemeClr val="bg1"/>
                </a:solidFill>
              </a:defRPr>
            </a:lvl3pPr>
            <a:lvl4pPr marL="1371600" indent="0">
              <a:buNone/>
              <a:defRPr sz="1050" b="0">
                <a:solidFill>
                  <a:schemeClr val="bg1"/>
                </a:solidFill>
              </a:defRPr>
            </a:lvl4pPr>
            <a:lvl5pPr marL="1828800" indent="0">
              <a:buNone/>
              <a:defRPr sz="1050" b="0">
                <a:solidFill>
                  <a:schemeClr val="bg1"/>
                </a:solidFill>
              </a:defRPr>
            </a:lvl5pPr>
          </a:lstStyle>
          <a:p>
            <a:pPr lvl="0"/>
            <a:r>
              <a:rPr lang="en-US"/>
              <a:t>Click to edit Master text styles</a:t>
            </a:r>
          </a:p>
        </p:txBody>
      </p:sp>
      <p:sp>
        <p:nvSpPr>
          <p:cNvPr id="197" name="Content Placeholder 195">
            <a:extLst>
              <a:ext uri="{FF2B5EF4-FFF2-40B4-BE49-F238E27FC236}">
                <a16:creationId xmlns:a16="http://schemas.microsoft.com/office/drawing/2014/main" id="{8AA4D75D-6218-E340-884D-520329CE1555}"/>
              </a:ext>
            </a:extLst>
          </p:cNvPr>
          <p:cNvSpPr>
            <a:spLocks noGrp="1"/>
          </p:cNvSpPr>
          <p:nvPr>
            <p:ph sz="quarter" idx="11"/>
          </p:nvPr>
        </p:nvSpPr>
        <p:spPr>
          <a:xfrm rot="7420285">
            <a:off x="6266604" y="479638"/>
            <a:ext cx="1252537" cy="1509010"/>
          </a:xfrm>
        </p:spPr>
        <p:txBody>
          <a:bodyPr>
            <a:prstTxWarp prst="textArchUp">
              <a:avLst>
                <a:gd name="adj" fmla="val 13594099"/>
              </a:avLst>
            </a:prstTxWarp>
            <a:noAutofit/>
          </a:bodyPr>
          <a:lstStyle>
            <a:lvl1pPr marL="0" indent="0" algn="ctr">
              <a:buNone/>
              <a:defRPr sz="1050" b="0">
                <a:solidFill>
                  <a:schemeClr val="bg1"/>
                </a:solidFill>
              </a:defRPr>
            </a:lvl1pPr>
            <a:lvl2pPr marL="457200" indent="0">
              <a:buNone/>
              <a:defRPr sz="1050" b="0">
                <a:solidFill>
                  <a:schemeClr val="bg1"/>
                </a:solidFill>
              </a:defRPr>
            </a:lvl2pPr>
            <a:lvl3pPr marL="914400" indent="0">
              <a:buNone/>
              <a:defRPr sz="1050" b="0">
                <a:solidFill>
                  <a:schemeClr val="bg1"/>
                </a:solidFill>
              </a:defRPr>
            </a:lvl3pPr>
            <a:lvl4pPr marL="1371600" indent="0">
              <a:buNone/>
              <a:defRPr sz="1050" b="0">
                <a:solidFill>
                  <a:schemeClr val="bg1"/>
                </a:solidFill>
              </a:defRPr>
            </a:lvl4pPr>
            <a:lvl5pPr marL="1828800" indent="0">
              <a:buNone/>
              <a:defRPr sz="1050" b="0">
                <a:solidFill>
                  <a:schemeClr val="bg1"/>
                </a:solidFill>
              </a:defRPr>
            </a:lvl5pPr>
          </a:lstStyle>
          <a:p>
            <a:pPr lvl="0"/>
            <a:r>
              <a:rPr lang="en-US"/>
              <a:t>Click to edit Master text styles</a:t>
            </a:r>
          </a:p>
        </p:txBody>
      </p:sp>
      <p:sp>
        <p:nvSpPr>
          <p:cNvPr id="196" name="Content Placeholder 195">
            <a:extLst>
              <a:ext uri="{FF2B5EF4-FFF2-40B4-BE49-F238E27FC236}">
                <a16:creationId xmlns:a16="http://schemas.microsoft.com/office/drawing/2014/main" id="{B3AE9559-6CA3-BF4C-A860-282B13B81311}"/>
              </a:ext>
            </a:extLst>
          </p:cNvPr>
          <p:cNvSpPr>
            <a:spLocks noGrp="1"/>
          </p:cNvSpPr>
          <p:nvPr>
            <p:ph sz="quarter" idx="10"/>
          </p:nvPr>
        </p:nvSpPr>
        <p:spPr>
          <a:xfrm>
            <a:off x="6431829" y="733525"/>
            <a:ext cx="1252537" cy="1509010"/>
          </a:xfrm>
        </p:spPr>
        <p:txBody>
          <a:bodyPr>
            <a:prstTxWarp prst="textArchUp">
              <a:avLst>
                <a:gd name="adj" fmla="val 13594099"/>
              </a:avLst>
            </a:prstTxWarp>
            <a:noAutofit/>
          </a:bodyPr>
          <a:lstStyle>
            <a:lvl1pPr marL="0" indent="0" algn="ctr">
              <a:buNone/>
              <a:defRPr sz="1050" b="0">
                <a:solidFill>
                  <a:schemeClr val="bg1"/>
                </a:solidFill>
              </a:defRPr>
            </a:lvl1pPr>
            <a:lvl2pPr marL="457200" indent="0">
              <a:buNone/>
              <a:defRPr sz="1050" b="0">
                <a:solidFill>
                  <a:schemeClr val="bg1"/>
                </a:solidFill>
              </a:defRPr>
            </a:lvl2pPr>
            <a:lvl3pPr marL="914400" indent="0">
              <a:buNone/>
              <a:defRPr sz="1050" b="0">
                <a:solidFill>
                  <a:schemeClr val="bg1"/>
                </a:solidFill>
              </a:defRPr>
            </a:lvl3pPr>
            <a:lvl4pPr marL="1371600" indent="0">
              <a:buNone/>
              <a:defRPr sz="1050" b="0">
                <a:solidFill>
                  <a:schemeClr val="bg1"/>
                </a:solidFill>
              </a:defRPr>
            </a:lvl4pPr>
            <a:lvl5pPr marL="1828800" indent="0">
              <a:buNone/>
              <a:defRPr sz="1050" b="0">
                <a:solidFill>
                  <a:schemeClr val="bg1"/>
                </a:solidFill>
              </a:defRPr>
            </a:lvl5pPr>
          </a:lstStyle>
          <a:p>
            <a:pPr lvl="0"/>
            <a:r>
              <a:rPr lang="en-US"/>
              <a:t>Click to edit Master text styles</a:t>
            </a:r>
          </a:p>
        </p:txBody>
      </p:sp>
      <p:sp>
        <p:nvSpPr>
          <p:cNvPr id="202" name="Content Placeholder 199">
            <a:extLst>
              <a:ext uri="{FF2B5EF4-FFF2-40B4-BE49-F238E27FC236}">
                <a16:creationId xmlns:a16="http://schemas.microsoft.com/office/drawing/2014/main" id="{13FDF967-766E-7A42-80CE-F7557BFB89B1}"/>
              </a:ext>
            </a:extLst>
          </p:cNvPr>
          <p:cNvSpPr>
            <a:spLocks noGrp="1"/>
          </p:cNvSpPr>
          <p:nvPr>
            <p:ph sz="quarter" idx="14"/>
          </p:nvPr>
        </p:nvSpPr>
        <p:spPr>
          <a:xfrm>
            <a:off x="8120539" y="3749216"/>
            <a:ext cx="3136794" cy="1217205"/>
          </a:xfrm>
        </p:spPr>
        <p:txBody>
          <a:bodyPr>
            <a:noAutofit/>
          </a:bodyPr>
          <a:lstStyle>
            <a:lvl1pPr marL="0" indent="0">
              <a:buNone/>
              <a:defRPr sz="1600">
                <a:solidFill>
                  <a:schemeClr val="bg1"/>
                </a:solidFill>
              </a:defRPr>
            </a:lvl1pPr>
            <a:lvl2pPr marL="457200" indent="0">
              <a:buNone/>
              <a:defRPr sz="1800">
                <a:solidFill>
                  <a:schemeClr val="tx1"/>
                </a:solidFill>
              </a:defRPr>
            </a:lvl2pPr>
            <a:lvl3pPr marL="914400" indent="0">
              <a:buNone/>
              <a:defRPr sz="1800">
                <a:solidFill>
                  <a:schemeClr val="tx1"/>
                </a:solidFill>
              </a:defRPr>
            </a:lvl3pPr>
            <a:lvl4pPr marL="1371600" indent="0">
              <a:buNone/>
              <a:defRPr sz="1800">
                <a:solidFill>
                  <a:schemeClr val="tx1"/>
                </a:solidFill>
              </a:defRPr>
            </a:lvl4pPr>
            <a:lvl5pPr marL="1828800" indent="0">
              <a:buNone/>
              <a:defRPr sz="1800">
                <a:solidFill>
                  <a:schemeClr val="tx1"/>
                </a:solidFill>
              </a:defRPr>
            </a:lvl5pPr>
          </a:lstStyle>
          <a:p>
            <a:pPr lvl="0"/>
            <a:r>
              <a:rPr lang="en-US"/>
              <a:t>Click to edit Master text styles</a:t>
            </a:r>
          </a:p>
        </p:txBody>
      </p:sp>
      <p:sp>
        <p:nvSpPr>
          <p:cNvPr id="203" name="Content Placeholder 199">
            <a:extLst>
              <a:ext uri="{FF2B5EF4-FFF2-40B4-BE49-F238E27FC236}">
                <a16:creationId xmlns:a16="http://schemas.microsoft.com/office/drawing/2014/main" id="{24358D3D-781C-704F-ABB9-2DBA84F05801}"/>
              </a:ext>
            </a:extLst>
          </p:cNvPr>
          <p:cNvSpPr>
            <a:spLocks noGrp="1"/>
          </p:cNvSpPr>
          <p:nvPr>
            <p:ph sz="quarter" idx="15"/>
          </p:nvPr>
        </p:nvSpPr>
        <p:spPr>
          <a:xfrm>
            <a:off x="8115084" y="3189993"/>
            <a:ext cx="3136794" cy="425362"/>
          </a:xfrm>
        </p:spPr>
        <p:txBody>
          <a:bodyPr>
            <a:noAutofit/>
          </a:bodyPr>
          <a:lstStyle>
            <a:lvl1pPr marL="0" indent="0">
              <a:buNone/>
              <a:defRPr sz="2000" b="0">
                <a:solidFill>
                  <a:schemeClr val="bg1"/>
                </a:solidFill>
              </a:defRPr>
            </a:lvl1pPr>
            <a:lvl2pPr marL="457200" indent="0">
              <a:buNone/>
              <a:defRPr sz="1800">
                <a:solidFill>
                  <a:schemeClr val="tx1"/>
                </a:solidFill>
              </a:defRPr>
            </a:lvl2pPr>
            <a:lvl3pPr marL="914400" indent="0">
              <a:buNone/>
              <a:defRPr sz="1800">
                <a:solidFill>
                  <a:schemeClr val="tx1"/>
                </a:solidFill>
              </a:defRPr>
            </a:lvl3pPr>
            <a:lvl4pPr marL="1371600" indent="0">
              <a:buNone/>
              <a:defRPr sz="1800">
                <a:solidFill>
                  <a:schemeClr val="tx1"/>
                </a:solidFill>
              </a:defRPr>
            </a:lvl4pPr>
            <a:lvl5pPr marL="1828800" indent="0">
              <a:buNone/>
              <a:defRPr sz="1800">
                <a:solidFill>
                  <a:schemeClr val="tx1"/>
                </a:solidFill>
              </a:defRPr>
            </a:lvl5pPr>
          </a:lstStyle>
          <a:p>
            <a:pPr lvl="0"/>
            <a:r>
              <a:rPr lang="en-US"/>
              <a:t>Click to edit Master text styles</a:t>
            </a:r>
          </a:p>
        </p:txBody>
      </p:sp>
      <p:sp>
        <p:nvSpPr>
          <p:cNvPr id="200" name="Content Placeholder 199">
            <a:extLst>
              <a:ext uri="{FF2B5EF4-FFF2-40B4-BE49-F238E27FC236}">
                <a16:creationId xmlns:a16="http://schemas.microsoft.com/office/drawing/2014/main" id="{A2EE2362-06A1-8342-AC58-0048ED85590B}"/>
              </a:ext>
            </a:extLst>
          </p:cNvPr>
          <p:cNvSpPr>
            <a:spLocks noGrp="1"/>
          </p:cNvSpPr>
          <p:nvPr>
            <p:ph sz="quarter" idx="13"/>
          </p:nvPr>
        </p:nvSpPr>
        <p:spPr>
          <a:xfrm>
            <a:off x="8064606" y="868042"/>
            <a:ext cx="3136794" cy="1217205"/>
          </a:xfrm>
        </p:spPr>
        <p:txBody>
          <a:bodyPr>
            <a:noAutofit/>
          </a:bodyPr>
          <a:lstStyle>
            <a:lvl1pPr marL="0" indent="0">
              <a:buNone/>
              <a:defRPr sz="1600">
                <a:solidFill>
                  <a:schemeClr val="tx1"/>
                </a:solidFill>
              </a:defRPr>
            </a:lvl1pPr>
            <a:lvl2pPr marL="457200" indent="0">
              <a:buNone/>
              <a:defRPr sz="1800">
                <a:solidFill>
                  <a:schemeClr val="tx1"/>
                </a:solidFill>
              </a:defRPr>
            </a:lvl2pPr>
            <a:lvl3pPr marL="914400" indent="0">
              <a:buNone/>
              <a:defRPr sz="1800">
                <a:solidFill>
                  <a:schemeClr val="tx1"/>
                </a:solidFill>
              </a:defRPr>
            </a:lvl3pPr>
            <a:lvl4pPr marL="1371600" indent="0">
              <a:buNone/>
              <a:defRPr sz="1800">
                <a:solidFill>
                  <a:schemeClr val="tx1"/>
                </a:solidFill>
              </a:defRPr>
            </a:lvl4pPr>
            <a:lvl5pPr marL="1828800" indent="0">
              <a:buNone/>
              <a:defRPr sz="1800">
                <a:solidFill>
                  <a:schemeClr val="tx1"/>
                </a:solidFill>
              </a:defRPr>
            </a:lvl5pPr>
          </a:lstStyle>
          <a:p>
            <a:pPr lvl="0"/>
            <a:r>
              <a:rPr lang="en-US"/>
              <a:t>Click to edit Master text styles</a:t>
            </a:r>
          </a:p>
        </p:txBody>
      </p:sp>
      <p:sp>
        <p:nvSpPr>
          <p:cNvPr id="201" name="Title 200">
            <a:extLst>
              <a:ext uri="{FF2B5EF4-FFF2-40B4-BE49-F238E27FC236}">
                <a16:creationId xmlns:a16="http://schemas.microsoft.com/office/drawing/2014/main" id="{5EB0CD6D-57FB-454A-8237-B89B04DA8CCE}"/>
              </a:ext>
            </a:extLst>
          </p:cNvPr>
          <p:cNvSpPr>
            <a:spLocks noGrp="1"/>
          </p:cNvSpPr>
          <p:nvPr>
            <p:ph type="title"/>
          </p:nvPr>
        </p:nvSpPr>
        <p:spPr>
          <a:xfrm>
            <a:off x="8035031" y="330670"/>
            <a:ext cx="3166369" cy="402856"/>
          </a:xfrm>
        </p:spPr>
        <p:txBody>
          <a:bodyPr>
            <a:noAutofit/>
          </a:bodyPr>
          <a:lstStyle>
            <a:lvl1pPr algn="l">
              <a:defRPr sz="2400" b="0"/>
            </a:lvl1pPr>
          </a:lstStyle>
          <a:p>
            <a:r>
              <a:rPr lang="en-US"/>
              <a:t>Click to edit Master title style</a:t>
            </a:r>
            <a:endParaRPr lang="en-US" dirty="0"/>
          </a:p>
        </p:txBody>
      </p:sp>
      <p:sp>
        <p:nvSpPr>
          <p:cNvPr id="205" name="Content Placeholder 199">
            <a:extLst>
              <a:ext uri="{FF2B5EF4-FFF2-40B4-BE49-F238E27FC236}">
                <a16:creationId xmlns:a16="http://schemas.microsoft.com/office/drawing/2014/main" id="{2FA81CA9-CFF3-1D46-A1C4-3C08C34CDBD7}"/>
              </a:ext>
            </a:extLst>
          </p:cNvPr>
          <p:cNvSpPr>
            <a:spLocks noGrp="1"/>
          </p:cNvSpPr>
          <p:nvPr>
            <p:ph sz="quarter" idx="16"/>
          </p:nvPr>
        </p:nvSpPr>
        <p:spPr>
          <a:xfrm>
            <a:off x="3997490" y="3874854"/>
            <a:ext cx="1496211" cy="313580"/>
          </a:xfrm>
        </p:spPr>
        <p:txBody>
          <a:bodyPr>
            <a:noAutofit/>
          </a:bodyPr>
          <a:lstStyle>
            <a:lvl1pPr marL="0" indent="0" algn="ctr">
              <a:buNone/>
              <a:defRPr sz="1050">
                <a:solidFill>
                  <a:schemeClr val="tx1"/>
                </a:solidFill>
              </a:defRPr>
            </a:lvl1pPr>
            <a:lvl2pPr marL="457200" indent="0">
              <a:buNone/>
              <a:defRPr sz="1800">
                <a:solidFill>
                  <a:schemeClr val="tx1"/>
                </a:solidFill>
              </a:defRPr>
            </a:lvl2pPr>
            <a:lvl3pPr marL="914400" indent="0">
              <a:buNone/>
              <a:defRPr sz="1800">
                <a:solidFill>
                  <a:schemeClr val="tx1"/>
                </a:solidFill>
              </a:defRPr>
            </a:lvl3pPr>
            <a:lvl4pPr marL="1371600" indent="0">
              <a:buNone/>
              <a:defRPr sz="1800">
                <a:solidFill>
                  <a:schemeClr val="tx1"/>
                </a:solidFill>
              </a:defRPr>
            </a:lvl4pPr>
            <a:lvl5pPr marL="1828800" indent="0">
              <a:buNone/>
              <a:defRPr sz="1800">
                <a:solidFill>
                  <a:schemeClr val="tx1"/>
                </a:solidFill>
              </a:defRPr>
            </a:lvl5pPr>
          </a:lstStyle>
          <a:p>
            <a:pPr lvl="0"/>
            <a:r>
              <a:rPr lang="en-US"/>
              <a:t>Click to edit Master text styles</a:t>
            </a:r>
          </a:p>
        </p:txBody>
      </p:sp>
      <p:sp>
        <p:nvSpPr>
          <p:cNvPr id="207" name="Content Placeholder 199">
            <a:extLst>
              <a:ext uri="{FF2B5EF4-FFF2-40B4-BE49-F238E27FC236}">
                <a16:creationId xmlns:a16="http://schemas.microsoft.com/office/drawing/2014/main" id="{11BAEF77-E430-8D4B-A759-A1A3B4668ACC}"/>
              </a:ext>
            </a:extLst>
          </p:cNvPr>
          <p:cNvSpPr>
            <a:spLocks noGrp="1"/>
          </p:cNvSpPr>
          <p:nvPr>
            <p:ph sz="quarter" idx="17"/>
          </p:nvPr>
        </p:nvSpPr>
        <p:spPr>
          <a:xfrm>
            <a:off x="3962635" y="4635079"/>
            <a:ext cx="1496211" cy="313580"/>
          </a:xfrm>
        </p:spPr>
        <p:txBody>
          <a:bodyPr>
            <a:noAutofit/>
          </a:bodyPr>
          <a:lstStyle>
            <a:lvl1pPr marL="0" indent="0" algn="ctr">
              <a:buNone/>
              <a:defRPr sz="1050">
                <a:solidFill>
                  <a:schemeClr val="tx1"/>
                </a:solidFill>
              </a:defRPr>
            </a:lvl1pPr>
            <a:lvl2pPr marL="457200" indent="0">
              <a:buNone/>
              <a:defRPr sz="1800">
                <a:solidFill>
                  <a:schemeClr val="tx1"/>
                </a:solidFill>
              </a:defRPr>
            </a:lvl2pPr>
            <a:lvl3pPr marL="914400" indent="0">
              <a:buNone/>
              <a:defRPr sz="1800">
                <a:solidFill>
                  <a:schemeClr val="tx1"/>
                </a:solidFill>
              </a:defRPr>
            </a:lvl3pPr>
            <a:lvl4pPr marL="1371600" indent="0">
              <a:buNone/>
              <a:defRPr sz="1800">
                <a:solidFill>
                  <a:schemeClr val="tx1"/>
                </a:solidFill>
              </a:defRPr>
            </a:lvl4pPr>
            <a:lvl5pPr marL="1828800" indent="0">
              <a:buNone/>
              <a:defRPr sz="1800">
                <a:solidFill>
                  <a:schemeClr val="tx1"/>
                </a:solidFill>
              </a:defRPr>
            </a:lvl5pPr>
          </a:lstStyle>
          <a:p>
            <a:pPr lvl="0"/>
            <a:r>
              <a:rPr lang="en-US"/>
              <a:t>Click to edit Master text styles</a:t>
            </a:r>
          </a:p>
        </p:txBody>
      </p:sp>
      <p:sp>
        <p:nvSpPr>
          <p:cNvPr id="208" name="Content Placeholder 199">
            <a:extLst>
              <a:ext uri="{FF2B5EF4-FFF2-40B4-BE49-F238E27FC236}">
                <a16:creationId xmlns:a16="http://schemas.microsoft.com/office/drawing/2014/main" id="{693ECC80-9CD6-E64A-A07B-27E62FAC852B}"/>
              </a:ext>
            </a:extLst>
          </p:cNvPr>
          <p:cNvSpPr>
            <a:spLocks noGrp="1"/>
          </p:cNvSpPr>
          <p:nvPr>
            <p:ph sz="quarter" idx="18"/>
          </p:nvPr>
        </p:nvSpPr>
        <p:spPr>
          <a:xfrm>
            <a:off x="3990343" y="3149057"/>
            <a:ext cx="1496211" cy="313580"/>
          </a:xfrm>
        </p:spPr>
        <p:txBody>
          <a:bodyPr>
            <a:noAutofit/>
          </a:bodyPr>
          <a:lstStyle>
            <a:lvl1pPr marL="0" indent="0" algn="ctr">
              <a:buNone/>
              <a:defRPr sz="1050">
                <a:solidFill>
                  <a:schemeClr val="tx1"/>
                </a:solidFill>
              </a:defRPr>
            </a:lvl1pPr>
            <a:lvl2pPr marL="457200" indent="0">
              <a:buNone/>
              <a:defRPr sz="1800">
                <a:solidFill>
                  <a:schemeClr val="tx1"/>
                </a:solidFill>
              </a:defRPr>
            </a:lvl2pPr>
            <a:lvl3pPr marL="914400" indent="0">
              <a:buNone/>
              <a:defRPr sz="1800">
                <a:solidFill>
                  <a:schemeClr val="tx1"/>
                </a:solidFill>
              </a:defRPr>
            </a:lvl3pPr>
            <a:lvl4pPr marL="1371600" indent="0">
              <a:buNone/>
              <a:defRPr sz="1800">
                <a:solidFill>
                  <a:schemeClr val="tx1"/>
                </a:solidFill>
              </a:defRPr>
            </a:lvl4pPr>
            <a:lvl5pPr marL="1828800" indent="0">
              <a:buNone/>
              <a:defRPr sz="1800">
                <a:solidFill>
                  <a:schemeClr val="tx1"/>
                </a:solidFill>
              </a:defRPr>
            </a:lvl5pPr>
          </a:lstStyle>
          <a:p>
            <a:pPr lvl="0"/>
            <a:r>
              <a:rPr lang="en-US"/>
              <a:t>Click to edit Master text styles</a:t>
            </a:r>
          </a:p>
        </p:txBody>
      </p:sp>
      <p:sp>
        <p:nvSpPr>
          <p:cNvPr id="209" name="Content Placeholder 199">
            <a:extLst>
              <a:ext uri="{FF2B5EF4-FFF2-40B4-BE49-F238E27FC236}">
                <a16:creationId xmlns:a16="http://schemas.microsoft.com/office/drawing/2014/main" id="{796A70D7-EA32-AF4E-8D21-60DC23D9D420}"/>
              </a:ext>
            </a:extLst>
          </p:cNvPr>
          <p:cNvSpPr>
            <a:spLocks noGrp="1"/>
          </p:cNvSpPr>
          <p:nvPr>
            <p:ph sz="quarter" idx="19"/>
          </p:nvPr>
        </p:nvSpPr>
        <p:spPr>
          <a:xfrm>
            <a:off x="3963205" y="2349796"/>
            <a:ext cx="1496211" cy="313580"/>
          </a:xfrm>
        </p:spPr>
        <p:txBody>
          <a:bodyPr>
            <a:noAutofit/>
          </a:bodyPr>
          <a:lstStyle>
            <a:lvl1pPr marL="0" indent="0" algn="ctr">
              <a:buNone/>
              <a:defRPr sz="1050">
                <a:solidFill>
                  <a:schemeClr val="tx1"/>
                </a:solidFill>
              </a:defRPr>
            </a:lvl1pPr>
            <a:lvl2pPr marL="457200" indent="0">
              <a:buNone/>
              <a:defRPr sz="1800">
                <a:solidFill>
                  <a:schemeClr val="tx1"/>
                </a:solidFill>
              </a:defRPr>
            </a:lvl2pPr>
            <a:lvl3pPr marL="914400" indent="0">
              <a:buNone/>
              <a:defRPr sz="1800">
                <a:solidFill>
                  <a:schemeClr val="tx1"/>
                </a:solidFill>
              </a:defRPr>
            </a:lvl3pPr>
            <a:lvl4pPr marL="1371600" indent="0">
              <a:buNone/>
              <a:defRPr sz="1800">
                <a:solidFill>
                  <a:schemeClr val="tx1"/>
                </a:solidFill>
              </a:defRPr>
            </a:lvl4pPr>
            <a:lvl5pPr marL="1828800" indent="0">
              <a:buNone/>
              <a:defRPr sz="1800">
                <a:solidFill>
                  <a:schemeClr val="tx1"/>
                </a:solidFill>
              </a:defRPr>
            </a:lvl5pPr>
          </a:lstStyle>
          <a:p>
            <a:pPr lvl="0"/>
            <a:r>
              <a:rPr lang="en-US"/>
              <a:t>Click to edit Master text styles</a:t>
            </a:r>
          </a:p>
        </p:txBody>
      </p:sp>
      <p:sp>
        <p:nvSpPr>
          <p:cNvPr id="210" name="Content Placeholder 199">
            <a:extLst>
              <a:ext uri="{FF2B5EF4-FFF2-40B4-BE49-F238E27FC236}">
                <a16:creationId xmlns:a16="http://schemas.microsoft.com/office/drawing/2014/main" id="{DC90FD41-3E72-4D44-8EAE-ECD02A001A39}"/>
              </a:ext>
            </a:extLst>
          </p:cNvPr>
          <p:cNvSpPr>
            <a:spLocks noGrp="1"/>
          </p:cNvSpPr>
          <p:nvPr>
            <p:ph sz="quarter" idx="20"/>
          </p:nvPr>
        </p:nvSpPr>
        <p:spPr>
          <a:xfrm>
            <a:off x="3971068" y="1830930"/>
            <a:ext cx="1496211" cy="313580"/>
          </a:xfrm>
        </p:spPr>
        <p:txBody>
          <a:bodyPr>
            <a:noAutofit/>
          </a:bodyPr>
          <a:lstStyle>
            <a:lvl1pPr marL="0" indent="0" algn="ctr">
              <a:buNone/>
              <a:defRPr sz="1050">
                <a:solidFill>
                  <a:schemeClr val="tx1"/>
                </a:solidFill>
              </a:defRPr>
            </a:lvl1pPr>
            <a:lvl2pPr marL="457200" indent="0">
              <a:buNone/>
              <a:defRPr sz="1800">
                <a:solidFill>
                  <a:schemeClr val="tx1"/>
                </a:solidFill>
              </a:defRPr>
            </a:lvl2pPr>
            <a:lvl3pPr marL="914400" indent="0">
              <a:buNone/>
              <a:defRPr sz="1800">
                <a:solidFill>
                  <a:schemeClr val="tx1"/>
                </a:solidFill>
              </a:defRPr>
            </a:lvl3pPr>
            <a:lvl4pPr marL="1371600" indent="0">
              <a:buNone/>
              <a:defRPr sz="1800">
                <a:solidFill>
                  <a:schemeClr val="tx1"/>
                </a:solidFill>
              </a:defRPr>
            </a:lvl4pPr>
            <a:lvl5pPr marL="1828800" indent="0">
              <a:buNone/>
              <a:defRPr sz="1800">
                <a:solidFill>
                  <a:schemeClr val="tx1"/>
                </a:solidFill>
              </a:defRPr>
            </a:lvl5pPr>
          </a:lstStyle>
          <a:p>
            <a:pPr lvl="0"/>
            <a:r>
              <a:rPr lang="en-US"/>
              <a:t>Click to edit Master text styles</a:t>
            </a:r>
          </a:p>
        </p:txBody>
      </p:sp>
      <p:sp>
        <p:nvSpPr>
          <p:cNvPr id="211" name="Content Placeholder 199">
            <a:extLst>
              <a:ext uri="{FF2B5EF4-FFF2-40B4-BE49-F238E27FC236}">
                <a16:creationId xmlns:a16="http://schemas.microsoft.com/office/drawing/2014/main" id="{0F3D6C5E-6402-824E-8B9B-BAD2BF103FC8}"/>
              </a:ext>
            </a:extLst>
          </p:cNvPr>
          <p:cNvSpPr>
            <a:spLocks noGrp="1"/>
          </p:cNvSpPr>
          <p:nvPr>
            <p:ph sz="quarter" idx="21"/>
          </p:nvPr>
        </p:nvSpPr>
        <p:spPr>
          <a:xfrm>
            <a:off x="3952975" y="1489722"/>
            <a:ext cx="1496211" cy="313580"/>
          </a:xfrm>
        </p:spPr>
        <p:txBody>
          <a:bodyPr>
            <a:noAutofit/>
          </a:bodyPr>
          <a:lstStyle>
            <a:lvl1pPr marL="0" indent="0" algn="ctr">
              <a:buNone/>
              <a:defRPr sz="1050">
                <a:solidFill>
                  <a:schemeClr val="tx1"/>
                </a:solidFill>
              </a:defRPr>
            </a:lvl1pPr>
            <a:lvl2pPr marL="457200" indent="0">
              <a:buNone/>
              <a:defRPr sz="1800">
                <a:solidFill>
                  <a:schemeClr val="tx1"/>
                </a:solidFill>
              </a:defRPr>
            </a:lvl2pPr>
            <a:lvl3pPr marL="914400" indent="0">
              <a:buNone/>
              <a:defRPr sz="1800">
                <a:solidFill>
                  <a:schemeClr val="tx1"/>
                </a:solidFill>
              </a:defRPr>
            </a:lvl3pPr>
            <a:lvl4pPr marL="1371600" indent="0">
              <a:buNone/>
              <a:defRPr sz="1800">
                <a:solidFill>
                  <a:schemeClr val="tx1"/>
                </a:solidFill>
              </a:defRPr>
            </a:lvl4pPr>
            <a:lvl5pPr marL="1828800" indent="0">
              <a:buNone/>
              <a:defRPr sz="1800">
                <a:solidFill>
                  <a:schemeClr val="tx1"/>
                </a:solidFill>
              </a:defRPr>
            </a:lvl5pPr>
          </a:lstStyle>
          <a:p>
            <a:pPr lvl="0"/>
            <a:r>
              <a:rPr lang="en-US"/>
              <a:t>Click to edit Master text styles</a:t>
            </a:r>
          </a:p>
        </p:txBody>
      </p:sp>
      <p:sp>
        <p:nvSpPr>
          <p:cNvPr id="212" name="Content Placeholder 199">
            <a:extLst>
              <a:ext uri="{FF2B5EF4-FFF2-40B4-BE49-F238E27FC236}">
                <a16:creationId xmlns:a16="http://schemas.microsoft.com/office/drawing/2014/main" id="{2BD3A9B0-C8D8-BC46-9F28-A095C71BCB8A}"/>
              </a:ext>
            </a:extLst>
          </p:cNvPr>
          <p:cNvSpPr>
            <a:spLocks noGrp="1"/>
          </p:cNvSpPr>
          <p:nvPr>
            <p:ph sz="quarter" idx="22"/>
          </p:nvPr>
        </p:nvSpPr>
        <p:spPr>
          <a:xfrm>
            <a:off x="3944855" y="1167028"/>
            <a:ext cx="1496211" cy="313580"/>
          </a:xfrm>
        </p:spPr>
        <p:txBody>
          <a:bodyPr>
            <a:noAutofit/>
          </a:bodyPr>
          <a:lstStyle>
            <a:lvl1pPr marL="0" indent="0" algn="ctr">
              <a:buNone/>
              <a:defRPr sz="1050">
                <a:solidFill>
                  <a:schemeClr val="tx1"/>
                </a:solidFill>
              </a:defRPr>
            </a:lvl1pPr>
            <a:lvl2pPr marL="457200" indent="0">
              <a:buNone/>
              <a:defRPr sz="1800">
                <a:solidFill>
                  <a:schemeClr val="tx1"/>
                </a:solidFill>
              </a:defRPr>
            </a:lvl2pPr>
            <a:lvl3pPr marL="914400" indent="0">
              <a:buNone/>
              <a:defRPr sz="1800">
                <a:solidFill>
                  <a:schemeClr val="tx1"/>
                </a:solidFill>
              </a:defRPr>
            </a:lvl3pPr>
            <a:lvl4pPr marL="1371600" indent="0">
              <a:buNone/>
              <a:defRPr sz="1800">
                <a:solidFill>
                  <a:schemeClr val="tx1"/>
                </a:solidFill>
              </a:defRPr>
            </a:lvl4pPr>
            <a:lvl5pPr marL="1828800" indent="0">
              <a:buNone/>
              <a:defRPr sz="1800">
                <a:solidFill>
                  <a:schemeClr val="tx1"/>
                </a:solidFill>
              </a:defRPr>
            </a:lvl5pPr>
          </a:lstStyle>
          <a:p>
            <a:pPr lvl="0"/>
            <a:r>
              <a:rPr lang="en-US"/>
              <a:t>Click to edit Master text styles</a:t>
            </a:r>
          </a:p>
        </p:txBody>
      </p:sp>
      <p:sp>
        <p:nvSpPr>
          <p:cNvPr id="213" name="Content Placeholder 199">
            <a:extLst>
              <a:ext uri="{FF2B5EF4-FFF2-40B4-BE49-F238E27FC236}">
                <a16:creationId xmlns:a16="http://schemas.microsoft.com/office/drawing/2014/main" id="{B3C9F963-4883-224E-97DC-CC76CCAA59FD}"/>
              </a:ext>
            </a:extLst>
          </p:cNvPr>
          <p:cNvSpPr>
            <a:spLocks noGrp="1"/>
          </p:cNvSpPr>
          <p:nvPr>
            <p:ph sz="quarter" idx="23"/>
          </p:nvPr>
        </p:nvSpPr>
        <p:spPr>
          <a:xfrm>
            <a:off x="3962271" y="843672"/>
            <a:ext cx="1496211" cy="313580"/>
          </a:xfrm>
        </p:spPr>
        <p:txBody>
          <a:bodyPr>
            <a:noAutofit/>
          </a:bodyPr>
          <a:lstStyle>
            <a:lvl1pPr marL="0" indent="0" algn="ctr">
              <a:buNone/>
              <a:defRPr sz="1050">
                <a:solidFill>
                  <a:schemeClr val="tx1"/>
                </a:solidFill>
              </a:defRPr>
            </a:lvl1pPr>
            <a:lvl2pPr marL="457200" indent="0">
              <a:buNone/>
              <a:defRPr sz="1800">
                <a:solidFill>
                  <a:schemeClr val="tx1"/>
                </a:solidFill>
              </a:defRPr>
            </a:lvl2pPr>
            <a:lvl3pPr marL="914400" indent="0">
              <a:buNone/>
              <a:defRPr sz="1800">
                <a:solidFill>
                  <a:schemeClr val="tx1"/>
                </a:solidFill>
              </a:defRPr>
            </a:lvl3pPr>
            <a:lvl4pPr marL="1371600" indent="0">
              <a:buNone/>
              <a:defRPr sz="1800">
                <a:solidFill>
                  <a:schemeClr val="tx1"/>
                </a:solidFill>
              </a:defRPr>
            </a:lvl4pPr>
            <a:lvl5pPr marL="1828800" indent="0">
              <a:buNone/>
              <a:defRPr sz="1800">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23546311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Text Placeholder 6">
            <a:extLst>
              <a:ext uri="{FF2B5EF4-FFF2-40B4-BE49-F238E27FC236}">
                <a16:creationId xmlns:a16="http://schemas.microsoft.com/office/drawing/2014/main" id="{F6F44BB3-AD79-42CB-B3F5-5E933FBE499E}"/>
              </a:ext>
            </a:extLst>
          </p:cNvPr>
          <p:cNvSpPr>
            <a:spLocks noGrp="1"/>
          </p:cNvSpPr>
          <p:nvPr>
            <p:ph type="body" sz="quarter" idx="13"/>
          </p:nvPr>
        </p:nvSpPr>
        <p:spPr>
          <a:xfrm>
            <a:off x="2360613" y="2401888"/>
            <a:ext cx="7470775" cy="2054225"/>
          </a:xfrm>
          <a:prstGeom prst="rect">
            <a:avLst/>
          </a:prstGeom>
        </p:spPr>
        <p:txBody>
          <a:bodyPr anchor="ctr">
            <a:normAutofit/>
          </a:bodyPr>
          <a:lstStyle>
            <a:lvl1pPr marL="0" indent="0" algn="ctr">
              <a:buNone/>
              <a:defRPr sz="3600" b="1">
                <a:solidFill>
                  <a:schemeClr val="tx1"/>
                </a:solidFill>
              </a:defRPr>
            </a:lvl1pPr>
            <a:lvl2pPr marL="457200" indent="0">
              <a:buNone/>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Click to edit Master text styles</a:t>
            </a:r>
          </a:p>
        </p:txBody>
      </p:sp>
      <p:sp>
        <p:nvSpPr>
          <p:cNvPr id="5" name="Title Placeholder 1">
            <a:extLst>
              <a:ext uri="{FF2B5EF4-FFF2-40B4-BE49-F238E27FC236}">
                <a16:creationId xmlns:a16="http://schemas.microsoft.com/office/drawing/2014/main" id="{68487728-8252-4AC2-8B36-D44F286CD3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lgn="ctr">
              <a:defRPr>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936000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42F1AE-5065-4B31-8971-BBE1D7D771EC}" type="datetimeFigureOut">
              <a:rPr lang="en-US" smtClean="0"/>
              <a:pPr/>
              <a:t>4/20/2025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3FD911-8171-4566-9A69-B0D9211F5CF2}" type="slidenum">
              <a:rPr lang="en-US" smtClean="0"/>
              <a:pPr/>
              <a:t>‹#›</a:t>
            </a:fld>
            <a:endParaRPr lang="en-US" dirty="0"/>
          </a:p>
        </p:txBody>
      </p:sp>
    </p:spTree>
    <p:extLst>
      <p:ext uri="{BB962C8B-B14F-4D97-AF65-F5344CB8AC3E}">
        <p14:creationId xmlns:p14="http://schemas.microsoft.com/office/powerpoint/2010/main" val="1492060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42F1AE-5065-4B31-8971-BBE1D7D771EC}" type="datetimeFigureOut">
              <a:rPr lang="en-US" smtClean="0"/>
              <a:pPr/>
              <a:t>4/20/2025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3FD911-8171-4566-9A69-B0D9211F5CF2}" type="slidenum">
              <a:rPr lang="en-US" smtClean="0"/>
              <a:pPr/>
              <a:t>‹#›</a:t>
            </a:fld>
            <a:endParaRPr lang="en-US" dirty="0"/>
          </a:p>
        </p:txBody>
      </p:sp>
    </p:spTree>
    <p:extLst>
      <p:ext uri="{BB962C8B-B14F-4D97-AF65-F5344CB8AC3E}">
        <p14:creationId xmlns:p14="http://schemas.microsoft.com/office/powerpoint/2010/main" val="1168615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242F1AE-5065-4B31-8971-BBE1D7D771EC}" type="datetimeFigureOut">
              <a:rPr lang="en-US" smtClean="0"/>
              <a:pPr/>
              <a:t>4/20/2025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63FD911-8171-4566-9A69-B0D9211F5CF2}" type="slidenum">
              <a:rPr lang="en-US" smtClean="0"/>
              <a:pPr/>
              <a:t>‹#›</a:t>
            </a:fld>
            <a:endParaRPr lang="en-US" dirty="0"/>
          </a:p>
        </p:txBody>
      </p:sp>
    </p:spTree>
    <p:extLst>
      <p:ext uri="{BB962C8B-B14F-4D97-AF65-F5344CB8AC3E}">
        <p14:creationId xmlns:p14="http://schemas.microsoft.com/office/powerpoint/2010/main" val="2583160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242F1AE-5065-4B31-8971-BBE1D7D771EC}" type="datetimeFigureOut">
              <a:rPr lang="en-US" smtClean="0"/>
              <a:pPr/>
              <a:t>4/20/2025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63FD911-8171-4566-9A69-B0D9211F5CF2}" type="slidenum">
              <a:rPr lang="en-US" smtClean="0"/>
              <a:pPr/>
              <a:t>‹#›</a:t>
            </a:fld>
            <a:endParaRPr lang="en-US" dirty="0"/>
          </a:p>
        </p:txBody>
      </p:sp>
    </p:spTree>
    <p:extLst>
      <p:ext uri="{BB962C8B-B14F-4D97-AF65-F5344CB8AC3E}">
        <p14:creationId xmlns:p14="http://schemas.microsoft.com/office/powerpoint/2010/main" val="1207662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242F1AE-5065-4B31-8971-BBE1D7D771EC}" type="datetimeFigureOut">
              <a:rPr lang="en-US" smtClean="0"/>
              <a:pPr/>
              <a:t>4/20/2025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63FD911-8171-4566-9A69-B0D9211F5CF2}" type="slidenum">
              <a:rPr lang="en-US" smtClean="0"/>
              <a:pPr/>
              <a:t>‹#›</a:t>
            </a:fld>
            <a:endParaRPr lang="en-US" dirty="0"/>
          </a:p>
        </p:txBody>
      </p:sp>
    </p:spTree>
    <p:extLst>
      <p:ext uri="{BB962C8B-B14F-4D97-AF65-F5344CB8AC3E}">
        <p14:creationId xmlns:p14="http://schemas.microsoft.com/office/powerpoint/2010/main" val="1618309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42F1AE-5065-4B31-8971-BBE1D7D771EC}" type="datetimeFigureOut">
              <a:rPr lang="en-US" smtClean="0"/>
              <a:pPr/>
              <a:t>4/20/2025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63FD911-8171-4566-9A69-B0D9211F5CF2}" type="slidenum">
              <a:rPr lang="en-US" smtClean="0"/>
              <a:pPr/>
              <a:t>‹#›</a:t>
            </a:fld>
            <a:endParaRPr lang="en-US" dirty="0"/>
          </a:p>
        </p:txBody>
      </p:sp>
    </p:spTree>
    <p:extLst>
      <p:ext uri="{BB962C8B-B14F-4D97-AF65-F5344CB8AC3E}">
        <p14:creationId xmlns:p14="http://schemas.microsoft.com/office/powerpoint/2010/main" val="859033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3242F1AE-5065-4B31-8971-BBE1D7D771EC}" type="datetimeFigureOut">
              <a:rPr lang="en-US" smtClean="0"/>
              <a:pPr/>
              <a:t>4/20/2025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D63FD911-8171-4566-9A69-B0D9211F5CF2}" type="slidenum">
              <a:rPr lang="en-US" smtClean="0"/>
              <a:pPr/>
              <a:t>‹#›</a:t>
            </a:fld>
            <a:endParaRPr lang="en-US" dirty="0"/>
          </a:p>
        </p:txBody>
      </p:sp>
    </p:spTree>
    <p:extLst>
      <p:ext uri="{BB962C8B-B14F-4D97-AF65-F5344CB8AC3E}">
        <p14:creationId xmlns:p14="http://schemas.microsoft.com/office/powerpoint/2010/main" val="11388274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3242F1AE-5065-4B31-8971-BBE1D7D771EC}" type="datetimeFigureOut">
              <a:rPr lang="en-US" smtClean="0"/>
              <a:pPr/>
              <a:t>4/20/2025</a:t>
            </a:fld>
            <a:endParaRPr lang="en-US" dirty="0"/>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D63FD911-8171-4566-9A69-B0D9211F5CF2}" type="slidenum">
              <a:rPr lang="en-US" smtClean="0"/>
              <a:pPr/>
              <a:t>‹#›</a:t>
            </a:fld>
            <a:endParaRPr lang="en-US" dirty="0"/>
          </a:p>
        </p:txBody>
      </p:sp>
    </p:spTree>
    <p:extLst>
      <p:ext uri="{BB962C8B-B14F-4D97-AF65-F5344CB8AC3E}">
        <p14:creationId xmlns:p14="http://schemas.microsoft.com/office/powerpoint/2010/main" val="441860492"/>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4">
                <a:lumMod val="20000"/>
                <a:lumOff val="80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3242F1AE-5065-4B31-8971-BBE1D7D771EC}" type="datetimeFigureOut">
              <a:rPr lang="en-US" smtClean="0"/>
              <a:pPr/>
              <a:t>4/20/2025</a:t>
            </a:fld>
            <a:endParaRPr lang="en-US" dirty="0"/>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dirty="0"/>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D63FD911-8171-4566-9A69-B0D9211F5CF2}" type="slidenum">
              <a:rPr lang="en-US" smtClean="0"/>
              <a:pPr/>
              <a:t>‹#›</a:t>
            </a:fld>
            <a:endParaRPr lang="en-US" dirty="0"/>
          </a:p>
        </p:txBody>
      </p:sp>
    </p:spTree>
    <p:extLst>
      <p:ext uri="{BB962C8B-B14F-4D97-AF65-F5344CB8AC3E}">
        <p14:creationId xmlns:p14="http://schemas.microsoft.com/office/powerpoint/2010/main" val="198643447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Lst>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1710.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customXml" Target="../ink/ink22.xml"/><Relationship Id="rId5" Type="http://schemas.openxmlformats.org/officeDocument/2006/relationships/image" Target="../media/image1610.png"/><Relationship Id="rId4" Type="http://schemas.openxmlformats.org/officeDocument/2006/relationships/customXml" Target="../ink/ink21.xml"/></Relationships>
</file>

<file path=ppt/slides/_rels/slide15.xml.rels><?xml version="1.0" encoding="UTF-8" standalone="yes"?>
<Relationships xmlns="http://schemas.openxmlformats.org/package/2006/relationships"><Relationship Id="rId8" Type="http://schemas.openxmlformats.org/officeDocument/2006/relationships/customXml" Target="../ink/ink23.xml"/><Relationship Id="rId13" Type="http://schemas.openxmlformats.org/officeDocument/2006/relationships/customXml" Target="../ink/ink25.xml"/><Relationship Id="rId18" Type="http://schemas.openxmlformats.org/officeDocument/2006/relationships/image" Target="../media/image2811.png"/><Relationship Id="rId26" Type="http://schemas.openxmlformats.org/officeDocument/2006/relationships/image" Target="../media/image3210.png"/><Relationship Id="rId3" Type="http://schemas.openxmlformats.org/officeDocument/2006/relationships/image" Target="../media/image37.png"/><Relationship Id="rId21" Type="http://schemas.openxmlformats.org/officeDocument/2006/relationships/customXml" Target="../ink/ink29.xml"/><Relationship Id="rId7" Type="http://schemas.openxmlformats.org/officeDocument/2006/relationships/image" Target="../media/image41.png"/><Relationship Id="rId12" Type="http://schemas.openxmlformats.org/officeDocument/2006/relationships/image" Target="../media/image42.png"/><Relationship Id="rId17" Type="http://schemas.openxmlformats.org/officeDocument/2006/relationships/customXml" Target="../ink/ink27.xml"/><Relationship Id="rId25" Type="http://schemas.openxmlformats.org/officeDocument/2006/relationships/customXml" Target="../ink/ink31.xml"/><Relationship Id="rId2" Type="http://schemas.openxmlformats.org/officeDocument/2006/relationships/notesSlide" Target="../notesSlides/notesSlide14.xml"/><Relationship Id="rId16" Type="http://schemas.openxmlformats.org/officeDocument/2006/relationships/image" Target="../media/image2510.png"/><Relationship Id="rId20" Type="http://schemas.openxmlformats.org/officeDocument/2006/relationships/image" Target="../media/image2912.png"/><Relationship Id="rId29" Type="http://schemas.openxmlformats.org/officeDocument/2006/relationships/customXml" Target="../ink/ink33.xml"/><Relationship Id="rId1" Type="http://schemas.openxmlformats.org/officeDocument/2006/relationships/slideLayout" Target="../slideLayouts/slideLayout13.xml"/><Relationship Id="rId6" Type="http://schemas.openxmlformats.org/officeDocument/2006/relationships/image" Target="../media/image40.png"/><Relationship Id="rId11" Type="http://schemas.openxmlformats.org/officeDocument/2006/relationships/image" Target="../media/image2210.png"/><Relationship Id="rId24" Type="http://schemas.openxmlformats.org/officeDocument/2006/relationships/image" Target="../media/image3111.png"/><Relationship Id="rId32" Type="http://schemas.openxmlformats.org/officeDocument/2006/relationships/image" Target="../media/image3510.png"/><Relationship Id="rId5" Type="http://schemas.openxmlformats.org/officeDocument/2006/relationships/image" Target="../media/image39.png"/><Relationship Id="rId15" Type="http://schemas.openxmlformats.org/officeDocument/2006/relationships/customXml" Target="../ink/ink26.xml"/><Relationship Id="rId23" Type="http://schemas.openxmlformats.org/officeDocument/2006/relationships/customXml" Target="../ink/ink30.xml"/><Relationship Id="rId28" Type="http://schemas.openxmlformats.org/officeDocument/2006/relationships/image" Target="../media/image3310.png"/><Relationship Id="rId10" Type="http://schemas.openxmlformats.org/officeDocument/2006/relationships/customXml" Target="../ink/ink24.xml"/><Relationship Id="rId19" Type="http://schemas.openxmlformats.org/officeDocument/2006/relationships/customXml" Target="../ink/ink28.xml"/><Relationship Id="rId31" Type="http://schemas.openxmlformats.org/officeDocument/2006/relationships/customXml" Target="../ink/ink34.xml"/><Relationship Id="rId4" Type="http://schemas.openxmlformats.org/officeDocument/2006/relationships/image" Target="../media/image38.png"/><Relationship Id="rId9" Type="http://schemas.openxmlformats.org/officeDocument/2006/relationships/image" Target="../media/image2110.png"/><Relationship Id="rId14" Type="http://schemas.openxmlformats.org/officeDocument/2006/relationships/image" Target="../media/image2410.png"/><Relationship Id="rId22" Type="http://schemas.openxmlformats.org/officeDocument/2006/relationships/image" Target="../media/image3012.png"/><Relationship Id="rId27" Type="http://schemas.openxmlformats.org/officeDocument/2006/relationships/customXml" Target="../ink/ink32.xml"/><Relationship Id="rId30" Type="http://schemas.openxmlformats.org/officeDocument/2006/relationships/image" Target="../media/image3410.png"/></Relationships>
</file>

<file path=ppt/slides/_rels/slide16.xml.rels><?xml version="1.0" encoding="UTF-8" standalone="yes"?>
<Relationships xmlns="http://schemas.openxmlformats.org/package/2006/relationships"><Relationship Id="rId8" Type="http://schemas.openxmlformats.org/officeDocument/2006/relationships/customXml" Target="../ink/ink37.xml"/><Relationship Id="rId3" Type="http://schemas.openxmlformats.org/officeDocument/2006/relationships/image" Target="../media/image43.png"/><Relationship Id="rId7" Type="http://schemas.openxmlformats.org/officeDocument/2006/relationships/image" Target="../media/image2810.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customXml" Target="../ink/ink36.xml"/><Relationship Id="rId11" Type="http://schemas.openxmlformats.org/officeDocument/2006/relationships/image" Target="../media/image3010.png"/><Relationship Id="rId5" Type="http://schemas.openxmlformats.org/officeDocument/2006/relationships/image" Target="../media/image2710.png"/><Relationship Id="rId10" Type="http://schemas.openxmlformats.org/officeDocument/2006/relationships/customXml" Target="../ink/ink38.xml"/><Relationship Id="rId4" Type="http://schemas.openxmlformats.org/officeDocument/2006/relationships/customXml" Target="../ink/ink35.xml"/><Relationship Id="rId9" Type="http://schemas.openxmlformats.org/officeDocument/2006/relationships/image" Target="../media/image291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hyperlink" Target="mailto:trinity7@tds.net" TargetMode="External"/><Relationship Id="rId5" Type="http://schemas.openxmlformats.org/officeDocument/2006/relationships/image" Target="../media/image46.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hyperlink" Target="mailto:trinity7@tds.net" TargetMode="External"/><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8" Type="http://schemas.openxmlformats.org/officeDocument/2006/relationships/image" Target="../media/image238.png"/><Relationship Id="rId13" Type="http://schemas.openxmlformats.org/officeDocument/2006/relationships/customXml" Target="../ink/ink43.xml"/><Relationship Id="rId18" Type="http://schemas.openxmlformats.org/officeDocument/2006/relationships/image" Target="../media/image280.png"/><Relationship Id="rId26" Type="http://schemas.openxmlformats.org/officeDocument/2006/relationships/image" Target="../media/image320.png"/><Relationship Id="rId3" Type="http://schemas.openxmlformats.org/officeDocument/2006/relationships/image" Target="../media/image52.png"/><Relationship Id="rId21" Type="http://schemas.openxmlformats.org/officeDocument/2006/relationships/customXml" Target="../ink/ink47.xml"/><Relationship Id="rId7" Type="http://schemas.openxmlformats.org/officeDocument/2006/relationships/customXml" Target="../ink/ink40.xml"/><Relationship Id="rId12" Type="http://schemas.openxmlformats.org/officeDocument/2006/relationships/image" Target="../media/image256.png"/><Relationship Id="rId17" Type="http://schemas.openxmlformats.org/officeDocument/2006/relationships/customXml" Target="../ink/ink45.xml"/><Relationship Id="rId25" Type="http://schemas.openxmlformats.org/officeDocument/2006/relationships/customXml" Target="../ink/ink49.xml"/><Relationship Id="rId2" Type="http://schemas.openxmlformats.org/officeDocument/2006/relationships/notesSlide" Target="../notesSlides/notesSlide20.xml"/><Relationship Id="rId16" Type="http://schemas.openxmlformats.org/officeDocument/2006/relationships/image" Target="../media/image270.png"/><Relationship Id="rId20" Type="http://schemas.openxmlformats.org/officeDocument/2006/relationships/image" Target="../media/image290.png"/><Relationship Id="rId29" Type="http://schemas.openxmlformats.org/officeDocument/2006/relationships/customXml" Target="../ink/ink51.xml"/><Relationship Id="rId1" Type="http://schemas.openxmlformats.org/officeDocument/2006/relationships/slideLayout" Target="../slideLayouts/slideLayout13.xml"/><Relationship Id="rId6" Type="http://schemas.openxmlformats.org/officeDocument/2006/relationships/image" Target="../media/image221.png"/><Relationship Id="rId11" Type="http://schemas.openxmlformats.org/officeDocument/2006/relationships/customXml" Target="../ink/ink42.xml"/><Relationship Id="rId24" Type="http://schemas.openxmlformats.org/officeDocument/2006/relationships/image" Target="../media/image310.png"/><Relationship Id="rId5" Type="http://schemas.openxmlformats.org/officeDocument/2006/relationships/customXml" Target="../ink/ink39.xml"/><Relationship Id="rId15" Type="http://schemas.openxmlformats.org/officeDocument/2006/relationships/customXml" Target="../ink/ink44.xml"/><Relationship Id="rId23" Type="http://schemas.openxmlformats.org/officeDocument/2006/relationships/customXml" Target="../ink/ink48.xml"/><Relationship Id="rId28" Type="http://schemas.openxmlformats.org/officeDocument/2006/relationships/image" Target="../media/image330.png"/><Relationship Id="rId10" Type="http://schemas.openxmlformats.org/officeDocument/2006/relationships/image" Target="../media/image411.png"/><Relationship Id="rId19" Type="http://schemas.openxmlformats.org/officeDocument/2006/relationships/customXml" Target="../ink/ink46.xml"/><Relationship Id="rId4" Type="http://schemas.openxmlformats.org/officeDocument/2006/relationships/image" Target="../media/image53.png"/><Relationship Id="rId9" Type="http://schemas.openxmlformats.org/officeDocument/2006/relationships/customXml" Target="../ink/ink41.xml"/><Relationship Id="rId14" Type="http://schemas.openxmlformats.org/officeDocument/2006/relationships/image" Target="../media/image260.png"/><Relationship Id="rId22" Type="http://schemas.openxmlformats.org/officeDocument/2006/relationships/image" Target="../media/image300.png"/><Relationship Id="rId27" Type="http://schemas.openxmlformats.org/officeDocument/2006/relationships/customXml" Target="../ink/ink50.xml"/><Relationship Id="rId30" Type="http://schemas.openxmlformats.org/officeDocument/2006/relationships/image" Target="../media/image340.png"/></Relationships>
</file>

<file path=ppt/slides/_rels/slide22.xml.rels><?xml version="1.0" encoding="UTF-8" standalone="yes"?>
<Relationships xmlns="http://schemas.openxmlformats.org/package/2006/relationships"><Relationship Id="rId8" Type="http://schemas.openxmlformats.org/officeDocument/2006/relationships/customXml" Target="../ink/ink54.xml"/><Relationship Id="rId13" Type="http://schemas.openxmlformats.org/officeDocument/2006/relationships/image" Target="../media/image400.png"/><Relationship Id="rId18" Type="http://schemas.openxmlformats.org/officeDocument/2006/relationships/customXml" Target="../ink/ink59.xml"/><Relationship Id="rId3" Type="http://schemas.openxmlformats.org/officeDocument/2006/relationships/image" Target="../media/image54.png"/><Relationship Id="rId7" Type="http://schemas.openxmlformats.org/officeDocument/2006/relationships/image" Target="../media/image370.png"/><Relationship Id="rId12" Type="http://schemas.openxmlformats.org/officeDocument/2006/relationships/customXml" Target="../ink/ink56.xml"/><Relationship Id="rId17" Type="http://schemas.openxmlformats.org/officeDocument/2006/relationships/image" Target="../media/image420.png"/><Relationship Id="rId2" Type="http://schemas.openxmlformats.org/officeDocument/2006/relationships/notesSlide" Target="../notesSlides/notesSlide21.xml"/><Relationship Id="rId16" Type="http://schemas.openxmlformats.org/officeDocument/2006/relationships/customXml" Target="../ink/ink58.xml"/><Relationship Id="rId1" Type="http://schemas.openxmlformats.org/officeDocument/2006/relationships/slideLayout" Target="../slideLayouts/slideLayout13.xml"/><Relationship Id="rId6" Type="http://schemas.openxmlformats.org/officeDocument/2006/relationships/customXml" Target="../ink/ink53.xml"/><Relationship Id="rId11" Type="http://schemas.openxmlformats.org/officeDocument/2006/relationships/image" Target="../media/image390.png"/><Relationship Id="rId5" Type="http://schemas.openxmlformats.org/officeDocument/2006/relationships/image" Target="../media/image360.png"/><Relationship Id="rId15" Type="http://schemas.openxmlformats.org/officeDocument/2006/relationships/image" Target="../media/image410.png"/><Relationship Id="rId10" Type="http://schemas.openxmlformats.org/officeDocument/2006/relationships/customXml" Target="../ink/ink55.xml"/><Relationship Id="rId19" Type="http://schemas.openxmlformats.org/officeDocument/2006/relationships/image" Target="../media/image430.png"/><Relationship Id="rId4" Type="http://schemas.openxmlformats.org/officeDocument/2006/relationships/customXml" Target="../ink/ink52.xml"/><Relationship Id="rId9" Type="http://schemas.openxmlformats.org/officeDocument/2006/relationships/image" Target="../media/image380.png"/><Relationship Id="rId14" Type="http://schemas.openxmlformats.org/officeDocument/2006/relationships/customXml" Target="../ink/ink57.xml"/></Relationships>
</file>

<file path=ppt/slides/_rels/slide23.xml.rels><?xml version="1.0" encoding="UTF-8" standalone="yes"?>
<Relationships xmlns="http://schemas.openxmlformats.org/package/2006/relationships"><Relationship Id="rId8" Type="http://schemas.openxmlformats.org/officeDocument/2006/relationships/image" Target="../media/image5110.png"/><Relationship Id="rId13" Type="http://schemas.openxmlformats.org/officeDocument/2006/relationships/customXml" Target="../ink/ink64.xml"/><Relationship Id="rId18" Type="http://schemas.openxmlformats.org/officeDocument/2006/relationships/image" Target="../media/image560.png"/><Relationship Id="rId26" Type="http://schemas.openxmlformats.org/officeDocument/2006/relationships/image" Target="../media/image60.png"/><Relationship Id="rId3" Type="http://schemas.openxmlformats.org/officeDocument/2006/relationships/image" Target="../media/image55.png"/><Relationship Id="rId21" Type="http://schemas.openxmlformats.org/officeDocument/2006/relationships/customXml" Target="../ink/ink68.xml"/><Relationship Id="rId7" Type="http://schemas.openxmlformats.org/officeDocument/2006/relationships/customXml" Target="../ink/ink61.xml"/><Relationship Id="rId12" Type="http://schemas.openxmlformats.org/officeDocument/2006/relationships/image" Target="../media/image5310.png"/><Relationship Id="rId17" Type="http://schemas.openxmlformats.org/officeDocument/2006/relationships/customXml" Target="../ink/ink66.xml"/><Relationship Id="rId25" Type="http://schemas.openxmlformats.org/officeDocument/2006/relationships/customXml" Target="../ink/ink70.xml"/><Relationship Id="rId2" Type="http://schemas.openxmlformats.org/officeDocument/2006/relationships/notesSlide" Target="../notesSlides/notesSlide22.xml"/><Relationship Id="rId16" Type="http://schemas.openxmlformats.org/officeDocument/2006/relationships/image" Target="../media/image552.png"/><Relationship Id="rId20" Type="http://schemas.openxmlformats.org/officeDocument/2006/relationships/image" Target="../media/image57.png"/><Relationship Id="rId29" Type="http://schemas.openxmlformats.org/officeDocument/2006/relationships/customXml" Target="../ink/ink72.xml"/><Relationship Id="rId1" Type="http://schemas.openxmlformats.org/officeDocument/2006/relationships/slideLayout" Target="../slideLayouts/slideLayout13.xml"/><Relationship Id="rId6" Type="http://schemas.openxmlformats.org/officeDocument/2006/relationships/image" Target="../media/image5010.png"/><Relationship Id="rId11" Type="http://schemas.openxmlformats.org/officeDocument/2006/relationships/customXml" Target="../ink/ink63.xml"/><Relationship Id="rId24" Type="http://schemas.openxmlformats.org/officeDocument/2006/relationships/image" Target="../media/image59.png"/><Relationship Id="rId5" Type="http://schemas.openxmlformats.org/officeDocument/2006/relationships/customXml" Target="../ink/ink60.xml"/><Relationship Id="rId15" Type="http://schemas.openxmlformats.org/officeDocument/2006/relationships/customXml" Target="../ink/ink65.xml"/><Relationship Id="rId23" Type="http://schemas.openxmlformats.org/officeDocument/2006/relationships/customXml" Target="../ink/ink69.xml"/><Relationship Id="rId28" Type="http://schemas.openxmlformats.org/officeDocument/2006/relationships/image" Target="../media/image61.png"/><Relationship Id="rId10" Type="http://schemas.openxmlformats.org/officeDocument/2006/relationships/image" Target="../media/image5210.png"/><Relationship Id="rId19" Type="http://schemas.openxmlformats.org/officeDocument/2006/relationships/customXml" Target="../ink/ink67.xml"/><Relationship Id="rId4" Type="http://schemas.openxmlformats.org/officeDocument/2006/relationships/image" Target="../media/image56.png"/><Relationship Id="rId9" Type="http://schemas.openxmlformats.org/officeDocument/2006/relationships/customXml" Target="../ink/ink62.xml"/><Relationship Id="rId14" Type="http://schemas.openxmlformats.org/officeDocument/2006/relationships/image" Target="../media/image5410.png"/><Relationship Id="rId22" Type="http://schemas.openxmlformats.org/officeDocument/2006/relationships/image" Target="../media/image58.png"/><Relationship Id="rId27" Type="http://schemas.openxmlformats.org/officeDocument/2006/relationships/customXml" Target="../ink/ink71.xml"/><Relationship Id="rId30" Type="http://schemas.openxmlformats.org/officeDocument/2006/relationships/image" Target="../media/image62.png"/></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openxmlformats.org/officeDocument/2006/relationships/customXml" Target="../ink/ink74.xml"/><Relationship Id="rId13" Type="http://schemas.openxmlformats.org/officeDocument/2006/relationships/image" Target="../media/image70.png"/><Relationship Id="rId3" Type="http://schemas.openxmlformats.org/officeDocument/2006/relationships/image" Target="../media/image64.png"/><Relationship Id="rId7" Type="http://schemas.openxmlformats.org/officeDocument/2006/relationships/image" Target="../media/image67.png"/><Relationship Id="rId12" Type="http://schemas.openxmlformats.org/officeDocument/2006/relationships/customXml" Target="../ink/ink76.xml"/><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customXml" Target="../ink/ink73.xml"/><Relationship Id="rId11" Type="http://schemas.openxmlformats.org/officeDocument/2006/relationships/image" Target="../media/image69.png"/><Relationship Id="rId5" Type="http://schemas.openxmlformats.org/officeDocument/2006/relationships/image" Target="../media/image66.png"/><Relationship Id="rId10" Type="http://schemas.openxmlformats.org/officeDocument/2006/relationships/customXml" Target="../ink/ink75.xml"/><Relationship Id="rId4" Type="http://schemas.openxmlformats.org/officeDocument/2006/relationships/image" Target="../media/image65.png"/><Relationship Id="rId9" Type="http://schemas.openxmlformats.org/officeDocument/2006/relationships/image" Target="../media/image68.png"/></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3" Type="http://schemas.openxmlformats.org/officeDocument/2006/relationships/customXml" Target="../ink/ink81.xml"/><Relationship Id="rId18" Type="http://schemas.openxmlformats.org/officeDocument/2006/relationships/image" Target="../media/image730.png"/><Relationship Id="rId26" Type="http://schemas.openxmlformats.org/officeDocument/2006/relationships/image" Target="../media/image77.png"/><Relationship Id="rId39" Type="http://schemas.openxmlformats.org/officeDocument/2006/relationships/customXml" Target="../ink/ink94.xml"/><Relationship Id="rId21" Type="http://schemas.openxmlformats.org/officeDocument/2006/relationships/customXml" Target="../ink/ink85.xml"/><Relationship Id="rId34" Type="http://schemas.openxmlformats.org/officeDocument/2006/relationships/image" Target="../media/image81.png"/><Relationship Id="rId42" Type="http://schemas.openxmlformats.org/officeDocument/2006/relationships/image" Target="../media/image85.png"/><Relationship Id="rId7" Type="http://schemas.openxmlformats.org/officeDocument/2006/relationships/customXml" Target="../ink/ink78.xml"/><Relationship Id="rId2" Type="http://schemas.openxmlformats.org/officeDocument/2006/relationships/notesSlide" Target="../notesSlides/notesSlide28.xml"/><Relationship Id="rId16" Type="http://schemas.openxmlformats.org/officeDocument/2006/relationships/image" Target="../media/image720.png"/><Relationship Id="rId29" Type="http://schemas.openxmlformats.org/officeDocument/2006/relationships/customXml" Target="../ink/ink89.xml"/><Relationship Id="rId1" Type="http://schemas.openxmlformats.org/officeDocument/2006/relationships/slideLayout" Target="../slideLayouts/slideLayout13.xml"/><Relationship Id="rId6" Type="http://schemas.openxmlformats.org/officeDocument/2006/relationships/image" Target="../media/image670.png"/><Relationship Id="rId11" Type="http://schemas.openxmlformats.org/officeDocument/2006/relationships/customXml" Target="../ink/ink80.xml"/><Relationship Id="rId24" Type="http://schemas.openxmlformats.org/officeDocument/2006/relationships/image" Target="../media/image76.png"/><Relationship Id="rId32" Type="http://schemas.openxmlformats.org/officeDocument/2006/relationships/image" Target="../media/image80.png"/><Relationship Id="rId37" Type="http://schemas.openxmlformats.org/officeDocument/2006/relationships/customXml" Target="../ink/ink93.xml"/><Relationship Id="rId40" Type="http://schemas.openxmlformats.org/officeDocument/2006/relationships/image" Target="../media/image84.png"/><Relationship Id="rId45" Type="http://schemas.openxmlformats.org/officeDocument/2006/relationships/customXml" Target="../ink/ink97.xml"/><Relationship Id="rId5" Type="http://schemas.openxmlformats.org/officeDocument/2006/relationships/customXml" Target="../ink/ink77.xml"/><Relationship Id="rId15" Type="http://schemas.openxmlformats.org/officeDocument/2006/relationships/customXml" Target="../ink/ink82.xml"/><Relationship Id="rId23" Type="http://schemas.openxmlformats.org/officeDocument/2006/relationships/customXml" Target="../ink/ink86.xml"/><Relationship Id="rId28" Type="http://schemas.openxmlformats.org/officeDocument/2006/relationships/image" Target="../media/image78.png"/><Relationship Id="rId36" Type="http://schemas.openxmlformats.org/officeDocument/2006/relationships/image" Target="../media/image82.png"/><Relationship Id="rId10" Type="http://schemas.openxmlformats.org/officeDocument/2006/relationships/image" Target="../media/image690.png"/><Relationship Id="rId19" Type="http://schemas.openxmlformats.org/officeDocument/2006/relationships/customXml" Target="../ink/ink84.xml"/><Relationship Id="rId31" Type="http://schemas.openxmlformats.org/officeDocument/2006/relationships/customXml" Target="../ink/ink90.xml"/><Relationship Id="rId44" Type="http://schemas.openxmlformats.org/officeDocument/2006/relationships/image" Target="../media/image86.png"/><Relationship Id="rId4" Type="http://schemas.openxmlformats.org/officeDocument/2006/relationships/image" Target="../media/image75.png"/><Relationship Id="rId9" Type="http://schemas.openxmlformats.org/officeDocument/2006/relationships/customXml" Target="../ink/ink79.xml"/><Relationship Id="rId14" Type="http://schemas.openxmlformats.org/officeDocument/2006/relationships/image" Target="../media/image710.png"/><Relationship Id="rId22" Type="http://schemas.openxmlformats.org/officeDocument/2006/relationships/image" Target="../media/image750.png"/><Relationship Id="rId27" Type="http://schemas.openxmlformats.org/officeDocument/2006/relationships/customXml" Target="../ink/ink88.xml"/><Relationship Id="rId30" Type="http://schemas.openxmlformats.org/officeDocument/2006/relationships/image" Target="../media/image79.png"/><Relationship Id="rId35" Type="http://schemas.openxmlformats.org/officeDocument/2006/relationships/customXml" Target="../ink/ink92.xml"/><Relationship Id="rId43" Type="http://schemas.openxmlformats.org/officeDocument/2006/relationships/customXml" Target="../ink/ink96.xml"/><Relationship Id="rId8" Type="http://schemas.openxmlformats.org/officeDocument/2006/relationships/image" Target="../media/image681.png"/><Relationship Id="rId3" Type="http://schemas.openxmlformats.org/officeDocument/2006/relationships/image" Target="../media/image74.png"/><Relationship Id="rId12" Type="http://schemas.openxmlformats.org/officeDocument/2006/relationships/image" Target="../media/image700.png"/><Relationship Id="rId17" Type="http://schemas.openxmlformats.org/officeDocument/2006/relationships/customXml" Target="../ink/ink83.xml"/><Relationship Id="rId25" Type="http://schemas.openxmlformats.org/officeDocument/2006/relationships/customXml" Target="../ink/ink87.xml"/><Relationship Id="rId33" Type="http://schemas.openxmlformats.org/officeDocument/2006/relationships/customXml" Target="../ink/ink91.xml"/><Relationship Id="rId38" Type="http://schemas.openxmlformats.org/officeDocument/2006/relationships/image" Target="../media/image83.png"/><Relationship Id="rId46" Type="http://schemas.openxmlformats.org/officeDocument/2006/relationships/image" Target="../media/image87.png"/><Relationship Id="rId20" Type="http://schemas.openxmlformats.org/officeDocument/2006/relationships/image" Target="../media/image740.png"/><Relationship Id="rId41" Type="http://schemas.openxmlformats.org/officeDocument/2006/relationships/customXml" Target="../ink/ink95.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6" Type="http://schemas.openxmlformats.org/officeDocument/2006/relationships/image" Target="../media/image100.png"/><Relationship Id="rId21" Type="http://schemas.openxmlformats.org/officeDocument/2006/relationships/customXml" Target="../ink/ink106.xml"/><Relationship Id="rId42" Type="http://schemas.openxmlformats.org/officeDocument/2006/relationships/image" Target="../media/image108.png"/><Relationship Id="rId47" Type="http://schemas.openxmlformats.org/officeDocument/2006/relationships/customXml" Target="../ink/ink119.xml"/><Relationship Id="rId63" Type="http://schemas.openxmlformats.org/officeDocument/2006/relationships/customXml" Target="../ink/ink127.xml"/><Relationship Id="rId68" Type="http://schemas.openxmlformats.org/officeDocument/2006/relationships/image" Target="../media/image121.png"/><Relationship Id="rId84" Type="http://schemas.openxmlformats.org/officeDocument/2006/relationships/image" Target="../media/image129.png"/><Relationship Id="rId89" Type="http://schemas.openxmlformats.org/officeDocument/2006/relationships/customXml" Target="../ink/ink140.xml"/><Relationship Id="rId112" Type="http://schemas.openxmlformats.org/officeDocument/2006/relationships/image" Target="../media/image143.png"/><Relationship Id="rId16" Type="http://schemas.openxmlformats.org/officeDocument/2006/relationships/image" Target="../media/image95.png"/><Relationship Id="rId107" Type="http://schemas.openxmlformats.org/officeDocument/2006/relationships/customXml" Target="../ink/ink149.xml"/><Relationship Id="rId11" Type="http://schemas.openxmlformats.org/officeDocument/2006/relationships/customXml" Target="../ink/ink101.xml"/><Relationship Id="rId32" Type="http://schemas.openxmlformats.org/officeDocument/2006/relationships/image" Target="../media/image103.png"/><Relationship Id="rId37" Type="http://schemas.openxmlformats.org/officeDocument/2006/relationships/customXml" Target="../ink/ink114.xml"/><Relationship Id="rId53" Type="http://schemas.openxmlformats.org/officeDocument/2006/relationships/customXml" Target="../ink/ink122.xml"/><Relationship Id="rId58" Type="http://schemas.openxmlformats.org/officeDocument/2006/relationships/image" Target="../media/image116.png"/><Relationship Id="rId74" Type="http://schemas.openxmlformats.org/officeDocument/2006/relationships/image" Target="../media/image124.png"/><Relationship Id="rId79" Type="http://schemas.openxmlformats.org/officeDocument/2006/relationships/customXml" Target="../ink/ink135.xml"/><Relationship Id="rId102" Type="http://schemas.openxmlformats.org/officeDocument/2006/relationships/image" Target="../media/image138.png"/><Relationship Id="rId5" Type="http://schemas.openxmlformats.org/officeDocument/2006/relationships/customXml" Target="../ink/ink98.xml"/><Relationship Id="rId90" Type="http://schemas.openxmlformats.org/officeDocument/2006/relationships/image" Target="../media/image132.png"/><Relationship Id="rId95" Type="http://schemas.openxmlformats.org/officeDocument/2006/relationships/customXml" Target="../ink/ink143.xml"/><Relationship Id="rId22" Type="http://schemas.openxmlformats.org/officeDocument/2006/relationships/image" Target="../media/image98.png"/><Relationship Id="rId27" Type="http://schemas.openxmlformats.org/officeDocument/2006/relationships/customXml" Target="../ink/ink109.xml"/><Relationship Id="rId43" Type="http://schemas.openxmlformats.org/officeDocument/2006/relationships/customXml" Target="../ink/ink117.xml"/><Relationship Id="rId48" Type="http://schemas.openxmlformats.org/officeDocument/2006/relationships/image" Target="../media/image111.png"/><Relationship Id="rId64" Type="http://schemas.openxmlformats.org/officeDocument/2006/relationships/image" Target="../media/image119.png"/><Relationship Id="rId69" Type="http://schemas.openxmlformats.org/officeDocument/2006/relationships/customXml" Target="../ink/ink130.xml"/><Relationship Id="rId113" Type="http://schemas.openxmlformats.org/officeDocument/2006/relationships/customXml" Target="../ink/ink152.xml"/><Relationship Id="rId80" Type="http://schemas.openxmlformats.org/officeDocument/2006/relationships/image" Target="../media/image127.png"/><Relationship Id="rId85" Type="http://schemas.openxmlformats.org/officeDocument/2006/relationships/customXml" Target="../ink/ink138.xml"/><Relationship Id="rId12" Type="http://schemas.openxmlformats.org/officeDocument/2006/relationships/image" Target="../media/image93.png"/><Relationship Id="rId17" Type="http://schemas.openxmlformats.org/officeDocument/2006/relationships/customXml" Target="../ink/ink104.xml"/><Relationship Id="rId33" Type="http://schemas.openxmlformats.org/officeDocument/2006/relationships/customXml" Target="../ink/ink112.xml"/><Relationship Id="rId38" Type="http://schemas.openxmlformats.org/officeDocument/2006/relationships/image" Target="../media/image106.png"/><Relationship Id="rId59" Type="http://schemas.openxmlformats.org/officeDocument/2006/relationships/customXml" Target="../ink/ink125.xml"/><Relationship Id="rId103" Type="http://schemas.openxmlformats.org/officeDocument/2006/relationships/customXml" Target="../ink/ink147.xml"/><Relationship Id="rId108" Type="http://schemas.openxmlformats.org/officeDocument/2006/relationships/image" Target="../media/image141.png"/><Relationship Id="rId54" Type="http://schemas.openxmlformats.org/officeDocument/2006/relationships/image" Target="../media/image114.png"/><Relationship Id="rId70" Type="http://schemas.openxmlformats.org/officeDocument/2006/relationships/image" Target="../media/image122.png"/><Relationship Id="rId75" Type="http://schemas.openxmlformats.org/officeDocument/2006/relationships/customXml" Target="../ink/ink133.xml"/><Relationship Id="rId91" Type="http://schemas.openxmlformats.org/officeDocument/2006/relationships/customXml" Target="../ink/ink141.xml"/><Relationship Id="rId96" Type="http://schemas.openxmlformats.org/officeDocument/2006/relationships/image" Target="../media/image135.png"/><Relationship Id="rId1" Type="http://schemas.openxmlformats.org/officeDocument/2006/relationships/slideLayout" Target="../slideLayouts/slideLayout13.xml"/><Relationship Id="rId6" Type="http://schemas.openxmlformats.org/officeDocument/2006/relationships/image" Target="../media/image90.png"/><Relationship Id="rId15" Type="http://schemas.openxmlformats.org/officeDocument/2006/relationships/customXml" Target="../ink/ink103.xml"/><Relationship Id="rId23" Type="http://schemas.openxmlformats.org/officeDocument/2006/relationships/customXml" Target="../ink/ink107.xml"/><Relationship Id="rId28" Type="http://schemas.openxmlformats.org/officeDocument/2006/relationships/image" Target="../media/image101.png"/><Relationship Id="rId36" Type="http://schemas.openxmlformats.org/officeDocument/2006/relationships/image" Target="../media/image105.png"/><Relationship Id="rId49" Type="http://schemas.openxmlformats.org/officeDocument/2006/relationships/customXml" Target="../ink/ink120.xml"/><Relationship Id="rId57" Type="http://schemas.openxmlformats.org/officeDocument/2006/relationships/customXml" Target="../ink/ink124.xml"/><Relationship Id="rId106" Type="http://schemas.openxmlformats.org/officeDocument/2006/relationships/image" Target="../media/image140.png"/><Relationship Id="rId114" Type="http://schemas.openxmlformats.org/officeDocument/2006/relationships/image" Target="../media/image144.png"/><Relationship Id="rId10" Type="http://schemas.openxmlformats.org/officeDocument/2006/relationships/image" Target="../media/image92.png"/><Relationship Id="rId31" Type="http://schemas.openxmlformats.org/officeDocument/2006/relationships/customXml" Target="../ink/ink111.xml"/><Relationship Id="rId44" Type="http://schemas.openxmlformats.org/officeDocument/2006/relationships/image" Target="../media/image109.png"/><Relationship Id="rId52" Type="http://schemas.openxmlformats.org/officeDocument/2006/relationships/image" Target="../media/image113.png"/><Relationship Id="rId60" Type="http://schemas.openxmlformats.org/officeDocument/2006/relationships/image" Target="../media/image117.png"/><Relationship Id="rId65" Type="http://schemas.openxmlformats.org/officeDocument/2006/relationships/customXml" Target="../ink/ink128.xml"/><Relationship Id="rId73" Type="http://schemas.openxmlformats.org/officeDocument/2006/relationships/customXml" Target="../ink/ink132.xml"/><Relationship Id="rId78" Type="http://schemas.openxmlformats.org/officeDocument/2006/relationships/image" Target="../media/image126.png"/><Relationship Id="rId81" Type="http://schemas.openxmlformats.org/officeDocument/2006/relationships/customXml" Target="../ink/ink136.xml"/><Relationship Id="rId86" Type="http://schemas.openxmlformats.org/officeDocument/2006/relationships/image" Target="../media/image130.png"/><Relationship Id="rId94" Type="http://schemas.openxmlformats.org/officeDocument/2006/relationships/image" Target="../media/image134.png"/><Relationship Id="rId99" Type="http://schemas.openxmlformats.org/officeDocument/2006/relationships/customXml" Target="../ink/ink145.xml"/><Relationship Id="rId101" Type="http://schemas.openxmlformats.org/officeDocument/2006/relationships/customXml" Target="../ink/ink146.xml"/><Relationship Id="rId4" Type="http://schemas.openxmlformats.org/officeDocument/2006/relationships/image" Target="../media/image89.png"/><Relationship Id="rId9" Type="http://schemas.openxmlformats.org/officeDocument/2006/relationships/customXml" Target="../ink/ink100.xml"/><Relationship Id="rId13" Type="http://schemas.openxmlformats.org/officeDocument/2006/relationships/customXml" Target="../ink/ink102.xml"/><Relationship Id="rId18" Type="http://schemas.openxmlformats.org/officeDocument/2006/relationships/image" Target="../media/image96.png"/><Relationship Id="rId39" Type="http://schemas.openxmlformats.org/officeDocument/2006/relationships/customXml" Target="../ink/ink115.xml"/><Relationship Id="rId109" Type="http://schemas.openxmlformats.org/officeDocument/2006/relationships/customXml" Target="../ink/ink150.xml"/><Relationship Id="rId34" Type="http://schemas.openxmlformats.org/officeDocument/2006/relationships/image" Target="../media/image104.png"/><Relationship Id="rId50" Type="http://schemas.openxmlformats.org/officeDocument/2006/relationships/image" Target="../media/image112.png"/><Relationship Id="rId55" Type="http://schemas.openxmlformats.org/officeDocument/2006/relationships/customXml" Target="../ink/ink123.xml"/><Relationship Id="rId76" Type="http://schemas.openxmlformats.org/officeDocument/2006/relationships/image" Target="../media/image125.png"/><Relationship Id="rId97" Type="http://schemas.openxmlformats.org/officeDocument/2006/relationships/customXml" Target="../ink/ink144.xml"/><Relationship Id="rId104" Type="http://schemas.openxmlformats.org/officeDocument/2006/relationships/image" Target="../media/image139.png"/><Relationship Id="rId7" Type="http://schemas.openxmlformats.org/officeDocument/2006/relationships/customXml" Target="../ink/ink99.xml"/><Relationship Id="rId71" Type="http://schemas.openxmlformats.org/officeDocument/2006/relationships/customXml" Target="../ink/ink131.xml"/><Relationship Id="rId92" Type="http://schemas.openxmlformats.org/officeDocument/2006/relationships/image" Target="../media/image133.png"/><Relationship Id="rId2" Type="http://schemas.openxmlformats.org/officeDocument/2006/relationships/notesSlide" Target="../notesSlides/notesSlide29.xml"/><Relationship Id="rId29" Type="http://schemas.openxmlformats.org/officeDocument/2006/relationships/customXml" Target="../ink/ink110.xml"/><Relationship Id="rId24" Type="http://schemas.openxmlformats.org/officeDocument/2006/relationships/image" Target="../media/image99.png"/><Relationship Id="rId40" Type="http://schemas.openxmlformats.org/officeDocument/2006/relationships/image" Target="../media/image107.png"/><Relationship Id="rId45" Type="http://schemas.openxmlformats.org/officeDocument/2006/relationships/customXml" Target="../ink/ink118.xml"/><Relationship Id="rId66" Type="http://schemas.openxmlformats.org/officeDocument/2006/relationships/image" Target="../media/image120.png"/><Relationship Id="rId87" Type="http://schemas.openxmlformats.org/officeDocument/2006/relationships/customXml" Target="../ink/ink139.xml"/><Relationship Id="rId110" Type="http://schemas.openxmlformats.org/officeDocument/2006/relationships/image" Target="../media/image142.png"/><Relationship Id="rId115" Type="http://schemas.openxmlformats.org/officeDocument/2006/relationships/customXml" Target="../ink/ink153.xml"/><Relationship Id="rId61" Type="http://schemas.openxmlformats.org/officeDocument/2006/relationships/customXml" Target="../ink/ink126.xml"/><Relationship Id="rId82" Type="http://schemas.openxmlformats.org/officeDocument/2006/relationships/image" Target="../media/image128.png"/><Relationship Id="rId19" Type="http://schemas.openxmlformats.org/officeDocument/2006/relationships/customXml" Target="../ink/ink105.xml"/><Relationship Id="rId14" Type="http://schemas.openxmlformats.org/officeDocument/2006/relationships/image" Target="../media/image94.png"/><Relationship Id="rId30" Type="http://schemas.openxmlformats.org/officeDocument/2006/relationships/image" Target="../media/image102.png"/><Relationship Id="rId35" Type="http://schemas.openxmlformats.org/officeDocument/2006/relationships/customXml" Target="../ink/ink113.xml"/><Relationship Id="rId56" Type="http://schemas.openxmlformats.org/officeDocument/2006/relationships/image" Target="../media/image115.png"/><Relationship Id="rId77" Type="http://schemas.openxmlformats.org/officeDocument/2006/relationships/customXml" Target="../ink/ink134.xml"/><Relationship Id="rId100" Type="http://schemas.openxmlformats.org/officeDocument/2006/relationships/image" Target="../media/image137.png"/><Relationship Id="rId105" Type="http://schemas.openxmlformats.org/officeDocument/2006/relationships/customXml" Target="../ink/ink148.xml"/><Relationship Id="rId8" Type="http://schemas.openxmlformats.org/officeDocument/2006/relationships/image" Target="../media/image91.png"/><Relationship Id="rId51" Type="http://schemas.openxmlformats.org/officeDocument/2006/relationships/customXml" Target="../ink/ink121.xml"/><Relationship Id="rId72" Type="http://schemas.openxmlformats.org/officeDocument/2006/relationships/image" Target="../media/image123.png"/><Relationship Id="rId93" Type="http://schemas.openxmlformats.org/officeDocument/2006/relationships/customXml" Target="../ink/ink142.xml"/><Relationship Id="rId98" Type="http://schemas.openxmlformats.org/officeDocument/2006/relationships/image" Target="../media/image136.png"/><Relationship Id="rId3" Type="http://schemas.openxmlformats.org/officeDocument/2006/relationships/image" Target="../media/image88.png"/><Relationship Id="rId25" Type="http://schemas.openxmlformats.org/officeDocument/2006/relationships/customXml" Target="../ink/ink108.xml"/><Relationship Id="rId46" Type="http://schemas.openxmlformats.org/officeDocument/2006/relationships/image" Target="../media/image110.png"/><Relationship Id="rId67" Type="http://schemas.openxmlformats.org/officeDocument/2006/relationships/customXml" Target="../ink/ink129.xml"/><Relationship Id="rId116" Type="http://schemas.openxmlformats.org/officeDocument/2006/relationships/image" Target="../media/image145.png"/><Relationship Id="rId20" Type="http://schemas.openxmlformats.org/officeDocument/2006/relationships/image" Target="../media/image97.png"/><Relationship Id="rId41" Type="http://schemas.openxmlformats.org/officeDocument/2006/relationships/customXml" Target="../ink/ink116.xml"/><Relationship Id="rId62" Type="http://schemas.openxmlformats.org/officeDocument/2006/relationships/image" Target="../media/image118.png"/><Relationship Id="rId83" Type="http://schemas.openxmlformats.org/officeDocument/2006/relationships/customXml" Target="../ink/ink137.xml"/><Relationship Id="rId88" Type="http://schemas.openxmlformats.org/officeDocument/2006/relationships/image" Target="../media/image131.png"/><Relationship Id="rId111" Type="http://schemas.openxmlformats.org/officeDocument/2006/relationships/customXml" Target="../ink/ink151.xml"/></Relationships>
</file>

<file path=ppt/slides/_rels/slide31.xml.rels><?xml version="1.0" encoding="UTF-8" standalone="yes"?>
<Relationships xmlns="http://schemas.openxmlformats.org/package/2006/relationships"><Relationship Id="rId13" Type="http://schemas.openxmlformats.org/officeDocument/2006/relationships/customXml" Target="../ink/ink158.xml"/><Relationship Id="rId18" Type="http://schemas.openxmlformats.org/officeDocument/2006/relationships/image" Target="../media/image1440.png"/><Relationship Id="rId26" Type="http://schemas.openxmlformats.org/officeDocument/2006/relationships/image" Target="../media/image148.png"/><Relationship Id="rId39" Type="http://schemas.openxmlformats.org/officeDocument/2006/relationships/customXml" Target="../ink/ink171.xml"/><Relationship Id="rId21" Type="http://schemas.openxmlformats.org/officeDocument/2006/relationships/customXml" Target="../ink/ink162.xml"/><Relationship Id="rId34" Type="http://schemas.openxmlformats.org/officeDocument/2006/relationships/image" Target="../media/image152.png"/><Relationship Id="rId7" Type="http://schemas.openxmlformats.org/officeDocument/2006/relationships/customXml" Target="../ink/ink155.xml"/><Relationship Id="rId12" Type="http://schemas.openxmlformats.org/officeDocument/2006/relationships/image" Target="../media/image1410.png"/><Relationship Id="rId17" Type="http://schemas.openxmlformats.org/officeDocument/2006/relationships/customXml" Target="../ink/ink160.xml"/><Relationship Id="rId25" Type="http://schemas.openxmlformats.org/officeDocument/2006/relationships/customXml" Target="../ink/ink164.xml"/><Relationship Id="rId33" Type="http://schemas.openxmlformats.org/officeDocument/2006/relationships/customXml" Target="../ink/ink168.xml"/><Relationship Id="rId38" Type="http://schemas.openxmlformats.org/officeDocument/2006/relationships/image" Target="../media/image154.png"/><Relationship Id="rId2" Type="http://schemas.openxmlformats.org/officeDocument/2006/relationships/notesSlide" Target="../notesSlides/notesSlide30.xml"/><Relationship Id="rId16" Type="http://schemas.openxmlformats.org/officeDocument/2006/relationships/image" Target="../media/image1430.png"/><Relationship Id="rId20" Type="http://schemas.openxmlformats.org/officeDocument/2006/relationships/image" Target="../media/image1450.png"/><Relationship Id="rId29" Type="http://schemas.openxmlformats.org/officeDocument/2006/relationships/customXml" Target="../ink/ink166.xml"/><Relationship Id="rId1" Type="http://schemas.openxmlformats.org/officeDocument/2006/relationships/slideLayout" Target="../slideLayouts/slideLayout13.xml"/><Relationship Id="rId6" Type="http://schemas.openxmlformats.org/officeDocument/2006/relationships/image" Target="../media/image1380.png"/><Relationship Id="rId11" Type="http://schemas.openxmlformats.org/officeDocument/2006/relationships/customXml" Target="../ink/ink157.xml"/><Relationship Id="rId24" Type="http://schemas.openxmlformats.org/officeDocument/2006/relationships/image" Target="../media/image1470.png"/><Relationship Id="rId32" Type="http://schemas.openxmlformats.org/officeDocument/2006/relationships/image" Target="../media/image151.png"/><Relationship Id="rId37" Type="http://schemas.openxmlformats.org/officeDocument/2006/relationships/customXml" Target="../ink/ink170.xml"/><Relationship Id="rId40" Type="http://schemas.openxmlformats.org/officeDocument/2006/relationships/image" Target="../media/image155.png"/><Relationship Id="rId5" Type="http://schemas.openxmlformats.org/officeDocument/2006/relationships/customXml" Target="../ink/ink154.xml"/><Relationship Id="rId15" Type="http://schemas.openxmlformats.org/officeDocument/2006/relationships/customXml" Target="../ink/ink159.xml"/><Relationship Id="rId23" Type="http://schemas.openxmlformats.org/officeDocument/2006/relationships/customXml" Target="../ink/ink163.xml"/><Relationship Id="rId28" Type="http://schemas.openxmlformats.org/officeDocument/2006/relationships/image" Target="../media/image149.png"/><Relationship Id="rId36" Type="http://schemas.openxmlformats.org/officeDocument/2006/relationships/image" Target="../media/image153.png"/><Relationship Id="rId10" Type="http://schemas.openxmlformats.org/officeDocument/2006/relationships/image" Target="../media/image1400.png"/><Relationship Id="rId19" Type="http://schemas.openxmlformats.org/officeDocument/2006/relationships/customXml" Target="../ink/ink161.xml"/><Relationship Id="rId31" Type="http://schemas.openxmlformats.org/officeDocument/2006/relationships/customXml" Target="../ink/ink167.xml"/><Relationship Id="rId4" Type="http://schemas.openxmlformats.org/officeDocument/2006/relationships/image" Target="../media/image147.png"/><Relationship Id="rId9" Type="http://schemas.openxmlformats.org/officeDocument/2006/relationships/customXml" Target="../ink/ink156.xml"/><Relationship Id="rId14" Type="http://schemas.openxmlformats.org/officeDocument/2006/relationships/image" Target="../media/image1420.png"/><Relationship Id="rId22" Type="http://schemas.openxmlformats.org/officeDocument/2006/relationships/image" Target="../media/image1460.png"/><Relationship Id="rId27" Type="http://schemas.openxmlformats.org/officeDocument/2006/relationships/customXml" Target="../ink/ink165.xml"/><Relationship Id="rId30" Type="http://schemas.openxmlformats.org/officeDocument/2006/relationships/image" Target="../media/image150.png"/><Relationship Id="rId35" Type="http://schemas.openxmlformats.org/officeDocument/2006/relationships/customXml" Target="../ink/ink169.xml"/><Relationship Id="rId8" Type="http://schemas.openxmlformats.org/officeDocument/2006/relationships/image" Target="../media/image1390.png"/><Relationship Id="rId3" Type="http://schemas.openxmlformats.org/officeDocument/2006/relationships/image" Target="../media/image146.png"/></Relationships>
</file>

<file path=ppt/slides/_rels/slide32.xml.rels><?xml version="1.0" encoding="UTF-8" standalone="yes"?>
<Relationships xmlns="http://schemas.openxmlformats.org/package/2006/relationships"><Relationship Id="rId13" Type="http://schemas.openxmlformats.org/officeDocument/2006/relationships/customXml" Target="../ink/ink176.xml"/><Relationship Id="rId18" Type="http://schemas.openxmlformats.org/officeDocument/2006/relationships/image" Target="../media/image164.png"/><Relationship Id="rId26" Type="http://schemas.openxmlformats.org/officeDocument/2006/relationships/image" Target="../media/image168.png"/><Relationship Id="rId39" Type="http://schemas.openxmlformats.org/officeDocument/2006/relationships/customXml" Target="../ink/ink189.xml"/><Relationship Id="rId21" Type="http://schemas.openxmlformats.org/officeDocument/2006/relationships/customXml" Target="../ink/ink180.xml"/><Relationship Id="rId34" Type="http://schemas.openxmlformats.org/officeDocument/2006/relationships/image" Target="../media/image172.png"/><Relationship Id="rId42" Type="http://schemas.openxmlformats.org/officeDocument/2006/relationships/image" Target="../media/image176.png"/><Relationship Id="rId47" Type="http://schemas.openxmlformats.org/officeDocument/2006/relationships/customXml" Target="../ink/ink193.xml"/><Relationship Id="rId50" Type="http://schemas.openxmlformats.org/officeDocument/2006/relationships/image" Target="../media/image180.png"/><Relationship Id="rId55" Type="http://schemas.openxmlformats.org/officeDocument/2006/relationships/customXml" Target="../ink/ink197.xml"/><Relationship Id="rId7" Type="http://schemas.openxmlformats.org/officeDocument/2006/relationships/customXml" Target="../ink/ink173.xml"/><Relationship Id="rId2" Type="http://schemas.openxmlformats.org/officeDocument/2006/relationships/notesSlide" Target="../notesSlides/notesSlide31.xml"/><Relationship Id="rId16" Type="http://schemas.openxmlformats.org/officeDocument/2006/relationships/image" Target="../media/image163.png"/><Relationship Id="rId29" Type="http://schemas.openxmlformats.org/officeDocument/2006/relationships/customXml" Target="../ink/ink184.xml"/><Relationship Id="rId11" Type="http://schemas.openxmlformats.org/officeDocument/2006/relationships/customXml" Target="../ink/ink175.xml"/><Relationship Id="rId24" Type="http://schemas.openxmlformats.org/officeDocument/2006/relationships/image" Target="../media/image167.png"/><Relationship Id="rId32" Type="http://schemas.openxmlformats.org/officeDocument/2006/relationships/image" Target="../media/image171.png"/><Relationship Id="rId37" Type="http://schemas.openxmlformats.org/officeDocument/2006/relationships/customXml" Target="../ink/ink188.xml"/><Relationship Id="rId40" Type="http://schemas.openxmlformats.org/officeDocument/2006/relationships/image" Target="../media/image175.png"/><Relationship Id="rId45" Type="http://schemas.openxmlformats.org/officeDocument/2006/relationships/customXml" Target="../ink/ink192.xml"/><Relationship Id="rId53" Type="http://schemas.openxmlformats.org/officeDocument/2006/relationships/customXml" Target="../ink/ink196.xml"/><Relationship Id="rId58" Type="http://schemas.openxmlformats.org/officeDocument/2006/relationships/image" Target="../media/image184.png"/><Relationship Id="rId5" Type="http://schemas.openxmlformats.org/officeDocument/2006/relationships/customXml" Target="../ink/ink172.xml"/><Relationship Id="rId61" Type="http://schemas.openxmlformats.org/officeDocument/2006/relationships/customXml" Target="../ink/ink200.xml"/><Relationship Id="rId19" Type="http://schemas.openxmlformats.org/officeDocument/2006/relationships/customXml" Target="../ink/ink179.xml"/><Relationship Id="rId14" Type="http://schemas.openxmlformats.org/officeDocument/2006/relationships/image" Target="../media/image162.png"/><Relationship Id="rId22" Type="http://schemas.openxmlformats.org/officeDocument/2006/relationships/image" Target="../media/image166.png"/><Relationship Id="rId27" Type="http://schemas.openxmlformats.org/officeDocument/2006/relationships/customXml" Target="../ink/ink183.xml"/><Relationship Id="rId30" Type="http://schemas.openxmlformats.org/officeDocument/2006/relationships/image" Target="../media/image170.png"/><Relationship Id="rId35" Type="http://schemas.openxmlformats.org/officeDocument/2006/relationships/customXml" Target="../ink/ink187.xml"/><Relationship Id="rId43" Type="http://schemas.openxmlformats.org/officeDocument/2006/relationships/customXml" Target="../ink/ink191.xml"/><Relationship Id="rId48" Type="http://schemas.openxmlformats.org/officeDocument/2006/relationships/image" Target="../media/image179.png"/><Relationship Id="rId56" Type="http://schemas.openxmlformats.org/officeDocument/2006/relationships/image" Target="../media/image183.png"/><Relationship Id="rId8" Type="http://schemas.openxmlformats.org/officeDocument/2006/relationships/image" Target="../media/image159.png"/><Relationship Id="rId51" Type="http://schemas.openxmlformats.org/officeDocument/2006/relationships/customXml" Target="../ink/ink195.xml"/><Relationship Id="rId3" Type="http://schemas.openxmlformats.org/officeDocument/2006/relationships/image" Target="../media/image156.png"/><Relationship Id="rId12" Type="http://schemas.openxmlformats.org/officeDocument/2006/relationships/image" Target="../media/image161.png"/><Relationship Id="rId17" Type="http://schemas.openxmlformats.org/officeDocument/2006/relationships/customXml" Target="../ink/ink178.xml"/><Relationship Id="rId25" Type="http://schemas.openxmlformats.org/officeDocument/2006/relationships/customXml" Target="../ink/ink182.xml"/><Relationship Id="rId33" Type="http://schemas.openxmlformats.org/officeDocument/2006/relationships/customXml" Target="../ink/ink186.xml"/><Relationship Id="rId38" Type="http://schemas.openxmlformats.org/officeDocument/2006/relationships/image" Target="../media/image174.png"/><Relationship Id="rId46" Type="http://schemas.openxmlformats.org/officeDocument/2006/relationships/image" Target="../media/image178.png"/><Relationship Id="rId59" Type="http://schemas.openxmlformats.org/officeDocument/2006/relationships/customXml" Target="../ink/ink199.xml"/><Relationship Id="rId20" Type="http://schemas.openxmlformats.org/officeDocument/2006/relationships/image" Target="../media/image165.png"/><Relationship Id="rId41" Type="http://schemas.openxmlformats.org/officeDocument/2006/relationships/customXml" Target="../ink/ink190.xml"/><Relationship Id="rId54" Type="http://schemas.openxmlformats.org/officeDocument/2006/relationships/image" Target="../media/image182.png"/><Relationship Id="rId62" Type="http://schemas.openxmlformats.org/officeDocument/2006/relationships/image" Target="../media/image186.png"/><Relationship Id="rId1" Type="http://schemas.openxmlformats.org/officeDocument/2006/relationships/slideLayout" Target="../slideLayouts/slideLayout13.xml"/><Relationship Id="rId6" Type="http://schemas.openxmlformats.org/officeDocument/2006/relationships/image" Target="../media/image158.png"/><Relationship Id="rId15" Type="http://schemas.openxmlformats.org/officeDocument/2006/relationships/customXml" Target="../ink/ink177.xml"/><Relationship Id="rId23" Type="http://schemas.openxmlformats.org/officeDocument/2006/relationships/customXml" Target="../ink/ink181.xml"/><Relationship Id="rId28" Type="http://schemas.openxmlformats.org/officeDocument/2006/relationships/image" Target="../media/image169.png"/><Relationship Id="rId36" Type="http://schemas.openxmlformats.org/officeDocument/2006/relationships/image" Target="../media/image173.png"/><Relationship Id="rId49" Type="http://schemas.openxmlformats.org/officeDocument/2006/relationships/customXml" Target="../ink/ink194.xml"/><Relationship Id="rId57" Type="http://schemas.openxmlformats.org/officeDocument/2006/relationships/customXml" Target="../ink/ink198.xml"/><Relationship Id="rId10" Type="http://schemas.openxmlformats.org/officeDocument/2006/relationships/image" Target="../media/image160.png"/><Relationship Id="rId31" Type="http://schemas.openxmlformats.org/officeDocument/2006/relationships/customXml" Target="../ink/ink185.xml"/><Relationship Id="rId44" Type="http://schemas.openxmlformats.org/officeDocument/2006/relationships/image" Target="../media/image177.png"/><Relationship Id="rId52" Type="http://schemas.openxmlformats.org/officeDocument/2006/relationships/image" Target="../media/image181.png"/><Relationship Id="rId60" Type="http://schemas.openxmlformats.org/officeDocument/2006/relationships/image" Target="../media/image185.png"/><Relationship Id="rId4" Type="http://schemas.openxmlformats.org/officeDocument/2006/relationships/image" Target="../media/image157.png"/><Relationship Id="rId9" Type="http://schemas.openxmlformats.org/officeDocument/2006/relationships/customXml" Target="../ink/ink174.xml"/></Relationships>
</file>

<file path=ppt/slides/_rels/slide33.xml.rels><?xml version="1.0" encoding="UTF-8" standalone="yes"?>
<Relationships xmlns="http://schemas.openxmlformats.org/package/2006/relationships"><Relationship Id="rId26" Type="http://schemas.openxmlformats.org/officeDocument/2006/relationships/image" Target="../media/image199.png"/><Relationship Id="rId21" Type="http://schemas.openxmlformats.org/officeDocument/2006/relationships/customXml" Target="../ink/ink209.xml"/><Relationship Id="rId42" Type="http://schemas.openxmlformats.org/officeDocument/2006/relationships/image" Target="../media/image207.png"/><Relationship Id="rId47" Type="http://schemas.openxmlformats.org/officeDocument/2006/relationships/customXml" Target="../ink/ink222.xml"/><Relationship Id="rId63" Type="http://schemas.openxmlformats.org/officeDocument/2006/relationships/customXml" Target="../ink/ink230.xml"/><Relationship Id="rId68" Type="http://schemas.openxmlformats.org/officeDocument/2006/relationships/image" Target="../media/image220.png"/><Relationship Id="rId7" Type="http://schemas.openxmlformats.org/officeDocument/2006/relationships/customXml" Target="../ink/ink202.xml"/><Relationship Id="rId71" Type="http://schemas.openxmlformats.org/officeDocument/2006/relationships/customXml" Target="../ink/ink234.xml"/><Relationship Id="rId2" Type="http://schemas.openxmlformats.org/officeDocument/2006/relationships/notesSlide" Target="../notesSlides/notesSlide32.xml"/><Relationship Id="rId16" Type="http://schemas.openxmlformats.org/officeDocument/2006/relationships/image" Target="../media/image194.png"/><Relationship Id="rId29" Type="http://schemas.openxmlformats.org/officeDocument/2006/relationships/customXml" Target="../ink/ink213.xml"/><Relationship Id="rId11" Type="http://schemas.openxmlformats.org/officeDocument/2006/relationships/customXml" Target="../ink/ink204.xml"/><Relationship Id="rId24" Type="http://schemas.openxmlformats.org/officeDocument/2006/relationships/image" Target="../media/image198.png"/><Relationship Id="rId32" Type="http://schemas.openxmlformats.org/officeDocument/2006/relationships/image" Target="../media/image202.png"/><Relationship Id="rId37" Type="http://schemas.openxmlformats.org/officeDocument/2006/relationships/customXml" Target="../ink/ink217.xml"/><Relationship Id="rId40" Type="http://schemas.openxmlformats.org/officeDocument/2006/relationships/image" Target="../media/image206.png"/><Relationship Id="rId45" Type="http://schemas.openxmlformats.org/officeDocument/2006/relationships/customXml" Target="../ink/ink221.xml"/><Relationship Id="rId53" Type="http://schemas.openxmlformats.org/officeDocument/2006/relationships/customXml" Target="../ink/ink225.xml"/><Relationship Id="rId58" Type="http://schemas.openxmlformats.org/officeDocument/2006/relationships/image" Target="../media/image215.png"/><Relationship Id="rId66" Type="http://schemas.openxmlformats.org/officeDocument/2006/relationships/image" Target="../media/image219.png"/><Relationship Id="rId5" Type="http://schemas.openxmlformats.org/officeDocument/2006/relationships/customXml" Target="../ink/ink201.xml"/><Relationship Id="rId61" Type="http://schemas.openxmlformats.org/officeDocument/2006/relationships/customXml" Target="../ink/ink229.xml"/><Relationship Id="rId19" Type="http://schemas.openxmlformats.org/officeDocument/2006/relationships/customXml" Target="../ink/ink208.xml"/><Relationship Id="rId14" Type="http://schemas.openxmlformats.org/officeDocument/2006/relationships/image" Target="../media/image193.png"/><Relationship Id="rId22" Type="http://schemas.openxmlformats.org/officeDocument/2006/relationships/image" Target="../media/image197.png"/><Relationship Id="rId27" Type="http://schemas.openxmlformats.org/officeDocument/2006/relationships/customXml" Target="../ink/ink212.xml"/><Relationship Id="rId30" Type="http://schemas.openxmlformats.org/officeDocument/2006/relationships/image" Target="../media/image201.png"/><Relationship Id="rId35" Type="http://schemas.openxmlformats.org/officeDocument/2006/relationships/customXml" Target="../ink/ink216.xml"/><Relationship Id="rId43" Type="http://schemas.openxmlformats.org/officeDocument/2006/relationships/customXml" Target="../ink/ink220.xml"/><Relationship Id="rId48" Type="http://schemas.openxmlformats.org/officeDocument/2006/relationships/image" Target="../media/image210.png"/><Relationship Id="rId56" Type="http://schemas.openxmlformats.org/officeDocument/2006/relationships/image" Target="../media/image214.png"/><Relationship Id="rId64" Type="http://schemas.openxmlformats.org/officeDocument/2006/relationships/image" Target="../media/image218.png"/><Relationship Id="rId69" Type="http://schemas.openxmlformats.org/officeDocument/2006/relationships/customXml" Target="../ink/ink233.xml"/><Relationship Id="rId8" Type="http://schemas.openxmlformats.org/officeDocument/2006/relationships/image" Target="../media/image190.png"/><Relationship Id="rId51" Type="http://schemas.openxmlformats.org/officeDocument/2006/relationships/customXml" Target="../ink/ink224.xml"/><Relationship Id="rId72" Type="http://schemas.openxmlformats.org/officeDocument/2006/relationships/image" Target="../media/image223.png"/><Relationship Id="rId3" Type="http://schemas.openxmlformats.org/officeDocument/2006/relationships/image" Target="../media/image187.png"/><Relationship Id="rId12" Type="http://schemas.openxmlformats.org/officeDocument/2006/relationships/image" Target="../media/image192.png"/><Relationship Id="rId17" Type="http://schemas.openxmlformats.org/officeDocument/2006/relationships/customXml" Target="../ink/ink207.xml"/><Relationship Id="rId25" Type="http://schemas.openxmlformats.org/officeDocument/2006/relationships/customXml" Target="../ink/ink211.xml"/><Relationship Id="rId33" Type="http://schemas.openxmlformats.org/officeDocument/2006/relationships/customXml" Target="../ink/ink215.xml"/><Relationship Id="rId38" Type="http://schemas.openxmlformats.org/officeDocument/2006/relationships/image" Target="../media/image205.png"/><Relationship Id="rId46" Type="http://schemas.openxmlformats.org/officeDocument/2006/relationships/image" Target="../media/image209.png"/><Relationship Id="rId59" Type="http://schemas.openxmlformats.org/officeDocument/2006/relationships/customXml" Target="../ink/ink228.xml"/><Relationship Id="rId67" Type="http://schemas.openxmlformats.org/officeDocument/2006/relationships/customXml" Target="../ink/ink232.xml"/><Relationship Id="rId20" Type="http://schemas.openxmlformats.org/officeDocument/2006/relationships/image" Target="../media/image196.png"/><Relationship Id="rId41" Type="http://schemas.openxmlformats.org/officeDocument/2006/relationships/customXml" Target="../ink/ink219.xml"/><Relationship Id="rId54" Type="http://schemas.openxmlformats.org/officeDocument/2006/relationships/image" Target="../media/image213.png"/><Relationship Id="rId62" Type="http://schemas.openxmlformats.org/officeDocument/2006/relationships/image" Target="../media/image217.png"/><Relationship Id="rId70" Type="http://schemas.openxmlformats.org/officeDocument/2006/relationships/image" Target="../media/image222.png"/><Relationship Id="rId1" Type="http://schemas.openxmlformats.org/officeDocument/2006/relationships/slideLayout" Target="../slideLayouts/slideLayout13.xml"/><Relationship Id="rId6" Type="http://schemas.openxmlformats.org/officeDocument/2006/relationships/image" Target="../media/image189.png"/><Relationship Id="rId15" Type="http://schemas.openxmlformats.org/officeDocument/2006/relationships/customXml" Target="../ink/ink206.xml"/><Relationship Id="rId23" Type="http://schemas.openxmlformats.org/officeDocument/2006/relationships/customXml" Target="../ink/ink210.xml"/><Relationship Id="rId28" Type="http://schemas.openxmlformats.org/officeDocument/2006/relationships/image" Target="../media/image200.png"/><Relationship Id="rId36" Type="http://schemas.openxmlformats.org/officeDocument/2006/relationships/image" Target="../media/image204.png"/><Relationship Id="rId49" Type="http://schemas.openxmlformats.org/officeDocument/2006/relationships/customXml" Target="../ink/ink223.xml"/><Relationship Id="rId57" Type="http://schemas.openxmlformats.org/officeDocument/2006/relationships/customXml" Target="../ink/ink227.xml"/><Relationship Id="rId10" Type="http://schemas.openxmlformats.org/officeDocument/2006/relationships/image" Target="../media/image191.png"/><Relationship Id="rId31" Type="http://schemas.openxmlformats.org/officeDocument/2006/relationships/customXml" Target="../ink/ink214.xml"/><Relationship Id="rId44" Type="http://schemas.openxmlformats.org/officeDocument/2006/relationships/image" Target="../media/image208.png"/><Relationship Id="rId52" Type="http://schemas.openxmlformats.org/officeDocument/2006/relationships/image" Target="../media/image212.png"/><Relationship Id="rId60" Type="http://schemas.openxmlformats.org/officeDocument/2006/relationships/image" Target="../media/image216.png"/><Relationship Id="rId65" Type="http://schemas.openxmlformats.org/officeDocument/2006/relationships/customXml" Target="../ink/ink231.xml"/><Relationship Id="rId4" Type="http://schemas.openxmlformats.org/officeDocument/2006/relationships/image" Target="../media/image188.png"/><Relationship Id="rId9" Type="http://schemas.openxmlformats.org/officeDocument/2006/relationships/customXml" Target="../ink/ink203.xml"/><Relationship Id="rId13" Type="http://schemas.openxmlformats.org/officeDocument/2006/relationships/customXml" Target="../ink/ink205.xml"/><Relationship Id="rId18" Type="http://schemas.openxmlformats.org/officeDocument/2006/relationships/image" Target="../media/image195.png"/><Relationship Id="rId39" Type="http://schemas.openxmlformats.org/officeDocument/2006/relationships/customXml" Target="../ink/ink218.xml"/><Relationship Id="rId34" Type="http://schemas.openxmlformats.org/officeDocument/2006/relationships/image" Target="../media/image203.png"/><Relationship Id="rId50" Type="http://schemas.openxmlformats.org/officeDocument/2006/relationships/image" Target="../media/image211.png"/><Relationship Id="rId55" Type="http://schemas.openxmlformats.org/officeDocument/2006/relationships/customXml" Target="../ink/ink226.xml"/></Relationships>
</file>

<file path=ppt/slides/_rels/slide34.xml.rels><?xml version="1.0" encoding="UTF-8" standalone="yes"?>
<Relationships xmlns="http://schemas.openxmlformats.org/package/2006/relationships"><Relationship Id="rId3" Type="http://schemas.openxmlformats.org/officeDocument/2006/relationships/image" Target="../media/image224.png"/><Relationship Id="rId7" Type="http://schemas.openxmlformats.org/officeDocument/2006/relationships/image" Target="../media/image226.png"/><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customXml" Target="../ink/ink236.xml"/><Relationship Id="rId5" Type="http://schemas.openxmlformats.org/officeDocument/2006/relationships/image" Target="../media/image225.png"/><Relationship Id="rId4" Type="http://schemas.openxmlformats.org/officeDocument/2006/relationships/customXml" Target="../ink/ink235.xml"/></Relationships>
</file>

<file path=ppt/slides/_rels/slide35.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8" Type="http://schemas.openxmlformats.org/officeDocument/2006/relationships/customXml" Target="../ink/ink239.xml"/><Relationship Id="rId13" Type="http://schemas.openxmlformats.org/officeDocument/2006/relationships/image" Target="../media/image232.png"/><Relationship Id="rId18" Type="http://schemas.openxmlformats.org/officeDocument/2006/relationships/customXml" Target="../ink/ink244.xml"/><Relationship Id="rId3" Type="http://schemas.openxmlformats.org/officeDocument/2006/relationships/image" Target="../media/image228.png"/><Relationship Id="rId21" Type="http://schemas.openxmlformats.org/officeDocument/2006/relationships/image" Target="../media/image236.png"/><Relationship Id="rId7" Type="http://schemas.openxmlformats.org/officeDocument/2006/relationships/image" Target="../media/image229.png"/><Relationship Id="rId12" Type="http://schemas.openxmlformats.org/officeDocument/2006/relationships/customXml" Target="../ink/ink241.xml"/><Relationship Id="rId17" Type="http://schemas.openxmlformats.org/officeDocument/2006/relationships/image" Target="../media/image234.png"/><Relationship Id="rId2" Type="http://schemas.openxmlformats.org/officeDocument/2006/relationships/notesSlide" Target="../notesSlides/notesSlide35.xml"/><Relationship Id="rId16" Type="http://schemas.openxmlformats.org/officeDocument/2006/relationships/customXml" Target="../ink/ink243.xml"/><Relationship Id="rId20" Type="http://schemas.openxmlformats.org/officeDocument/2006/relationships/customXml" Target="../ink/ink245.xml"/><Relationship Id="rId1" Type="http://schemas.openxmlformats.org/officeDocument/2006/relationships/slideLayout" Target="../slideLayouts/slideLayout13.xml"/><Relationship Id="rId6" Type="http://schemas.openxmlformats.org/officeDocument/2006/relationships/customXml" Target="../ink/ink238.xml"/><Relationship Id="rId11" Type="http://schemas.openxmlformats.org/officeDocument/2006/relationships/image" Target="../media/image231.png"/><Relationship Id="rId5" Type="http://schemas.openxmlformats.org/officeDocument/2006/relationships/image" Target="../media/image2280.png"/><Relationship Id="rId15" Type="http://schemas.openxmlformats.org/officeDocument/2006/relationships/image" Target="../media/image233.png"/><Relationship Id="rId10" Type="http://schemas.openxmlformats.org/officeDocument/2006/relationships/customXml" Target="../ink/ink240.xml"/><Relationship Id="rId19" Type="http://schemas.openxmlformats.org/officeDocument/2006/relationships/image" Target="../media/image235.png"/><Relationship Id="rId4" Type="http://schemas.openxmlformats.org/officeDocument/2006/relationships/customXml" Target="../ink/ink237.xml"/><Relationship Id="rId9" Type="http://schemas.openxmlformats.org/officeDocument/2006/relationships/image" Target="../media/image230.png"/><Relationship Id="rId14" Type="http://schemas.openxmlformats.org/officeDocument/2006/relationships/customXml" Target="../ink/ink242.xml"/></Relationships>
</file>

<file path=ppt/slides/_rels/slide37.xml.rels><?xml version="1.0" encoding="UTF-8" standalone="yes"?>
<Relationships xmlns="http://schemas.openxmlformats.org/package/2006/relationships"><Relationship Id="rId13" Type="http://schemas.openxmlformats.org/officeDocument/2006/relationships/customXml" Target="../ink/ink250.xml"/><Relationship Id="rId18" Type="http://schemas.openxmlformats.org/officeDocument/2006/relationships/image" Target="../media/image246.png"/><Relationship Id="rId26" Type="http://schemas.openxmlformats.org/officeDocument/2006/relationships/image" Target="../media/image250.png"/><Relationship Id="rId39" Type="http://schemas.openxmlformats.org/officeDocument/2006/relationships/customXml" Target="../ink/ink263.xml"/><Relationship Id="rId21" Type="http://schemas.openxmlformats.org/officeDocument/2006/relationships/customXml" Target="../ink/ink254.xml"/><Relationship Id="rId34" Type="http://schemas.openxmlformats.org/officeDocument/2006/relationships/image" Target="../media/image254.png"/><Relationship Id="rId42" Type="http://schemas.openxmlformats.org/officeDocument/2006/relationships/image" Target="../media/image259.png"/><Relationship Id="rId47" Type="http://schemas.openxmlformats.org/officeDocument/2006/relationships/customXml" Target="../ink/ink267.xml"/><Relationship Id="rId50" Type="http://schemas.openxmlformats.org/officeDocument/2006/relationships/image" Target="../media/image264.png"/><Relationship Id="rId7" Type="http://schemas.openxmlformats.org/officeDocument/2006/relationships/customXml" Target="../ink/ink247.xml"/><Relationship Id="rId2" Type="http://schemas.openxmlformats.org/officeDocument/2006/relationships/notesSlide" Target="../notesSlides/notesSlide36.xml"/><Relationship Id="rId16" Type="http://schemas.openxmlformats.org/officeDocument/2006/relationships/image" Target="../media/image245.png"/><Relationship Id="rId29" Type="http://schemas.openxmlformats.org/officeDocument/2006/relationships/customXml" Target="../ink/ink258.xml"/><Relationship Id="rId11" Type="http://schemas.openxmlformats.org/officeDocument/2006/relationships/customXml" Target="../ink/ink249.xml"/><Relationship Id="rId24" Type="http://schemas.openxmlformats.org/officeDocument/2006/relationships/image" Target="../media/image249.png"/><Relationship Id="rId32" Type="http://schemas.openxmlformats.org/officeDocument/2006/relationships/image" Target="../media/image253.png"/><Relationship Id="rId37" Type="http://schemas.openxmlformats.org/officeDocument/2006/relationships/customXml" Target="../ink/ink262.xml"/><Relationship Id="rId40" Type="http://schemas.openxmlformats.org/officeDocument/2006/relationships/image" Target="../media/image258.png"/><Relationship Id="rId45" Type="http://schemas.openxmlformats.org/officeDocument/2006/relationships/customXml" Target="../ink/ink266.xml"/><Relationship Id="rId5" Type="http://schemas.openxmlformats.org/officeDocument/2006/relationships/customXml" Target="../ink/ink246.xml"/><Relationship Id="rId15" Type="http://schemas.openxmlformats.org/officeDocument/2006/relationships/customXml" Target="../ink/ink251.xml"/><Relationship Id="rId23" Type="http://schemas.openxmlformats.org/officeDocument/2006/relationships/customXml" Target="../ink/ink255.xml"/><Relationship Id="rId28" Type="http://schemas.openxmlformats.org/officeDocument/2006/relationships/image" Target="../media/image251.png"/><Relationship Id="rId36" Type="http://schemas.openxmlformats.org/officeDocument/2006/relationships/image" Target="../media/image255.png"/><Relationship Id="rId49" Type="http://schemas.openxmlformats.org/officeDocument/2006/relationships/customXml" Target="../ink/ink268.xml"/><Relationship Id="rId10" Type="http://schemas.openxmlformats.org/officeDocument/2006/relationships/image" Target="../media/image242.png"/><Relationship Id="rId19" Type="http://schemas.openxmlformats.org/officeDocument/2006/relationships/customXml" Target="../ink/ink253.xml"/><Relationship Id="rId31" Type="http://schemas.openxmlformats.org/officeDocument/2006/relationships/customXml" Target="../ink/ink259.xml"/><Relationship Id="rId44" Type="http://schemas.openxmlformats.org/officeDocument/2006/relationships/image" Target="../media/image261.png"/><Relationship Id="rId4" Type="http://schemas.openxmlformats.org/officeDocument/2006/relationships/image" Target="../media/image239.png"/><Relationship Id="rId9" Type="http://schemas.openxmlformats.org/officeDocument/2006/relationships/customXml" Target="../ink/ink248.xml"/><Relationship Id="rId14" Type="http://schemas.openxmlformats.org/officeDocument/2006/relationships/image" Target="../media/image244.png"/><Relationship Id="rId22" Type="http://schemas.openxmlformats.org/officeDocument/2006/relationships/image" Target="../media/image248.png"/><Relationship Id="rId27" Type="http://schemas.openxmlformats.org/officeDocument/2006/relationships/customXml" Target="../ink/ink257.xml"/><Relationship Id="rId30" Type="http://schemas.openxmlformats.org/officeDocument/2006/relationships/image" Target="../media/image252.png"/><Relationship Id="rId35" Type="http://schemas.openxmlformats.org/officeDocument/2006/relationships/customXml" Target="../ink/ink261.xml"/><Relationship Id="rId43" Type="http://schemas.openxmlformats.org/officeDocument/2006/relationships/customXml" Target="../ink/ink265.xml"/><Relationship Id="rId48" Type="http://schemas.openxmlformats.org/officeDocument/2006/relationships/image" Target="../media/image263.png"/><Relationship Id="rId8" Type="http://schemas.openxmlformats.org/officeDocument/2006/relationships/image" Target="../media/image241.png"/><Relationship Id="rId3" Type="http://schemas.openxmlformats.org/officeDocument/2006/relationships/image" Target="../media/image237.png"/><Relationship Id="rId12" Type="http://schemas.openxmlformats.org/officeDocument/2006/relationships/image" Target="../media/image243.png"/><Relationship Id="rId17" Type="http://schemas.openxmlformats.org/officeDocument/2006/relationships/customXml" Target="../ink/ink252.xml"/><Relationship Id="rId25" Type="http://schemas.openxmlformats.org/officeDocument/2006/relationships/customXml" Target="../ink/ink256.xml"/><Relationship Id="rId33" Type="http://schemas.openxmlformats.org/officeDocument/2006/relationships/customXml" Target="../ink/ink260.xml"/><Relationship Id="rId38" Type="http://schemas.openxmlformats.org/officeDocument/2006/relationships/image" Target="../media/image257.png"/><Relationship Id="rId46" Type="http://schemas.openxmlformats.org/officeDocument/2006/relationships/image" Target="../media/image262.png"/><Relationship Id="rId20" Type="http://schemas.openxmlformats.org/officeDocument/2006/relationships/image" Target="../media/image247.png"/><Relationship Id="rId41" Type="http://schemas.openxmlformats.org/officeDocument/2006/relationships/customXml" Target="../ink/ink264.xml"/><Relationship Id="rId1" Type="http://schemas.openxmlformats.org/officeDocument/2006/relationships/slideLayout" Target="../slideLayouts/slideLayout13.xml"/><Relationship Id="rId6" Type="http://schemas.openxmlformats.org/officeDocument/2006/relationships/image" Target="../media/image240.png"/></Relationships>
</file>

<file path=ppt/slides/_rels/slide38.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8" Type="http://schemas.openxmlformats.org/officeDocument/2006/relationships/customXml" Target="../ink/ink270.xml"/><Relationship Id="rId13" Type="http://schemas.openxmlformats.org/officeDocument/2006/relationships/image" Target="../media/image273.png"/><Relationship Id="rId3" Type="http://schemas.openxmlformats.org/officeDocument/2006/relationships/image" Target="../media/image267.jpg"/><Relationship Id="rId7" Type="http://schemas.openxmlformats.org/officeDocument/2006/relationships/image" Target="../media/image2690.png"/><Relationship Id="rId12" Type="http://schemas.openxmlformats.org/officeDocument/2006/relationships/customXml" Target="../ink/ink272.xml"/><Relationship Id="rId2" Type="http://schemas.openxmlformats.org/officeDocument/2006/relationships/notesSlide" Target="../notesSlides/notesSlide39.xml"/><Relationship Id="rId1" Type="http://schemas.openxmlformats.org/officeDocument/2006/relationships/slideLayout" Target="../slideLayouts/slideLayout13.xml"/><Relationship Id="rId6" Type="http://schemas.openxmlformats.org/officeDocument/2006/relationships/customXml" Target="../ink/ink269.xml"/><Relationship Id="rId11" Type="http://schemas.openxmlformats.org/officeDocument/2006/relationships/image" Target="../media/image272.png"/><Relationship Id="rId5" Type="http://schemas.openxmlformats.org/officeDocument/2006/relationships/image" Target="../media/image269.png"/><Relationship Id="rId15" Type="http://schemas.openxmlformats.org/officeDocument/2006/relationships/image" Target="../media/image274.png"/><Relationship Id="rId10" Type="http://schemas.openxmlformats.org/officeDocument/2006/relationships/customXml" Target="../ink/ink271.xml"/><Relationship Id="rId4" Type="http://schemas.openxmlformats.org/officeDocument/2006/relationships/image" Target="../media/image268.png"/><Relationship Id="rId9" Type="http://schemas.openxmlformats.org/officeDocument/2006/relationships/image" Target="../media/image271.png"/><Relationship Id="rId14" Type="http://schemas.openxmlformats.org/officeDocument/2006/relationships/customXml" Target="../ink/ink273.xml"/></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8" Type="http://schemas.openxmlformats.org/officeDocument/2006/relationships/customXml" Target="../ink/ink276.xml"/><Relationship Id="rId13" Type="http://schemas.openxmlformats.org/officeDocument/2006/relationships/image" Target="../media/image282.png"/><Relationship Id="rId18" Type="http://schemas.openxmlformats.org/officeDocument/2006/relationships/customXml" Target="../ink/ink281.xml"/><Relationship Id="rId26" Type="http://schemas.openxmlformats.org/officeDocument/2006/relationships/customXml" Target="../ink/ink285.xml"/><Relationship Id="rId3" Type="http://schemas.openxmlformats.org/officeDocument/2006/relationships/image" Target="../media/image275.png"/><Relationship Id="rId21" Type="http://schemas.openxmlformats.org/officeDocument/2006/relationships/image" Target="../media/image286.png"/><Relationship Id="rId7" Type="http://schemas.openxmlformats.org/officeDocument/2006/relationships/image" Target="../media/image278.png"/><Relationship Id="rId12" Type="http://schemas.openxmlformats.org/officeDocument/2006/relationships/customXml" Target="../ink/ink278.xml"/><Relationship Id="rId17" Type="http://schemas.openxmlformats.org/officeDocument/2006/relationships/image" Target="../media/image284.png"/><Relationship Id="rId25" Type="http://schemas.openxmlformats.org/officeDocument/2006/relationships/image" Target="../media/image288.png"/><Relationship Id="rId2" Type="http://schemas.openxmlformats.org/officeDocument/2006/relationships/notesSlide" Target="../notesSlides/notesSlide41.xml"/><Relationship Id="rId16" Type="http://schemas.openxmlformats.org/officeDocument/2006/relationships/customXml" Target="../ink/ink280.xml"/><Relationship Id="rId20" Type="http://schemas.openxmlformats.org/officeDocument/2006/relationships/customXml" Target="../ink/ink282.xml"/><Relationship Id="rId1" Type="http://schemas.openxmlformats.org/officeDocument/2006/relationships/slideLayout" Target="../slideLayouts/slideLayout13.xml"/><Relationship Id="rId6" Type="http://schemas.openxmlformats.org/officeDocument/2006/relationships/customXml" Target="../ink/ink275.xml"/><Relationship Id="rId11" Type="http://schemas.openxmlformats.org/officeDocument/2006/relationships/image" Target="../media/image281.png"/><Relationship Id="rId24" Type="http://schemas.openxmlformats.org/officeDocument/2006/relationships/customXml" Target="../ink/ink284.xml"/><Relationship Id="rId5" Type="http://schemas.openxmlformats.org/officeDocument/2006/relationships/image" Target="../media/image277.png"/><Relationship Id="rId15" Type="http://schemas.openxmlformats.org/officeDocument/2006/relationships/image" Target="../media/image283.png"/><Relationship Id="rId23" Type="http://schemas.openxmlformats.org/officeDocument/2006/relationships/image" Target="../media/image287.png"/><Relationship Id="rId10" Type="http://schemas.openxmlformats.org/officeDocument/2006/relationships/customXml" Target="../ink/ink277.xml"/><Relationship Id="rId19" Type="http://schemas.openxmlformats.org/officeDocument/2006/relationships/image" Target="../media/image285.png"/><Relationship Id="rId4" Type="http://schemas.openxmlformats.org/officeDocument/2006/relationships/customXml" Target="../ink/ink274.xml"/><Relationship Id="rId9" Type="http://schemas.openxmlformats.org/officeDocument/2006/relationships/image" Target="../media/image279.png"/><Relationship Id="rId14" Type="http://schemas.openxmlformats.org/officeDocument/2006/relationships/customXml" Target="../ink/ink279.xml"/><Relationship Id="rId22" Type="http://schemas.openxmlformats.org/officeDocument/2006/relationships/customXml" Target="../ink/ink283.xml"/><Relationship Id="rId27" Type="http://schemas.openxmlformats.org/officeDocument/2006/relationships/image" Target="../media/image289.png"/></Relationships>
</file>

<file path=ppt/slides/_rels/slide43.xml.rels><?xml version="1.0" encoding="UTF-8" standalone="yes"?>
<Relationships xmlns="http://schemas.openxmlformats.org/package/2006/relationships"><Relationship Id="rId13" Type="http://schemas.openxmlformats.org/officeDocument/2006/relationships/customXml" Target="../ink/ink290.xml"/><Relationship Id="rId18" Type="http://schemas.openxmlformats.org/officeDocument/2006/relationships/image" Target="../media/image2920.png"/><Relationship Id="rId26" Type="http://schemas.openxmlformats.org/officeDocument/2006/relationships/image" Target="../media/image296.png"/><Relationship Id="rId3" Type="http://schemas.openxmlformats.org/officeDocument/2006/relationships/image" Target="../media/image276.png"/><Relationship Id="rId21" Type="http://schemas.openxmlformats.org/officeDocument/2006/relationships/customXml" Target="../ink/ink294.xml"/><Relationship Id="rId34" Type="http://schemas.openxmlformats.org/officeDocument/2006/relationships/image" Target="../media/image301.png"/><Relationship Id="rId7" Type="http://schemas.openxmlformats.org/officeDocument/2006/relationships/customXml" Target="../ink/ink287.xml"/><Relationship Id="rId12" Type="http://schemas.openxmlformats.org/officeDocument/2006/relationships/image" Target="../media/image2880.png"/><Relationship Id="rId17" Type="http://schemas.openxmlformats.org/officeDocument/2006/relationships/customXml" Target="../ink/ink292.xml"/><Relationship Id="rId25" Type="http://schemas.openxmlformats.org/officeDocument/2006/relationships/customXml" Target="../ink/ink296.xml"/><Relationship Id="rId33" Type="http://schemas.openxmlformats.org/officeDocument/2006/relationships/customXml" Target="../ink/ink300.xml"/><Relationship Id="rId2" Type="http://schemas.openxmlformats.org/officeDocument/2006/relationships/notesSlide" Target="../notesSlides/notesSlide42.xml"/><Relationship Id="rId16" Type="http://schemas.openxmlformats.org/officeDocument/2006/relationships/image" Target="../media/image2910.png"/><Relationship Id="rId20" Type="http://schemas.openxmlformats.org/officeDocument/2006/relationships/image" Target="../media/image293.png"/><Relationship Id="rId29" Type="http://schemas.openxmlformats.org/officeDocument/2006/relationships/customXml" Target="../ink/ink298.xml"/><Relationship Id="rId1" Type="http://schemas.openxmlformats.org/officeDocument/2006/relationships/slideLayout" Target="../slideLayouts/slideLayout13.xml"/><Relationship Id="rId6" Type="http://schemas.openxmlformats.org/officeDocument/2006/relationships/image" Target="../media/image2850.png"/><Relationship Id="rId11" Type="http://schemas.openxmlformats.org/officeDocument/2006/relationships/customXml" Target="../ink/ink289.xml"/><Relationship Id="rId24" Type="http://schemas.openxmlformats.org/officeDocument/2006/relationships/image" Target="../media/image295.png"/><Relationship Id="rId32" Type="http://schemas.openxmlformats.org/officeDocument/2006/relationships/image" Target="../media/image299.png"/><Relationship Id="rId5" Type="http://schemas.openxmlformats.org/officeDocument/2006/relationships/customXml" Target="../ink/ink286.xml"/><Relationship Id="rId15" Type="http://schemas.openxmlformats.org/officeDocument/2006/relationships/customXml" Target="../ink/ink291.xml"/><Relationship Id="rId23" Type="http://schemas.openxmlformats.org/officeDocument/2006/relationships/customXml" Target="../ink/ink295.xml"/><Relationship Id="rId28" Type="http://schemas.openxmlformats.org/officeDocument/2006/relationships/image" Target="../media/image297.png"/><Relationship Id="rId10" Type="http://schemas.openxmlformats.org/officeDocument/2006/relationships/image" Target="../media/image2870.png"/><Relationship Id="rId19" Type="http://schemas.openxmlformats.org/officeDocument/2006/relationships/customXml" Target="../ink/ink293.xml"/><Relationship Id="rId31" Type="http://schemas.openxmlformats.org/officeDocument/2006/relationships/customXml" Target="../ink/ink299.xml"/><Relationship Id="rId4" Type="http://schemas.openxmlformats.org/officeDocument/2006/relationships/image" Target="../media/image291.png"/><Relationship Id="rId9" Type="http://schemas.openxmlformats.org/officeDocument/2006/relationships/customXml" Target="../ink/ink288.xml"/><Relationship Id="rId14" Type="http://schemas.openxmlformats.org/officeDocument/2006/relationships/image" Target="../media/image2890.png"/><Relationship Id="rId22" Type="http://schemas.openxmlformats.org/officeDocument/2006/relationships/image" Target="../media/image294.png"/><Relationship Id="rId27" Type="http://schemas.openxmlformats.org/officeDocument/2006/relationships/customXml" Target="../ink/ink297.xml"/><Relationship Id="rId30" Type="http://schemas.openxmlformats.org/officeDocument/2006/relationships/image" Target="../media/image298.png"/><Relationship Id="rId8" Type="http://schemas.openxmlformats.org/officeDocument/2006/relationships/image" Target="../media/image2860.png"/></Relationships>
</file>

<file path=ppt/slides/_rels/slide44.xml.rels><?xml version="1.0" encoding="UTF-8" standalone="yes"?>
<Relationships xmlns="http://schemas.openxmlformats.org/package/2006/relationships"><Relationship Id="rId8" Type="http://schemas.openxmlformats.org/officeDocument/2006/relationships/image" Target="../media/image305.png"/><Relationship Id="rId13" Type="http://schemas.openxmlformats.org/officeDocument/2006/relationships/customXml" Target="../ink/ink305.xml"/><Relationship Id="rId18" Type="http://schemas.openxmlformats.org/officeDocument/2006/relationships/image" Target="../media/image311.png"/><Relationship Id="rId3" Type="http://schemas.openxmlformats.org/officeDocument/2006/relationships/image" Target="../media/image292.png"/><Relationship Id="rId21" Type="http://schemas.openxmlformats.org/officeDocument/2006/relationships/customXml" Target="../ink/ink309.xml"/><Relationship Id="rId7" Type="http://schemas.openxmlformats.org/officeDocument/2006/relationships/customXml" Target="../ink/ink302.xml"/><Relationship Id="rId12" Type="http://schemas.openxmlformats.org/officeDocument/2006/relationships/image" Target="../media/image307.png"/><Relationship Id="rId17" Type="http://schemas.openxmlformats.org/officeDocument/2006/relationships/customXml" Target="../ink/ink307.xml"/><Relationship Id="rId25" Type="http://schemas.openxmlformats.org/officeDocument/2006/relationships/image" Target="../media/image303.png"/><Relationship Id="rId2" Type="http://schemas.openxmlformats.org/officeDocument/2006/relationships/notesSlide" Target="../notesSlides/notesSlide43.xml"/><Relationship Id="rId16" Type="http://schemas.openxmlformats.org/officeDocument/2006/relationships/image" Target="../media/image309.png"/><Relationship Id="rId20" Type="http://schemas.openxmlformats.org/officeDocument/2006/relationships/image" Target="../media/image312.png"/><Relationship Id="rId1" Type="http://schemas.openxmlformats.org/officeDocument/2006/relationships/slideLayout" Target="../slideLayouts/slideLayout13.xml"/><Relationship Id="rId6" Type="http://schemas.openxmlformats.org/officeDocument/2006/relationships/image" Target="../media/image304.png"/><Relationship Id="rId11" Type="http://schemas.openxmlformats.org/officeDocument/2006/relationships/customXml" Target="../ink/ink304.xml"/><Relationship Id="rId24" Type="http://schemas.openxmlformats.org/officeDocument/2006/relationships/image" Target="../media/image314.png"/><Relationship Id="rId5" Type="http://schemas.openxmlformats.org/officeDocument/2006/relationships/customXml" Target="../ink/ink301.xml"/><Relationship Id="rId15" Type="http://schemas.openxmlformats.org/officeDocument/2006/relationships/customXml" Target="../ink/ink306.xml"/><Relationship Id="rId23" Type="http://schemas.openxmlformats.org/officeDocument/2006/relationships/customXml" Target="../ink/ink310.xml"/><Relationship Id="rId10" Type="http://schemas.openxmlformats.org/officeDocument/2006/relationships/image" Target="../media/image306.png"/><Relationship Id="rId19" Type="http://schemas.openxmlformats.org/officeDocument/2006/relationships/customXml" Target="../ink/ink308.xml"/><Relationship Id="rId4" Type="http://schemas.openxmlformats.org/officeDocument/2006/relationships/image" Target="../media/image302.png"/><Relationship Id="rId9" Type="http://schemas.openxmlformats.org/officeDocument/2006/relationships/customXml" Target="../ink/ink303.xml"/><Relationship Id="rId14" Type="http://schemas.openxmlformats.org/officeDocument/2006/relationships/image" Target="../media/image308.png"/><Relationship Id="rId22" Type="http://schemas.openxmlformats.org/officeDocument/2006/relationships/image" Target="../media/image313.png"/></Relationships>
</file>

<file path=ppt/slides/_rels/slide45.xml.rels><?xml version="1.0" encoding="UTF-8" standalone="yes"?>
<Relationships xmlns="http://schemas.openxmlformats.org/package/2006/relationships"><Relationship Id="rId13" Type="http://schemas.openxmlformats.org/officeDocument/2006/relationships/image" Target="../media/image322.png"/><Relationship Id="rId18" Type="http://schemas.openxmlformats.org/officeDocument/2006/relationships/customXml" Target="../ink/ink318.xml"/><Relationship Id="rId26" Type="http://schemas.openxmlformats.org/officeDocument/2006/relationships/customXml" Target="../ink/ink322.xml"/><Relationship Id="rId39" Type="http://schemas.openxmlformats.org/officeDocument/2006/relationships/image" Target="../media/image336.png"/><Relationship Id="rId21" Type="http://schemas.openxmlformats.org/officeDocument/2006/relationships/image" Target="../media/image326.png"/><Relationship Id="rId34" Type="http://schemas.openxmlformats.org/officeDocument/2006/relationships/customXml" Target="../ink/ink326.xml"/><Relationship Id="rId7" Type="http://schemas.openxmlformats.org/officeDocument/2006/relationships/image" Target="../media/image318.png"/><Relationship Id="rId12" Type="http://schemas.openxmlformats.org/officeDocument/2006/relationships/customXml" Target="../ink/ink315.xml"/><Relationship Id="rId17" Type="http://schemas.openxmlformats.org/officeDocument/2006/relationships/image" Target="../media/image324.png"/><Relationship Id="rId25" Type="http://schemas.openxmlformats.org/officeDocument/2006/relationships/image" Target="../media/image328.png"/><Relationship Id="rId33" Type="http://schemas.openxmlformats.org/officeDocument/2006/relationships/image" Target="../media/image333.png"/><Relationship Id="rId38" Type="http://schemas.openxmlformats.org/officeDocument/2006/relationships/customXml" Target="../ink/ink328.xml"/><Relationship Id="rId2" Type="http://schemas.openxmlformats.org/officeDocument/2006/relationships/notesSlide" Target="../notesSlides/notesSlide44.xml"/><Relationship Id="rId16" Type="http://schemas.openxmlformats.org/officeDocument/2006/relationships/customXml" Target="../ink/ink317.xml"/><Relationship Id="rId20" Type="http://schemas.openxmlformats.org/officeDocument/2006/relationships/customXml" Target="../ink/ink319.xml"/><Relationship Id="rId29" Type="http://schemas.openxmlformats.org/officeDocument/2006/relationships/image" Target="../media/image331.png"/><Relationship Id="rId1" Type="http://schemas.openxmlformats.org/officeDocument/2006/relationships/slideLayout" Target="../slideLayouts/slideLayout13.xml"/><Relationship Id="rId6" Type="http://schemas.openxmlformats.org/officeDocument/2006/relationships/customXml" Target="../ink/ink312.xml"/><Relationship Id="rId11" Type="http://schemas.openxmlformats.org/officeDocument/2006/relationships/image" Target="../media/image321.png"/><Relationship Id="rId24" Type="http://schemas.openxmlformats.org/officeDocument/2006/relationships/customXml" Target="../ink/ink321.xml"/><Relationship Id="rId32" Type="http://schemas.openxmlformats.org/officeDocument/2006/relationships/customXml" Target="../ink/ink325.xml"/><Relationship Id="rId37" Type="http://schemas.openxmlformats.org/officeDocument/2006/relationships/image" Target="../media/image335.png"/><Relationship Id="rId5" Type="http://schemas.openxmlformats.org/officeDocument/2006/relationships/image" Target="../media/image317.png"/><Relationship Id="rId15" Type="http://schemas.openxmlformats.org/officeDocument/2006/relationships/image" Target="../media/image323.png"/><Relationship Id="rId23" Type="http://schemas.openxmlformats.org/officeDocument/2006/relationships/image" Target="../media/image327.png"/><Relationship Id="rId28" Type="http://schemas.openxmlformats.org/officeDocument/2006/relationships/customXml" Target="../ink/ink323.xml"/><Relationship Id="rId36" Type="http://schemas.openxmlformats.org/officeDocument/2006/relationships/customXml" Target="../ink/ink327.xml"/><Relationship Id="rId10" Type="http://schemas.openxmlformats.org/officeDocument/2006/relationships/customXml" Target="../ink/ink314.xml"/><Relationship Id="rId19" Type="http://schemas.openxmlformats.org/officeDocument/2006/relationships/image" Target="../media/image325.png"/><Relationship Id="rId31" Type="http://schemas.openxmlformats.org/officeDocument/2006/relationships/image" Target="../media/image332.png"/><Relationship Id="rId4" Type="http://schemas.openxmlformats.org/officeDocument/2006/relationships/customXml" Target="../ink/ink311.xml"/><Relationship Id="rId9" Type="http://schemas.openxmlformats.org/officeDocument/2006/relationships/image" Target="../media/image319.png"/><Relationship Id="rId14" Type="http://schemas.openxmlformats.org/officeDocument/2006/relationships/customXml" Target="../ink/ink316.xml"/><Relationship Id="rId22" Type="http://schemas.openxmlformats.org/officeDocument/2006/relationships/customXml" Target="../ink/ink320.xml"/><Relationship Id="rId27" Type="http://schemas.openxmlformats.org/officeDocument/2006/relationships/image" Target="../media/image329.png"/><Relationship Id="rId30" Type="http://schemas.openxmlformats.org/officeDocument/2006/relationships/customXml" Target="../ink/ink324.xml"/><Relationship Id="rId35" Type="http://schemas.openxmlformats.org/officeDocument/2006/relationships/image" Target="../media/image334.png"/><Relationship Id="rId8" Type="http://schemas.openxmlformats.org/officeDocument/2006/relationships/customXml" Target="../ink/ink313.xml"/><Relationship Id="rId3" Type="http://schemas.openxmlformats.org/officeDocument/2006/relationships/image" Target="../media/image315.png"/></Relationships>
</file>

<file path=ppt/slides/_rels/slide46.xml.rels><?xml version="1.0" encoding="UTF-8" standalone="yes"?>
<Relationships xmlns="http://schemas.openxmlformats.org/package/2006/relationships"><Relationship Id="rId8" Type="http://schemas.openxmlformats.org/officeDocument/2006/relationships/image" Target="../media/image341.png"/><Relationship Id="rId13" Type="http://schemas.openxmlformats.org/officeDocument/2006/relationships/customXml" Target="../ink/ink333.xml"/><Relationship Id="rId18" Type="http://schemas.openxmlformats.org/officeDocument/2006/relationships/image" Target="../media/image346.png"/><Relationship Id="rId3" Type="http://schemas.openxmlformats.org/officeDocument/2006/relationships/image" Target="../media/image316.png"/><Relationship Id="rId21" Type="http://schemas.openxmlformats.org/officeDocument/2006/relationships/customXml" Target="../ink/ink337.xml"/><Relationship Id="rId7" Type="http://schemas.openxmlformats.org/officeDocument/2006/relationships/customXml" Target="../ink/ink330.xml"/><Relationship Id="rId12" Type="http://schemas.openxmlformats.org/officeDocument/2006/relationships/image" Target="../media/image343.png"/><Relationship Id="rId17" Type="http://schemas.openxmlformats.org/officeDocument/2006/relationships/customXml" Target="../ink/ink335.xml"/><Relationship Id="rId2" Type="http://schemas.openxmlformats.org/officeDocument/2006/relationships/notesSlide" Target="../notesSlides/notesSlide45.xml"/><Relationship Id="rId16" Type="http://schemas.openxmlformats.org/officeDocument/2006/relationships/image" Target="../media/image345.png"/><Relationship Id="rId20" Type="http://schemas.openxmlformats.org/officeDocument/2006/relationships/image" Target="../media/image347.png"/><Relationship Id="rId1" Type="http://schemas.openxmlformats.org/officeDocument/2006/relationships/slideLayout" Target="../slideLayouts/slideLayout13.xml"/><Relationship Id="rId6" Type="http://schemas.openxmlformats.org/officeDocument/2006/relationships/image" Target="../media/image339.png"/><Relationship Id="rId11" Type="http://schemas.openxmlformats.org/officeDocument/2006/relationships/customXml" Target="../ink/ink332.xml"/><Relationship Id="rId24" Type="http://schemas.openxmlformats.org/officeDocument/2006/relationships/image" Target="../media/image349.png"/><Relationship Id="rId5" Type="http://schemas.openxmlformats.org/officeDocument/2006/relationships/customXml" Target="../ink/ink329.xml"/><Relationship Id="rId15" Type="http://schemas.openxmlformats.org/officeDocument/2006/relationships/customXml" Target="../ink/ink334.xml"/><Relationship Id="rId23" Type="http://schemas.openxmlformats.org/officeDocument/2006/relationships/customXml" Target="../ink/ink338.xml"/><Relationship Id="rId10" Type="http://schemas.openxmlformats.org/officeDocument/2006/relationships/image" Target="../media/image342.png"/><Relationship Id="rId19" Type="http://schemas.openxmlformats.org/officeDocument/2006/relationships/customXml" Target="../ink/ink336.xml"/><Relationship Id="rId4" Type="http://schemas.openxmlformats.org/officeDocument/2006/relationships/image" Target="../media/image337.png"/><Relationship Id="rId9" Type="http://schemas.openxmlformats.org/officeDocument/2006/relationships/customXml" Target="../ink/ink331.xml"/><Relationship Id="rId14" Type="http://schemas.openxmlformats.org/officeDocument/2006/relationships/image" Target="../media/image344.png"/><Relationship Id="rId22" Type="http://schemas.openxmlformats.org/officeDocument/2006/relationships/image" Target="../media/image348.png"/></Relationships>
</file>

<file path=ppt/slides/_rels/slide47.xml.rels><?xml version="1.0" encoding="UTF-8" standalone="yes"?>
<Relationships xmlns="http://schemas.openxmlformats.org/package/2006/relationships"><Relationship Id="rId8" Type="http://schemas.openxmlformats.org/officeDocument/2006/relationships/image" Target="../media/image353.png"/><Relationship Id="rId13" Type="http://schemas.openxmlformats.org/officeDocument/2006/relationships/customXml" Target="../ink/ink343.xml"/><Relationship Id="rId18" Type="http://schemas.openxmlformats.org/officeDocument/2006/relationships/image" Target="../media/image358.png"/><Relationship Id="rId3" Type="http://schemas.openxmlformats.org/officeDocument/2006/relationships/image" Target="../media/image338.png"/><Relationship Id="rId21" Type="http://schemas.openxmlformats.org/officeDocument/2006/relationships/customXml" Target="../ink/ink347.xml"/><Relationship Id="rId7" Type="http://schemas.openxmlformats.org/officeDocument/2006/relationships/customXml" Target="../ink/ink340.xml"/><Relationship Id="rId12" Type="http://schemas.openxmlformats.org/officeDocument/2006/relationships/image" Target="../media/image355.png"/><Relationship Id="rId17" Type="http://schemas.openxmlformats.org/officeDocument/2006/relationships/customXml" Target="../ink/ink345.xml"/><Relationship Id="rId2" Type="http://schemas.openxmlformats.org/officeDocument/2006/relationships/notesSlide" Target="../notesSlides/notesSlide46.xml"/><Relationship Id="rId16" Type="http://schemas.openxmlformats.org/officeDocument/2006/relationships/image" Target="../media/image357.png"/><Relationship Id="rId20" Type="http://schemas.openxmlformats.org/officeDocument/2006/relationships/image" Target="../media/image359.png"/><Relationship Id="rId1" Type="http://schemas.openxmlformats.org/officeDocument/2006/relationships/slideLayout" Target="../slideLayouts/slideLayout13.xml"/><Relationship Id="rId6" Type="http://schemas.openxmlformats.org/officeDocument/2006/relationships/image" Target="../media/image352.png"/><Relationship Id="rId11" Type="http://schemas.openxmlformats.org/officeDocument/2006/relationships/customXml" Target="../ink/ink342.xml"/><Relationship Id="rId24" Type="http://schemas.openxmlformats.org/officeDocument/2006/relationships/image" Target="../media/image362.png"/><Relationship Id="rId5" Type="http://schemas.openxmlformats.org/officeDocument/2006/relationships/customXml" Target="../ink/ink339.xml"/><Relationship Id="rId15" Type="http://schemas.openxmlformats.org/officeDocument/2006/relationships/customXml" Target="../ink/ink344.xml"/><Relationship Id="rId23" Type="http://schemas.openxmlformats.org/officeDocument/2006/relationships/customXml" Target="../ink/ink348.xml"/><Relationship Id="rId10" Type="http://schemas.openxmlformats.org/officeDocument/2006/relationships/image" Target="../media/image354.png"/><Relationship Id="rId19" Type="http://schemas.openxmlformats.org/officeDocument/2006/relationships/customXml" Target="../ink/ink346.xml"/><Relationship Id="rId4" Type="http://schemas.openxmlformats.org/officeDocument/2006/relationships/image" Target="../media/image350.png"/><Relationship Id="rId9" Type="http://schemas.openxmlformats.org/officeDocument/2006/relationships/customXml" Target="../ink/ink341.xml"/><Relationship Id="rId14" Type="http://schemas.openxmlformats.org/officeDocument/2006/relationships/image" Target="../media/image356.png"/><Relationship Id="rId22" Type="http://schemas.openxmlformats.org/officeDocument/2006/relationships/image" Target="../media/image361.png"/></Relationships>
</file>

<file path=ppt/slides/_rels/slide48.xml.rels><?xml version="1.0" encoding="UTF-8" standalone="yes"?>
<Relationships xmlns="http://schemas.openxmlformats.org/package/2006/relationships"><Relationship Id="rId3" Type="http://schemas.openxmlformats.org/officeDocument/2006/relationships/image" Target="../media/image351.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8" Type="http://schemas.openxmlformats.org/officeDocument/2006/relationships/image" Target="../media/image366.png"/><Relationship Id="rId13" Type="http://schemas.openxmlformats.org/officeDocument/2006/relationships/customXml" Target="../ink/ink353.xml"/><Relationship Id="rId18" Type="http://schemas.openxmlformats.org/officeDocument/2006/relationships/image" Target="../media/image372.png"/><Relationship Id="rId26" Type="http://schemas.openxmlformats.org/officeDocument/2006/relationships/image" Target="../media/image376.png"/><Relationship Id="rId3" Type="http://schemas.openxmlformats.org/officeDocument/2006/relationships/image" Target="../media/image363.png"/><Relationship Id="rId21" Type="http://schemas.openxmlformats.org/officeDocument/2006/relationships/customXml" Target="../ink/ink357.xml"/><Relationship Id="rId7" Type="http://schemas.openxmlformats.org/officeDocument/2006/relationships/customXml" Target="../ink/ink350.xml"/><Relationship Id="rId12" Type="http://schemas.openxmlformats.org/officeDocument/2006/relationships/image" Target="../media/image368.png"/><Relationship Id="rId17" Type="http://schemas.openxmlformats.org/officeDocument/2006/relationships/customXml" Target="../ink/ink355.xml"/><Relationship Id="rId25" Type="http://schemas.openxmlformats.org/officeDocument/2006/relationships/customXml" Target="../ink/ink359.xml"/><Relationship Id="rId2" Type="http://schemas.openxmlformats.org/officeDocument/2006/relationships/notesSlide" Target="../notesSlides/notesSlide48.xml"/><Relationship Id="rId16" Type="http://schemas.openxmlformats.org/officeDocument/2006/relationships/image" Target="../media/image371.png"/><Relationship Id="rId20" Type="http://schemas.openxmlformats.org/officeDocument/2006/relationships/image" Target="../media/image373.png"/><Relationship Id="rId1" Type="http://schemas.openxmlformats.org/officeDocument/2006/relationships/slideLayout" Target="../slideLayouts/slideLayout13.xml"/><Relationship Id="rId6" Type="http://schemas.openxmlformats.org/officeDocument/2006/relationships/image" Target="../media/image365.png"/><Relationship Id="rId11" Type="http://schemas.openxmlformats.org/officeDocument/2006/relationships/customXml" Target="../ink/ink352.xml"/><Relationship Id="rId24" Type="http://schemas.openxmlformats.org/officeDocument/2006/relationships/image" Target="../media/image375.png"/><Relationship Id="rId5" Type="http://schemas.openxmlformats.org/officeDocument/2006/relationships/customXml" Target="../ink/ink349.xml"/><Relationship Id="rId15" Type="http://schemas.openxmlformats.org/officeDocument/2006/relationships/customXml" Target="../ink/ink354.xml"/><Relationship Id="rId23" Type="http://schemas.openxmlformats.org/officeDocument/2006/relationships/customXml" Target="../ink/ink358.xml"/><Relationship Id="rId28" Type="http://schemas.openxmlformats.org/officeDocument/2006/relationships/image" Target="../media/image377.png"/><Relationship Id="rId10" Type="http://schemas.openxmlformats.org/officeDocument/2006/relationships/image" Target="../media/image367.png"/><Relationship Id="rId19" Type="http://schemas.openxmlformats.org/officeDocument/2006/relationships/customXml" Target="../ink/ink356.xml"/><Relationship Id="rId4" Type="http://schemas.openxmlformats.org/officeDocument/2006/relationships/image" Target="../media/image364.png"/><Relationship Id="rId9" Type="http://schemas.openxmlformats.org/officeDocument/2006/relationships/customXml" Target="../ink/ink351.xml"/><Relationship Id="rId14" Type="http://schemas.openxmlformats.org/officeDocument/2006/relationships/image" Target="../media/image369.png"/><Relationship Id="rId22" Type="http://schemas.openxmlformats.org/officeDocument/2006/relationships/image" Target="../media/image374.png"/><Relationship Id="rId27" Type="http://schemas.openxmlformats.org/officeDocument/2006/relationships/customXml" Target="../ink/ink36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8" Type="http://schemas.openxmlformats.org/officeDocument/2006/relationships/image" Target="../media/image382.png"/><Relationship Id="rId13" Type="http://schemas.openxmlformats.org/officeDocument/2006/relationships/customXml" Target="../ink/ink365.xml"/><Relationship Id="rId18" Type="http://schemas.openxmlformats.org/officeDocument/2006/relationships/image" Target="../media/image387.png"/><Relationship Id="rId26" Type="http://schemas.openxmlformats.org/officeDocument/2006/relationships/image" Target="../media/image392.png"/><Relationship Id="rId3" Type="http://schemas.openxmlformats.org/officeDocument/2006/relationships/image" Target="../media/image378.png"/><Relationship Id="rId21" Type="http://schemas.openxmlformats.org/officeDocument/2006/relationships/customXml" Target="../ink/ink369.xml"/><Relationship Id="rId7" Type="http://schemas.openxmlformats.org/officeDocument/2006/relationships/customXml" Target="../ink/ink362.xml"/><Relationship Id="rId12" Type="http://schemas.openxmlformats.org/officeDocument/2006/relationships/image" Target="../media/image384.png"/><Relationship Id="rId17" Type="http://schemas.openxmlformats.org/officeDocument/2006/relationships/customXml" Target="../ink/ink367.xml"/><Relationship Id="rId25" Type="http://schemas.openxmlformats.org/officeDocument/2006/relationships/customXml" Target="../ink/ink371.xml"/><Relationship Id="rId2" Type="http://schemas.openxmlformats.org/officeDocument/2006/relationships/notesSlide" Target="../notesSlides/notesSlide49.xml"/><Relationship Id="rId16" Type="http://schemas.openxmlformats.org/officeDocument/2006/relationships/image" Target="../media/image386.png"/><Relationship Id="rId20" Type="http://schemas.openxmlformats.org/officeDocument/2006/relationships/image" Target="../media/image388.png"/><Relationship Id="rId1" Type="http://schemas.openxmlformats.org/officeDocument/2006/relationships/slideLayout" Target="../slideLayouts/slideLayout13.xml"/><Relationship Id="rId6" Type="http://schemas.openxmlformats.org/officeDocument/2006/relationships/image" Target="../media/image381.png"/><Relationship Id="rId11" Type="http://schemas.openxmlformats.org/officeDocument/2006/relationships/customXml" Target="../ink/ink364.xml"/><Relationship Id="rId24" Type="http://schemas.openxmlformats.org/officeDocument/2006/relationships/image" Target="../media/image391.png"/><Relationship Id="rId5" Type="http://schemas.openxmlformats.org/officeDocument/2006/relationships/customXml" Target="../ink/ink361.xml"/><Relationship Id="rId15" Type="http://schemas.openxmlformats.org/officeDocument/2006/relationships/customXml" Target="../ink/ink366.xml"/><Relationship Id="rId23" Type="http://schemas.openxmlformats.org/officeDocument/2006/relationships/customXml" Target="../ink/ink370.xml"/><Relationship Id="rId28" Type="http://schemas.openxmlformats.org/officeDocument/2006/relationships/image" Target="../media/image393.png"/><Relationship Id="rId10" Type="http://schemas.openxmlformats.org/officeDocument/2006/relationships/image" Target="../media/image383.png"/><Relationship Id="rId19" Type="http://schemas.openxmlformats.org/officeDocument/2006/relationships/customXml" Target="../ink/ink368.xml"/><Relationship Id="rId4" Type="http://schemas.openxmlformats.org/officeDocument/2006/relationships/image" Target="../media/image379.png"/><Relationship Id="rId9" Type="http://schemas.openxmlformats.org/officeDocument/2006/relationships/customXml" Target="../ink/ink363.xml"/><Relationship Id="rId14" Type="http://schemas.openxmlformats.org/officeDocument/2006/relationships/image" Target="../media/image385.png"/><Relationship Id="rId22" Type="http://schemas.openxmlformats.org/officeDocument/2006/relationships/image" Target="../media/image389.png"/><Relationship Id="rId27" Type="http://schemas.openxmlformats.org/officeDocument/2006/relationships/customXml" Target="../ink/ink372.xml"/></Relationships>
</file>

<file path=ppt/slides/_rels/slide51.xml.rels><?xml version="1.0" encoding="UTF-8" standalone="yes"?>
<Relationships xmlns="http://schemas.openxmlformats.org/package/2006/relationships"><Relationship Id="rId8" Type="http://schemas.openxmlformats.org/officeDocument/2006/relationships/customXml" Target="../ink/ink375.xml"/><Relationship Id="rId13" Type="http://schemas.openxmlformats.org/officeDocument/2006/relationships/image" Target="../media/image399.png"/><Relationship Id="rId18" Type="http://schemas.openxmlformats.org/officeDocument/2006/relationships/customXml" Target="../ink/ink380.xml"/><Relationship Id="rId3" Type="http://schemas.openxmlformats.org/officeDocument/2006/relationships/image" Target="../media/image394.png"/><Relationship Id="rId21" Type="http://schemas.openxmlformats.org/officeDocument/2006/relationships/image" Target="../media/image404.png"/><Relationship Id="rId7" Type="http://schemas.openxmlformats.org/officeDocument/2006/relationships/image" Target="../media/image396.png"/><Relationship Id="rId12" Type="http://schemas.openxmlformats.org/officeDocument/2006/relationships/customXml" Target="../ink/ink377.xml"/><Relationship Id="rId17" Type="http://schemas.openxmlformats.org/officeDocument/2006/relationships/image" Target="../media/image402.png"/><Relationship Id="rId25" Type="http://schemas.openxmlformats.org/officeDocument/2006/relationships/image" Target="../media/image406.png"/><Relationship Id="rId2" Type="http://schemas.openxmlformats.org/officeDocument/2006/relationships/notesSlide" Target="../notesSlides/notesSlide50.xml"/><Relationship Id="rId16" Type="http://schemas.openxmlformats.org/officeDocument/2006/relationships/customXml" Target="../ink/ink379.xml"/><Relationship Id="rId20" Type="http://schemas.openxmlformats.org/officeDocument/2006/relationships/customXml" Target="../ink/ink381.xml"/><Relationship Id="rId1" Type="http://schemas.openxmlformats.org/officeDocument/2006/relationships/slideLayout" Target="../slideLayouts/slideLayout13.xml"/><Relationship Id="rId6" Type="http://schemas.openxmlformats.org/officeDocument/2006/relationships/customXml" Target="../ink/ink374.xml"/><Relationship Id="rId11" Type="http://schemas.openxmlformats.org/officeDocument/2006/relationships/image" Target="../media/image398.png"/><Relationship Id="rId24" Type="http://schemas.openxmlformats.org/officeDocument/2006/relationships/customXml" Target="../ink/ink383.xml"/><Relationship Id="rId5" Type="http://schemas.openxmlformats.org/officeDocument/2006/relationships/image" Target="../media/image395.png"/><Relationship Id="rId15" Type="http://schemas.openxmlformats.org/officeDocument/2006/relationships/image" Target="../media/image401.png"/><Relationship Id="rId23" Type="http://schemas.openxmlformats.org/officeDocument/2006/relationships/image" Target="../media/image405.png"/><Relationship Id="rId10" Type="http://schemas.openxmlformats.org/officeDocument/2006/relationships/customXml" Target="../ink/ink376.xml"/><Relationship Id="rId19" Type="http://schemas.openxmlformats.org/officeDocument/2006/relationships/image" Target="../media/image403.png"/><Relationship Id="rId4" Type="http://schemas.openxmlformats.org/officeDocument/2006/relationships/customXml" Target="../ink/ink373.xml"/><Relationship Id="rId9" Type="http://schemas.openxmlformats.org/officeDocument/2006/relationships/image" Target="../media/image397.png"/><Relationship Id="rId14" Type="http://schemas.openxmlformats.org/officeDocument/2006/relationships/customXml" Target="../ink/ink378.xml"/><Relationship Id="rId22" Type="http://schemas.openxmlformats.org/officeDocument/2006/relationships/customXml" Target="../ink/ink382.xml"/></Relationships>
</file>

<file path=ppt/slides/_rels/slide52.xml.rels><?xml version="1.0" encoding="UTF-8" standalone="yes"?>
<Relationships xmlns="http://schemas.openxmlformats.org/package/2006/relationships"><Relationship Id="rId8" Type="http://schemas.openxmlformats.org/officeDocument/2006/relationships/customXml" Target="../ink/ink386.xml"/><Relationship Id="rId13" Type="http://schemas.openxmlformats.org/officeDocument/2006/relationships/image" Target="../media/image414.png"/><Relationship Id="rId3" Type="http://schemas.openxmlformats.org/officeDocument/2006/relationships/image" Target="../media/image407.png"/><Relationship Id="rId7" Type="http://schemas.openxmlformats.org/officeDocument/2006/relationships/image" Target="../media/image409.png"/><Relationship Id="rId12" Type="http://schemas.openxmlformats.org/officeDocument/2006/relationships/customXml" Target="../ink/ink388.xml"/><Relationship Id="rId17" Type="http://schemas.openxmlformats.org/officeDocument/2006/relationships/image" Target="../media/image416.png"/><Relationship Id="rId2" Type="http://schemas.openxmlformats.org/officeDocument/2006/relationships/notesSlide" Target="../notesSlides/notesSlide51.xml"/><Relationship Id="rId16" Type="http://schemas.openxmlformats.org/officeDocument/2006/relationships/customXml" Target="../ink/ink390.xml"/><Relationship Id="rId1" Type="http://schemas.openxmlformats.org/officeDocument/2006/relationships/slideLayout" Target="../slideLayouts/slideLayout13.xml"/><Relationship Id="rId6" Type="http://schemas.openxmlformats.org/officeDocument/2006/relationships/customXml" Target="../ink/ink385.xml"/><Relationship Id="rId11" Type="http://schemas.openxmlformats.org/officeDocument/2006/relationships/image" Target="../media/image413.png"/><Relationship Id="rId5" Type="http://schemas.openxmlformats.org/officeDocument/2006/relationships/image" Target="../media/image408.png"/><Relationship Id="rId15" Type="http://schemas.openxmlformats.org/officeDocument/2006/relationships/image" Target="../media/image415.png"/><Relationship Id="rId10" Type="http://schemas.openxmlformats.org/officeDocument/2006/relationships/customXml" Target="../ink/ink387.xml"/><Relationship Id="rId4" Type="http://schemas.openxmlformats.org/officeDocument/2006/relationships/customXml" Target="../ink/ink384.xml"/><Relationship Id="rId9" Type="http://schemas.openxmlformats.org/officeDocument/2006/relationships/image" Target="../media/image412.png"/><Relationship Id="rId14" Type="http://schemas.openxmlformats.org/officeDocument/2006/relationships/customXml" Target="../ink/ink389.xml"/></Relationships>
</file>

<file path=ppt/slides/_rels/slide53.xml.rels><?xml version="1.0" encoding="UTF-8" standalone="yes"?>
<Relationships xmlns="http://schemas.openxmlformats.org/package/2006/relationships"><Relationship Id="rId8" Type="http://schemas.openxmlformats.org/officeDocument/2006/relationships/customXml" Target="../ink/ink393.xml"/><Relationship Id="rId13" Type="http://schemas.openxmlformats.org/officeDocument/2006/relationships/image" Target="../media/image423.png"/><Relationship Id="rId18" Type="http://schemas.openxmlformats.org/officeDocument/2006/relationships/customXml" Target="../ink/ink398.xml"/><Relationship Id="rId26" Type="http://schemas.openxmlformats.org/officeDocument/2006/relationships/customXml" Target="../ink/ink402.xml"/><Relationship Id="rId3" Type="http://schemas.openxmlformats.org/officeDocument/2006/relationships/image" Target="../media/image417.png"/><Relationship Id="rId21" Type="http://schemas.openxmlformats.org/officeDocument/2006/relationships/image" Target="../media/image427.png"/><Relationship Id="rId7" Type="http://schemas.openxmlformats.org/officeDocument/2006/relationships/image" Target="../media/image419.png"/><Relationship Id="rId12" Type="http://schemas.openxmlformats.org/officeDocument/2006/relationships/customXml" Target="../ink/ink395.xml"/><Relationship Id="rId17" Type="http://schemas.openxmlformats.org/officeDocument/2006/relationships/image" Target="../media/image425.png"/><Relationship Id="rId25" Type="http://schemas.openxmlformats.org/officeDocument/2006/relationships/image" Target="../media/image429.png"/><Relationship Id="rId2" Type="http://schemas.openxmlformats.org/officeDocument/2006/relationships/notesSlide" Target="../notesSlides/notesSlide52.xml"/><Relationship Id="rId16" Type="http://schemas.openxmlformats.org/officeDocument/2006/relationships/customXml" Target="../ink/ink397.xml"/><Relationship Id="rId20" Type="http://schemas.openxmlformats.org/officeDocument/2006/relationships/customXml" Target="../ink/ink399.xml"/><Relationship Id="rId29" Type="http://schemas.openxmlformats.org/officeDocument/2006/relationships/image" Target="../media/image432.png"/><Relationship Id="rId1" Type="http://schemas.openxmlformats.org/officeDocument/2006/relationships/slideLayout" Target="../slideLayouts/slideLayout13.xml"/><Relationship Id="rId6" Type="http://schemas.openxmlformats.org/officeDocument/2006/relationships/customXml" Target="../ink/ink392.xml"/><Relationship Id="rId11" Type="http://schemas.openxmlformats.org/officeDocument/2006/relationships/image" Target="../media/image422.png"/><Relationship Id="rId24" Type="http://schemas.openxmlformats.org/officeDocument/2006/relationships/customXml" Target="../ink/ink401.xml"/><Relationship Id="rId5" Type="http://schemas.openxmlformats.org/officeDocument/2006/relationships/image" Target="../media/image418.png"/><Relationship Id="rId15" Type="http://schemas.openxmlformats.org/officeDocument/2006/relationships/image" Target="../media/image424.png"/><Relationship Id="rId23" Type="http://schemas.openxmlformats.org/officeDocument/2006/relationships/image" Target="../media/image428.png"/><Relationship Id="rId28" Type="http://schemas.openxmlformats.org/officeDocument/2006/relationships/customXml" Target="../ink/ink403.xml"/><Relationship Id="rId10" Type="http://schemas.openxmlformats.org/officeDocument/2006/relationships/customXml" Target="../ink/ink394.xml"/><Relationship Id="rId19" Type="http://schemas.openxmlformats.org/officeDocument/2006/relationships/image" Target="../media/image426.png"/><Relationship Id="rId31" Type="http://schemas.openxmlformats.org/officeDocument/2006/relationships/image" Target="../media/image433.png"/><Relationship Id="rId4" Type="http://schemas.openxmlformats.org/officeDocument/2006/relationships/customXml" Target="../ink/ink391.xml"/><Relationship Id="rId9" Type="http://schemas.openxmlformats.org/officeDocument/2006/relationships/image" Target="../media/image421.png"/><Relationship Id="rId14" Type="http://schemas.openxmlformats.org/officeDocument/2006/relationships/customXml" Target="../ink/ink396.xml"/><Relationship Id="rId22" Type="http://schemas.openxmlformats.org/officeDocument/2006/relationships/customXml" Target="../ink/ink400.xml"/><Relationship Id="rId27" Type="http://schemas.openxmlformats.org/officeDocument/2006/relationships/image" Target="../media/image431.png"/><Relationship Id="rId30" Type="http://schemas.openxmlformats.org/officeDocument/2006/relationships/customXml" Target="../ink/ink404.xml"/></Relationships>
</file>

<file path=ppt/slides/_rels/slide54.xml.rels><?xml version="1.0" encoding="UTF-8" standalone="yes"?>
<Relationships xmlns="http://schemas.openxmlformats.org/package/2006/relationships"><Relationship Id="rId8" Type="http://schemas.openxmlformats.org/officeDocument/2006/relationships/customXml" Target="../ink/ink407.xml"/><Relationship Id="rId13" Type="http://schemas.openxmlformats.org/officeDocument/2006/relationships/image" Target="../media/image435.png"/><Relationship Id="rId3" Type="http://schemas.openxmlformats.org/officeDocument/2006/relationships/image" Target="../media/image434.png"/><Relationship Id="rId7" Type="http://schemas.openxmlformats.org/officeDocument/2006/relationships/image" Target="../media/image4320.png"/><Relationship Id="rId12" Type="http://schemas.openxmlformats.org/officeDocument/2006/relationships/customXml" Target="../ink/ink409.xml"/><Relationship Id="rId17" Type="http://schemas.openxmlformats.org/officeDocument/2006/relationships/image" Target="../media/image437.png"/><Relationship Id="rId2" Type="http://schemas.openxmlformats.org/officeDocument/2006/relationships/notesSlide" Target="../notesSlides/notesSlide53.xml"/><Relationship Id="rId16" Type="http://schemas.openxmlformats.org/officeDocument/2006/relationships/customXml" Target="../ink/ink411.xml"/><Relationship Id="rId1" Type="http://schemas.openxmlformats.org/officeDocument/2006/relationships/slideLayout" Target="../slideLayouts/slideLayout13.xml"/><Relationship Id="rId6" Type="http://schemas.openxmlformats.org/officeDocument/2006/relationships/customXml" Target="../ink/ink406.xml"/><Relationship Id="rId11" Type="http://schemas.openxmlformats.org/officeDocument/2006/relationships/image" Target="../media/image4340.png"/><Relationship Id="rId5" Type="http://schemas.openxmlformats.org/officeDocument/2006/relationships/image" Target="../media/image4310.png"/><Relationship Id="rId15" Type="http://schemas.openxmlformats.org/officeDocument/2006/relationships/image" Target="../media/image436.png"/><Relationship Id="rId10" Type="http://schemas.openxmlformats.org/officeDocument/2006/relationships/customXml" Target="../ink/ink408.xml"/><Relationship Id="rId4" Type="http://schemas.openxmlformats.org/officeDocument/2006/relationships/customXml" Target="../ink/ink405.xml"/><Relationship Id="rId9" Type="http://schemas.openxmlformats.org/officeDocument/2006/relationships/image" Target="../media/image4330.png"/><Relationship Id="rId14" Type="http://schemas.openxmlformats.org/officeDocument/2006/relationships/customXml" Target="../ink/ink41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438.pn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438.png"/><Relationship Id="rId2" Type="http://schemas.openxmlformats.org/officeDocument/2006/relationships/notesSlide" Target="../notesSlides/notesSlide57.xml"/><Relationship Id="rId1" Type="http://schemas.openxmlformats.org/officeDocument/2006/relationships/slideLayout" Target="../slideLayouts/slideLayout13.xml"/><Relationship Id="rId5" Type="http://schemas.openxmlformats.org/officeDocument/2006/relationships/image" Target="../media/image440.png"/><Relationship Id="rId4" Type="http://schemas.openxmlformats.org/officeDocument/2006/relationships/image" Target="../media/image439.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811.png"/><Relationship Id="rId3" Type="http://schemas.openxmlformats.org/officeDocument/2006/relationships/image" Target="../media/image7.png"/><Relationship Id="rId7" Type="http://schemas.openxmlformats.org/officeDocument/2006/relationships/customXml" Target="../ink/ink2.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711.png"/><Relationship Id="rId5" Type="http://schemas.openxmlformats.org/officeDocument/2006/relationships/customXml" Target="../ink/ink1.xml"/><Relationship Id="rId10"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customXml" Target="../ink/ink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0.xml"/><Relationship Id="rId1" Type="http://schemas.openxmlformats.org/officeDocument/2006/relationships/slideLayout" Target="../slideLayouts/slideLayout1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hyperlink" Target="mailto:trinity7@tds.net" TargetMode="External"/></Relationships>
</file>

<file path=ppt/slides/_rels/slide62.xml.rels><?xml version="1.0" encoding="UTF-8" standalone="yes"?>
<Relationships xmlns="http://schemas.openxmlformats.org/package/2006/relationships"><Relationship Id="rId8" Type="http://schemas.openxmlformats.org/officeDocument/2006/relationships/image" Target="../media/image443.png"/><Relationship Id="rId13" Type="http://schemas.openxmlformats.org/officeDocument/2006/relationships/customXml" Target="../ink/ink416.xml"/><Relationship Id="rId18" Type="http://schemas.openxmlformats.org/officeDocument/2006/relationships/image" Target="../media/image448.png"/><Relationship Id="rId26" Type="http://schemas.openxmlformats.org/officeDocument/2006/relationships/image" Target="../media/image452.png"/><Relationship Id="rId3" Type="http://schemas.openxmlformats.org/officeDocument/2006/relationships/image" Target="../media/image441.png"/><Relationship Id="rId21" Type="http://schemas.openxmlformats.org/officeDocument/2006/relationships/customXml" Target="../ink/ink420.xml"/><Relationship Id="rId7" Type="http://schemas.openxmlformats.org/officeDocument/2006/relationships/customXml" Target="../ink/ink413.xml"/><Relationship Id="rId12" Type="http://schemas.openxmlformats.org/officeDocument/2006/relationships/image" Target="../media/image445.png"/><Relationship Id="rId17" Type="http://schemas.openxmlformats.org/officeDocument/2006/relationships/customXml" Target="../ink/ink418.xml"/><Relationship Id="rId25" Type="http://schemas.openxmlformats.org/officeDocument/2006/relationships/customXml" Target="../ink/ink422.xml"/><Relationship Id="rId2" Type="http://schemas.openxmlformats.org/officeDocument/2006/relationships/notesSlide" Target="../notesSlides/notesSlide61.xml"/><Relationship Id="rId16" Type="http://schemas.openxmlformats.org/officeDocument/2006/relationships/image" Target="../media/image447.png"/><Relationship Id="rId20" Type="http://schemas.openxmlformats.org/officeDocument/2006/relationships/image" Target="../media/image449.png"/><Relationship Id="rId1" Type="http://schemas.openxmlformats.org/officeDocument/2006/relationships/slideLayout" Target="../slideLayouts/slideLayout13.xml"/><Relationship Id="rId6" Type="http://schemas.openxmlformats.org/officeDocument/2006/relationships/image" Target="../media/image4420.png"/><Relationship Id="rId11" Type="http://schemas.openxmlformats.org/officeDocument/2006/relationships/customXml" Target="../ink/ink415.xml"/><Relationship Id="rId24" Type="http://schemas.openxmlformats.org/officeDocument/2006/relationships/image" Target="../media/image451.png"/><Relationship Id="rId5" Type="http://schemas.openxmlformats.org/officeDocument/2006/relationships/customXml" Target="../ink/ink412.xml"/><Relationship Id="rId15" Type="http://schemas.openxmlformats.org/officeDocument/2006/relationships/customXml" Target="../ink/ink417.xml"/><Relationship Id="rId23" Type="http://schemas.openxmlformats.org/officeDocument/2006/relationships/customXml" Target="../ink/ink421.xml"/><Relationship Id="rId10" Type="http://schemas.openxmlformats.org/officeDocument/2006/relationships/image" Target="../media/image444.png"/><Relationship Id="rId19" Type="http://schemas.openxmlformats.org/officeDocument/2006/relationships/customXml" Target="../ink/ink419.xml"/><Relationship Id="rId4" Type="http://schemas.openxmlformats.org/officeDocument/2006/relationships/image" Target="../media/image442.png"/><Relationship Id="rId9" Type="http://schemas.openxmlformats.org/officeDocument/2006/relationships/customXml" Target="../ink/ink414.xml"/><Relationship Id="rId14" Type="http://schemas.openxmlformats.org/officeDocument/2006/relationships/image" Target="../media/image446.png"/><Relationship Id="rId22" Type="http://schemas.openxmlformats.org/officeDocument/2006/relationships/image" Target="../media/image450.png"/></Relationships>
</file>

<file path=ppt/slides/_rels/slide63.xml.rels><?xml version="1.0" encoding="UTF-8" standalone="yes"?>
<Relationships xmlns="http://schemas.openxmlformats.org/package/2006/relationships"><Relationship Id="rId8" Type="http://schemas.openxmlformats.org/officeDocument/2006/relationships/image" Target="../media/image456.png"/><Relationship Id="rId13" Type="http://schemas.openxmlformats.org/officeDocument/2006/relationships/customXml" Target="../ink/ink427.xml"/><Relationship Id="rId18" Type="http://schemas.openxmlformats.org/officeDocument/2006/relationships/image" Target="../media/image461.png"/><Relationship Id="rId26" Type="http://schemas.openxmlformats.org/officeDocument/2006/relationships/image" Target="../media/image465.png"/><Relationship Id="rId3" Type="http://schemas.openxmlformats.org/officeDocument/2006/relationships/image" Target="../media/image453.png"/><Relationship Id="rId21" Type="http://schemas.openxmlformats.org/officeDocument/2006/relationships/customXml" Target="../ink/ink431.xml"/><Relationship Id="rId7" Type="http://schemas.openxmlformats.org/officeDocument/2006/relationships/customXml" Target="../ink/ink424.xml"/><Relationship Id="rId12" Type="http://schemas.openxmlformats.org/officeDocument/2006/relationships/image" Target="../media/image458.png"/><Relationship Id="rId17" Type="http://schemas.openxmlformats.org/officeDocument/2006/relationships/customXml" Target="../ink/ink429.xml"/><Relationship Id="rId25" Type="http://schemas.openxmlformats.org/officeDocument/2006/relationships/customXml" Target="../ink/ink433.xml"/><Relationship Id="rId2" Type="http://schemas.openxmlformats.org/officeDocument/2006/relationships/notesSlide" Target="../notesSlides/notesSlide62.xml"/><Relationship Id="rId16" Type="http://schemas.openxmlformats.org/officeDocument/2006/relationships/image" Target="../media/image460.png"/><Relationship Id="rId20" Type="http://schemas.openxmlformats.org/officeDocument/2006/relationships/image" Target="../media/image462.png"/><Relationship Id="rId29" Type="http://schemas.openxmlformats.org/officeDocument/2006/relationships/customXml" Target="../ink/ink435.xml"/><Relationship Id="rId1" Type="http://schemas.openxmlformats.org/officeDocument/2006/relationships/slideLayout" Target="../slideLayouts/slideLayout13.xml"/><Relationship Id="rId6" Type="http://schemas.openxmlformats.org/officeDocument/2006/relationships/image" Target="../media/image455.png"/><Relationship Id="rId11" Type="http://schemas.openxmlformats.org/officeDocument/2006/relationships/customXml" Target="../ink/ink426.xml"/><Relationship Id="rId24" Type="http://schemas.openxmlformats.org/officeDocument/2006/relationships/image" Target="../media/image464.png"/><Relationship Id="rId5" Type="http://schemas.openxmlformats.org/officeDocument/2006/relationships/customXml" Target="../ink/ink423.xml"/><Relationship Id="rId15" Type="http://schemas.openxmlformats.org/officeDocument/2006/relationships/customXml" Target="../ink/ink428.xml"/><Relationship Id="rId23" Type="http://schemas.openxmlformats.org/officeDocument/2006/relationships/customXml" Target="../ink/ink432.xml"/><Relationship Id="rId28" Type="http://schemas.openxmlformats.org/officeDocument/2006/relationships/image" Target="../media/image466.png"/><Relationship Id="rId10" Type="http://schemas.openxmlformats.org/officeDocument/2006/relationships/image" Target="../media/image457.png"/><Relationship Id="rId19" Type="http://schemas.openxmlformats.org/officeDocument/2006/relationships/customXml" Target="../ink/ink430.xml"/><Relationship Id="rId4" Type="http://schemas.openxmlformats.org/officeDocument/2006/relationships/image" Target="../media/image454.png"/><Relationship Id="rId9" Type="http://schemas.openxmlformats.org/officeDocument/2006/relationships/customXml" Target="../ink/ink425.xml"/><Relationship Id="rId14" Type="http://schemas.openxmlformats.org/officeDocument/2006/relationships/image" Target="../media/image459.png"/><Relationship Id="rId22" Type="http://schemas.openxmlformats.org/officeDocument/2006/relationships/image" Target="../media/image463.png"/><Relationship Id="rId27" Type="http://schemas.openxmlformats.org/officeDocument/2006/relationships/customXml" Target="../ink/ink434.xml"/><Relationship Id="rId30" Type="http://schemas.openxmlformats.org/officeDocument/2006/relationships/image" Target="../media/image467.png"/></Relationships>
</file>

<file path=ppt/slides/_rels/slide64.xml.rels><?xml version="1.0" encoding="UTF-8" standalone="yes"?>
<Relationships xmlns="http://schemas.openxmlformats.org/package/2006/relationships"><Relationship Id="rId3" Type="http://schemas.openxmlformats.org/officeDocument/2006/relationships/image" Target="../media/image468.png"/><Relationship Id="rId2" Type="http://schemas.openxmlformats.org/officeDocument/2006/relationships/notesSlide" Target="../notesSlides/notesSlide63.xml"/><Relationship Id="rId1" Type="http://schemas.openxmlformats.org/officeDocument/2006/relationships/slideLayout" Target="../slideLayouts/slideLayout13.xml"/><Relationship Id="rId4" Type="http://schemas.openxmlformats.org/officeDocument/2006/relationships/image" Target="../media/image469.png"/></Relationships>
</file>

<file path=ppt/slides/_rels/slide65.xml.rels><?xml version="1.0" encoding="UTF-8" standalone="yes"?>
<Relationships xmlns="http://schemas.openxmlformats.org/package/2006/relationships"><Relationship Id="rId3" Type="http://schemas.openxmlformats.org/officeDocument/2006/relationships/image" Target="../media/image470.png"/><Relationship Id="rId2" Type="http://schemas.openxmlformats.org/officeDocument/2006/relationships/notesSlide" Target="../notesSlides/notesSlide64.xml"/><Relationship Id="rId1" Type="http://schemas.openxmlformats.org/officeDocument/2006/relationships/slideLayout" Target="../slideLayouts/slideLayout13.xml"/><Relationship Id="rId4" Type="http://schemas.openxmlformats.org/officeDocument/2006/relationships/image" Target="../media/image471.png"/></Relationships>
</file>

<file path=ppt/slides/_rels/slide66.xml.rels><?xml version="1.0" encoding="UTF-8" standalone="yes"?>
<Relationships xmlns="http://schemas.openxmlformats.org/package/2006/relationships"><Relationship Id="rId3" Type="http://schemas.openxmlformats.org/officeDocument/2006/relationships/image" Target="../media/image472.png"/><Relationship Id="rId2" Type="http://schemas.openxmlformats.org/officeDocument/2006/relationships/notesSlide" Target="../notesSlides/notesSlide65.xml"/><Relationship Id="rId1" Type="http://schemas.openxmlformats.org/officeDocument/2006/relationships/slideLayout" Target="../slideLayouts/slideLayout13.xml"/><Relationship Id="rId4" Type="http://schemas.openxmlformats.org/officeDocument/2006/relationships/image" Target="../media/image473.png"/></Relationships>
</file>

<file path=ppt/slides/_rels/slide67.xml.rels><?xml version="1.0" encoding="UTF-8" standalone="yes"?>
<Relationships xmlns="http://schemas.openxmlformats.org/package/2006/relationships"><Relationship Id="rId8" Type="http://schemas.openxmlformats.org/officeDocument/2006/relationships/customXml" Target="../ink/ink438.xml"/><Relationship Id="rId13" Type="http://schemas.openxmlformats.org/officeDocument/2006/relationships/image" Target="../media/image478.png"/><Relationship Id="rId18" Type="http://schemas.openxmlformats.org/officeDocument/2006/relationships/customXml" Target="../ink/ink443.xml"/><Relationship Id="rId3" Type="http://schemas.openxmlformats.org/officeDocument/2006/relationships/image" Target="../media/image474.png"/><Relationship Id="rId21" Type="http://schemas.openxmlformats.org/officeDocument/2006/relationships/image" Target="../media/image482.png"/><Relationship Id="rId7" Type="http://schemas.openxmlformats.org/officeDocument/2006/relationships/image" Target="../media/image475.png"/><Relationship Id="rId12" Type="http://schemas.openxmlformats.org/officeDocument/2006/relationships/customXml" Target="../ink/ink440.xml"/><Relationship Id="rId17" Type="http://schemas.openxmlformats.org/officeDocument/2006/relationships/image" Target="../media/image480.png"/><Relationship Id="rId2" Type="http://schemas.openxmlformats.org/officeDocument/2006/relationships/notesSlide" Target="../notesSlides/notesSlide66.xml"/><Relationship Id="rId16" Type="http://schemas.openxmlformats.org/officeDocument/2006/relationships/customXml" Target="../ink/ink442.xml"/><Relationship Id="rId20" Type="http://schemas.openxmlformats.org/officeDocument/2006/relationships/customXml" Target="../ink/ink444.xml"/><Relationship Id="rId1" Type="http://schemas.openxmlformats.org/officeDocument/2006/relationships/slideLayout" Target="../slideLayouts/slideLayout13.xml"/><Relationship Id="rId6" Type="http://schemas.openxmlformats.org/officeDocument/2006/relationships/customXml" Target="../ink/ink437.xml"/><Relationship Id="rId11" Type="http://schemas.openxmlformats.org/officeDocument/2006/relationships/image" Target="../media/image477.png"/><Relationship Id="rId5" Type="http://schemas.openxmlformats.org/officeDocument/2006/relationships/image" Target="../media/image4740.png"/><Relationship Id="rId15" Type="http://schemas.openxmlformats.org/officeDocument/2006/relationships/image" Target="../media/image479.png"/><Relationship Id="rId10" Type="http://schemas.openxmlformats.org/officeDocument/2006/relationships/customXml" Target="../ink/ink439.xml"/><Relationship Id="rId19" Type="http://schemas.openxmlformats.org/officeDocument/2006/relationships/image" Target="../media/image481.png"/><Relationship Id="rId4" Type="http://schemas.openxmlformats.org/officeDocument/2006/relationships/customXml" Target="../ink/ink436.xml"/><Relationship Id="rId9" Type="http://schemas.openxmlformats.org/officeDocument/2006/relationships/image" Target="../media/image476.png"/><Relationship Id="rId14" Type="http://schemas.openxmlformats.org/officeDocument/2006/relationships/customXml" Target="../ink/ink441.xml"/></Relationships>
</file>

<file path=ppt/slides/_rels/slide68.xml.rels><?xml version="1.0" encoding="UTF-8" standalone="yes"?>
<Relationships xmlns="http://schemas.openxmlformats.org/package/2006/relationships"><Relationship Id="rId8" Type="http://schemas.openxmlformats.org/officeDocument/2006/relationships/image" Target="../media/image486.png"/><Relationship Id="rId13" Type="http://schemas.openxmlformats.org/officeDocument/2006/relationships/customXml" Target="../ink/ink449.xml"/><Relationship Id="rId18" Type="http://schemas.openxmlformats.org/officeDocument/2006/relationships/image" Target="../media/image491.png"/><Relationship Id="rId3" Type="http://schemas.openxmlformats.org/officeDocument/2006/relationships/image" Target="../media/image483.png"/><Relationship Id="rId21" Type="http://schemas.openxmlformats.org/officeDocument/2006/relationships/customXml" Target="../ink/ink453.xml"/><Relationship Id="rId7" Type="http://schemas.openxmlformats.org/officeDocument/2006/relationships/customXml" Target="../ink/ink446.xml"/><Relationship Id="rId12" Type="http://schemas.openxmlformats.org/officeDocument/2006/relationships/image" Target="../media/image488.png"/><Relationship Id="rId17" Type="http://schemas.openxmlformats.org/officeDocument/2006/relationships/customXml" Target="../ink/ink451.xml"/><Relationship Id="rId2" Type="http://schemas.openxmlformats.org/officeDocument/2006/relationships/notesSlide" Target="../notesSlides/notesSlide67.xml"/><Relationship Id="rId16" Type="http://schemas.openxmlformats.org/officeDocument/2006/relationships/image" Target="../media/image490.png"/><Relationship Id="rId20" Type="http://schemas.openxmlformats.org/officeDocument/2006/relationships/image" Target="../media/image492.png"/><Relationship Id="rId1" Type="http://schemas.openxmlformats.org/officeDocument/2006/relationships/slideLayout" Target="../slideLayouts/slideLayout13.xml"/><Relationship Id="rId6" Type="http://schemas.openxmlformats.org/officeDocument/2006/relationships/image" Target="../media/image485.png"/><Relationship Id="rId11" Type="http://schemas.openxmlformats.org/officeDocument/2006/relationships/customXml" Target="../ink/ink448.xml"/><Relationship Id="rId5" Type="http://schemas.openxmlformats.org/officeDocument/2006/relationships/customXml" Target="../ink/ink445.xml"/><Relationship Id="rId15" Type="http://schemas.openxmlformats.org/officeDocument/2006/relationships/customXml" Target="../ink/ink450.xml"/><Relationship Id="rId23" Type="http://schemas.openxmlformats.org/officeDocument/2006/relationships/image" Target="../media/image494.png"/><Relationship Id="rId10" Type="http://schemas.openxmlformats.org/officeDocument/2006/relationships/image" Target="../media/image487.png"/><Relationship Id="rId19" Type="http://schemas.openxmlformats.org/officeDocument/2006/relationships/customXml" Target="../ink/ink452.xml"/><Relationship Id="rId4" Type="http://schemas.openxmlformats.org/officeDocument/2006/relationships/image" Target="../media/image484.png"/><Relationship Id="rId9" Type="http://schemas.openxmlformats.org/officeDocument/2006/relationships/customXml" Target="../ink/ink447.xml"/><Relationship Id="rId14" Type="http://schemas.openxmlformats.org/officeDocument/2006/relationships/image" Target="../media/image489.png"/><Relationship Id="rId22" Type="http://schemas.openxmlformats.org/officeDocument/2006/relationships/image" Target="../media/image493.png"/></Relationships>
</file>

<file path=ppt/slides/_rels/slide69.xml.rels><?xml version="1.0" encoding="UTF-8" standalone="yes"?>
<Relationships xmlns="http://schemas.openxmlformats.org/package/2006/relationships"><Relationship Id="rId8" Type="http://schemas.openxmlformats.org/officeDocument/2006/relationships/image" Target="../media/image498.png"/><Relationship Id="rId13" Type="http://schemas.openxmlformats.org/officeDocument/2006/relationships/customXml" Target="../ink/ink458.xml"/><Relationship Id="rId18" Type="http://schemas.openxmlformats.org/officeDocument/2006/relationships/image" Target="../media/image503.png"/><Relationship Id="rId26" Type="http://schemas.openxmlformats.org/officeDocument/2006/relationships/image" Target="../media/image507.png"/><Relationship Id="rId3" Type="http://schemas.openxmlformats.org/officeDocument/2006/relationships/image" Target="../media/image495.png"/><Relationship Id="rId21" Type="http://schemas.openxmlformats.org/officeDocument/2006/relationships/customXml" Target="../ink/ink462.xml"/><Relationship Id="rId7" Type="http://schemas.openxmlformats.org/officeDocument/2006/relationships/customXml" Target="../ink/ink455.xml"/><Relationship Id="rId12" Type="http://schemas.openxmlformats.org/officeDocument/2006/relationships/image" Target="../media/image500.png"/><Relationship Id="rId17" Type="http://schemas.openxmlformats.org/officeDocument/2006/relationships/customXml" Target="../ink/ink460.xml"/><Relationship Id="rId25" Type="http://schemas.openxmlformats.org/officeDocument/2006/relationships/customXml" Target="../ink/ink464.xml"/><Relationship Id="rId2" Type="http://schemas.openxmlformats.org/officeDocument/2006/relationships/notesSlide" Target="../notesSlides/notesSlide68.xml"/><Relationship Id="rId16" Type="http://schemas.openxmlformats.org/officeDocument/2006/relationships/image" Target="../media/image502.png"/><Relationship Id="rId20" Type="http://schemas.openxmlformats.org/officeDocument/2006/relationships/image" Target="../media/image504.png"/><Relationship Id="rId1" Type="http://schemas.openxmlformats.org/officeDocument/2006/relationships/slideLayout" Target="../slideLayouts/slideLayout13.xml"/><Relationship Id="rId6" Type="http://schemas.openxmlformats.org/officeDocument/2006/relationships/image" Target="../media/image497.png"/><Relationship Id="rId11" Type="http://schemas.openxmlformats.org/officeDocument/2006/relationships/customXml" Target="../ink/ink457.xml"/><Relationship Id="rId24" Type="http://schemas.openxmlformats.org/officeDocument/2006/relationships/image" Target="../media/image506.png"/><Relationship Id="rId5" Type="http://schemas.openxmlformats.org/officeDocument/2006/relationships/customXml" Target="../ink/ink454.xml"/><Relationship Id="rId15" Type="http://schemas.openxmlformats.org/officeDocument/2006/relationships/customXml" Target="../ink/ink459.xml"/><Relationship Id="rId23" Type="http://schemas.openxmlformats.org/officeDocument/2006/relationships/customXml" Target="../ink/ink463.xml"/><Relationship Id="rId28" Type="http://schemas.openxmlformats.org/officeDocument/2006/relationships/image" Target="../media/image508.png"/><Relationship Id="rId10" Type="http://schemas.openxmlformats.org/officeDocument/2006/relationships/image" Target="../media/image499.png"/><Relationship Id="rId19" Type="http://schemas.openxmlformats.org/officeDocument/2006/relationships/customXml" Target="../ink/ink461.xml"/><Relationship Id="rId4" Type="http://schemas.openxmlformats.org/officeDocument/2006/relationships/image" Target="../media/image496.png"/><Relationship Id="rId9" Type="http://schemas.openxmlformats.org/officeDocument/2006/relationships/customXml" Target="../ink/ink456.xml"/><Relationship Id="rId14" Type="http://schemas.openxmlformats.org/officeDocument/2006/relationships/image" Target="../media/image501.png"/><Relationship Id="rId22" Type="http://schemas.openxmlformats.org/officeDocument/2006/relationships/image" Target="../media/image505.png"/><Relationship Id="rId27" Type="http://schemas.openxmlformats.org/officeDocument/2006/relationships/customXml" Target="../ink/ink465.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8" Type="http://schemas.openxmlformats.org/officeDocument/2006/relationships/image" Target="../media/image511.png"/><Relationship Id="rId13" Type="http://schemas.openxmlformats.org/officeDocument/2006/relationships/customXml" Target="../ink/ink470.xml"/><Relationship Id="rId3" Type="http://schemas.openxmlformats.org/officeDocument/2006/relationships/image" Target="../media/image509.png"/><Relationship Id="rId7" Type="http://schemas.openxmlformats.org/officeDocument/2006/relationships/customXml" Target="../ink/ink467.xml"/><Relationship Id="rId12" Type="http://schemas.openxmlformats.org/officeDocument/2006/relationships/image" Target="../media/image513.png"/><Relationship Id="rId2" Type="http://schemas.openxmlformats.org/officeDocument/2006/relationships/notesSlide" Target="../notesSlides/notesSlide69.xml"/><Relationship Id="rId1" Type="http://schemas.openxmlformats.org/officeDocument/2006/relationships/slideLayout" Target="../slideLayouts/slideLayout13.xml"/><Relationship Id="rId6" Type="http://schemas.openxmlformats.org/officeDocument/2006/relationships/image" Target="../media/image5100.png"/><Relationship Id="rId11" Type="http://schemas.openxmlformats.org/officeDocument/2006/relationships/customXml" Target="../ink/ink469.xml"/><Relationship Id="rId5" Type="http://schemas.openxmlformats.org/officeDocument/2006/relationships/customXml" Target="../ink/ink466.xml"/><Relationship Id="rId10" Type="http://schemas.openxmlformats.org/officeDocument/2006/relationships/image" Target="../media/image512.png"/><Relationship Id="rId4" Type="http://schemas.openxmlformats.org/officeDocument/2006/relationships/image" Target="../media/image510.png"/><Relationship Id="rId9" Type="http://schemas.openxmlformats.org/officeDocument/2006/relationships/customXml" Target="../ink/ink468.xml"/><Relationship Id="rId14" Type="http://schemas.openxmlformats.org/officeDocument/2006/relationships/image" Target="../media/image514.png"/></Relationships>
</file>

<file path=ppt/slides/_rels/slide71.xml.rels><?xml version="1.0" encoding="UTF-8" standalone="yes"?>
<Relationships xmlns="http://schemas.openxmlformats.org/package/2006/relationships"><Relationship Id="rId3" Type="http://schemas.openxmlformats.org/officeDocument/2006/relationships/image" Target="../media/image515.png"/><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516.png"/><Relationship Id="rId2" Type="http://schemas.openxmlformats.org/officeDocument/2006/relationships/notesSlide" Target="../notesSlides/notesSlide71.xml"/><Relationship Id="rId1" Type="http://schemas.openxmlformats.org/officeDocument/2006/relationships/slideLayout" Target="../slideLayouts/slideLayout13.xml"/><Relationship Id="rId5" Type="http://schemas.openxmlformats.org/officeDocument/2006/relationships/image" Target="../media/image518.png"/><Relationship Id="rId4" Type="http://schemas.openxmlformats.org/officeDocument/2006/relationships/image" Target="../media/image517.png"/></Relationships>
</file>

<file path=ppt/slides/_rels/slide73.xml.rels><?xml version="1.0" encoding="UTF-8" standalone="yes"?>
<Relationships xmlns="http://schemas.openxmlformats.org/package/2006/relationships"><Relationship Id="rId3" Type="http://schemas.openxmlformats.org/officeDocument/2006/relationships/image" Target="../media/image519.png"/><Relationship Id="rId2" Type="http://schemas.openxmlformats.org/officeDocument/2006/relationships/notesSlide" Target="../notesSlides/notesSlide72.xml"/><Relationship Id="rId1" Type="http://schemas.openxmlformats.org/officeDocument/2006/relationships/slideLayout" Target="../slideLayouts/slideLayout13.xml"/><Relationship Id="rId6" Type="http://schemas.openxmlformats.org/officeDocument/2006/relationships/image" Target="../media/image522.png"/><Relationship Id="rId5" Type="http://schemas.openxmlformats.org/officeDocument/2006/relationships/image" Target="../media/image521.png"/><Relationship Id="rId4" Type="http://schemas.openxmlformats.org/officeDocument/2006/relationships/image" Target="../media/image520.png"/></Relationships>
</file>

<file path=ppt/slides/_rels/slide74.xml.rels><?xml version="1.0" encoding="UTF-8" standalone="yes"?>
<Relationships xmlns="http://schemas.openxmlformats.org/package/2006/relationships"><Relationship Id="rId8" Type="http://schemas.openxmlformats.org/officeDocument/2006/relationships/image" Target="../media/image526.png"/><Relationship Id="rId3" Type="http://schemas.openxmlformats.org/officeDocument/2006/relationships/image" Target="../media/image523.png"/><Relationship Id="rId7" Type="http://schemas.openxmlformats.org/officeDocument/2006/relationships/customXml" Target="../ink/ink472.xml"/><Relationship Id="rId2" Type="http://schemas.openxmlformats.org/officeDocument/2006/relationships/notesSlide" Target="../notesSlides/notesSlide73.xml"/><Relationship Id="rId1" Type="http://schemas.openxmlformats.org/officeDocument/2006/relationships/slideLayout" Target="../slideLayouts/slideLayout13.xml"/><Relationship Id="rId6" Type="http://schemas.openxmlformats.org/officeDocument/2006/relationships/image" Target="../media/image525.png"/><Relationship Id="rId5" Type="http://schemas.openxmlformats.org/officeDocument/2006/relationships/customXml" Target="../ink/ink471.xml"/><Relationship Id="rId10" Type="http://schemas.openxmlformats.org/officeDocument/2006/relationships/image" Target="../media/image527.png"/><Relationship Id="rId4" Type="http://schemas.openxmlformats.org/officeDocument/2006/relationships/image" Target="../media/image524.png"/><Relationship Id="rId9" Type="http://schemas.openxmlformats.org/officeDocument/2006/relationships/customXml" Target="../ink/ink47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528.png"/><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529.png"/><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530.png"/><Relationship Id="rId2" Type="http://schemas.openxmlformats.org/officeDocument/2006/relationships/notesSlide" Target="../notesSlides/notesSlide78.xml"/><Relationship Id="rId1" Type="http://schemas.openxmlformats.org/officeDocument/2006/relationships/slideLayout" Target="../slideLayouts/slideLayout13.xml"/><Relationship Id="rId4" Type="http://schemas.openxmlformats.org/officeDocument/2006/relationships/image" Target="../media/image531.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png"/><Relationship Id="rId3" Type="http://schemas.openxmlformats.org/officeDocument/2006/relationships/image" Target="../media/image11.png"/><Relationship Id="rId7" Type="http://schemas.openxmlformats.org/officeDocument/2006/relationships/customXml" Target="../ink/ink5.xml"/><Relationship Id="rId12" Type="http://schemas.openxmlformats.org/officeDocument/2006/relationships/customXml" Target="../ink/ink7.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3.png"/><Relationship Id="rId11" Type="http://schemas.openxmlformats.org/officeDocument/2006/relationships/image" Target="../media/image16.png"/><Relationship Id="rId5" Type="http://schemas.openxmlformats.org/officeDocument/2006/relationships/customXml" Target="../ink/ink4.xml"/><Relationship Id="rId10"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customXml" Target="../ink/ink6.xml"/></Relationships>
</file>

<file path=ppt/slides/_rels/slide80.xml.rels><?xml version="1.0" encoding="UTF-8" standalone="yes"?>
<Relationships xmlns="http://schemas.openxmlformats.org/package/2006/relationships"><Relationship Id="rId3" Type="http://schemas.openxmlformats.org/officeDocument/2006/relationships/image" Target="../media/image532.png"/><Relationship Id="rId2" Type="http://schemas.openxmlformats.org/officeDocument/2006/relationships/notesSlide" Target="../notesSlides/notesSlide79.xml"/><Relationship Id="rId1" Type="http://schemas.openxmlformats.org/officeDocument/2006/relationships/slideLayout" Target="../slideLayouts/slideLayout13.xml"/><Relationship Id="rId4" Type="http://schemas.openxmlformats.org/officeDocument/2006/relationships/image" Target="../media/image533.png"/></Relationships>
</file>

<file path=ppt/slides/_rels/slide81.xml.rels><?xml version="1.0" encoding="UTF-8" standalone="yes"?>
<Relationships xmlns="http://schemas.openxmlformats.org/package/2006/relationships"><Relationship Id="rId3" Type="http://schemas.openxmlformats.org/officeDocument/2006/relationships/image" Target="../media/image534.png"/><Relationship Id="rId2" Type="http://schemas.openxmlformats.org/officeDocument/2006/relationships/notesSlide" Target="../notesSlides/notesSlide80.xml"/><Relationship Id="rId1" Type="http://schemas.openxmlformats.org/officeDocument/2006/relationships/slideLayout" Target="../slideLayouts/slideLayout13.xml"/><Relationship Id="rId4" Type="http://schemas.openxmlformats.org/officeDocument/2006/relationships/image" Target="../media/image535.png"/></Relationships>
</file>

<file path=ppt/slides/_rels/slide82.xml.rels><?xml version="1.0" encoding="UTF-8" standalone="yes"?>
<Relationships xmlns="http://schemas.openxmlformats.org/package/2006/relationships"><Relationship Id="rId3" Type="http://schemas.openxmlformats.org/officeDocument/2006/relationships/image" Target="../media/image536.png"/><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537.png"/><Relationship Id="rId7" Type="http://schemas.openxmlformats.org/officeDocument/2006/relationships/image" Target="../media/image45.png"/><Relationship Id="rId2" Type="http://schemas.openxmlformats.org/officeDocument/2006/relationships/notesSlide" Target="../notesSlides/notesSlide83.xml"/><Relationship Id="rId1" Type="http://schemas.openxmlformats.org/officeDocument/2006/relationships/slideLayout" Target="../slideLayouts/slideLayout13.xml"/><Relationship Id="rId6" Type="http://schemas.openxmlformats.org/officeDocument/2006/relationships/image" Target="../media/image540.png"/><Relationship Id="rId5" Type="http://schemas.openxmlformats.org/officeDocument/2006/relationships/image" Target="../media/image539.png"/><Relationship Id="rId4" Type="http://schemas.openxmlformats.org/officeDocument/2006/relationships/image" Target="../media/image538.png"/></Relationships>
</file>

<file path=ppt/slides/_rels/slide85.xml.rels><?xml version="1.0" encoding="UTF-8" standalone="yes"?>
<Relationships xmlns="http://schemas.openxmlformats.org/package/2006/relationships"><Relationship Id="rId3" Type="http://schemas.openxmlformats.org/officeDocument/2006/relationships/image" Target="../media/image541.png"/><Relationship Id="rId7" Type="http://schemas.openxmlformats.org/officeDocument/2006/relationships/image" Target="../media/image545.png"/><Relationship Id="rId2" Type="http://schemas.openxmlformats.org/officeDocument/2006/relationships/notesSlide" Target="../notesSlides/notesSlide84.xml"/><Relationship Id="rId1" Type="http://schemas.openxmlformats.org/officeDocument/2006/relationships/slideLayout" Target="../slideLayouts/slideLayout13.xml"/><Relationship Id="rId6" Type="http://schemas.openxmlformats.org/officeDocument/2006/relationships/image" Target="../media/image544.png"/><Relationship Id="rId5" Type="http://schemas.openxmlformats.org/officeDocument/2006/relationships/image" Target="../media/image543.png"/><Relationship Id="rId4" Type="http://schemas.openxmlformats.org/officeDocument/2006/relationships/image" Target="../media/image542.png"/></Relationships>
</file>

<file path=ppt/slides/_rels/slide86.xml.rels><?xml version="1.0" encoding="UTF-8" standalone="yes"?>
<Relationships xmlns="http://schemas.openxmlformats.org/package/2006/relationships"><Relationship Id="rId8" Type="http://schemas.openxmlformats.org/officeDocument/2006/relationships/image" Target="../media/image551.png"/><Relationship Id="rId3" Type="http://schemas.openxmlformats.org/officeDocument/2006/relationships/image" Target="../media/image546.png"/><Relationship Id="rId7" Type="http://schemas.openxmlformats.org/officeDocument/2006/relationships/image" Target="../media/image550.png"/><Relationship Id="rId2" Type="http://schemas.openxmlformats.org/officeDocument/2006/relationships/notesSlide" Target="../notesSlides/notesSlide85.xml"/><Relationship Id="rId1" Type="http://schemas.openxmlformats.org/officeDocument/2006/relationships/slideLayout" Target="../slideLayouts/slideLayout13.xml"/><Relationship Id="rId6" Type="http://schemas.openxmlformats.org/officeDocument/2006/relationships/image" Target="../media/image549.png"/><Relationship Id="rId5" Type="http://schemas.openxmlformats.org/officeDocument/2006/relationships/image" Target="../media/image548.png"/><Relationship Id="rId4" Type="http://schemas.openxmlformats.org/officeDocument/2006/relationships/image" Target="../media/image547.png"/></Relationships>
</file>

<file path=ppt/slides/_rels/slide87.xml.rels><?xml version="1.0" encoding="UTF-8" standalone="yes"?>
<Relationships xmlns="http://schemas.openxmlformats.org/package/2006/relationships"><Relationship Id="rId8" Type="http://schemas.openxmlformats.org/officeDocument/2006/relationships/image" Target="../media/image2310.png"/><Relationship Id="rId13" Type="http://schemas.openxmlformats.org/officeDocument/2006/relationships/customXml" Target="../ink/ink478.xml"/><Relationship Id="rId3" Type="http://schemas.openxmlformats.org/officeDocument/2006/relationships/image" Target="../media/image537.png"/><Relationship Id="rId7" Type="http://schemas.openxmlformats.org/officeDocument/2006/relationships/customXml" Target="../ink/ink475.xml"/><Relationship Id="rId12" Type="http://schemas.openxmlformats.org/officeDocument/2006/relationships/image" Target="../media/image2400.png"/><Relationship Id="rId2" Type="http://schemas.openxmlformats.org/officeDocument/2006/relationships/notesSlide" Target="../notesSlides/notesSlide86.xml"/><Relationship Id="rId1" Type="http://schemas.openxmlformats.org/officeDocument/2006/relationships/slideLayout" Target="../slideLayouts/slideLayout13.xml"/><Relationship Id="rId6" Type="http://schemas.openxmlformats.org/officeDocument/2006/relationships/image" Target="../media/image2211.png"/><Relationship Id="rId11" Type="http://schemas.openxmlformats.org/officeDocument/2006/relationships/customXml" Target="../ink/ink477.xml"/><Relationship Id="rId5" Type="http://schemas.openxmlformats.org/officeDocument/2006/relationships/customXml" Target="../ink/ink474.xml"/><Relationship Id="rId10" Type="http://schemas.openxmlformats.org/officeDocument/2006/relationships/image" Target="../media/image2411.png"/><Relationship Id="rId4" Type="http://schemas.openxmlformats.org/officeDocument/2006/relationships/image" Target="../media/image538.png"/><Relationship Id="rId9" Type="http://schemas.openxmlformats.org/officeDocument/2006/relationships/customXml" Target="../ink/ink476.xml"/></Relationships>
</file>

<file path=ppt/slides/_rels/slide88.xml.rels><?xml version="1.0" encoding="UTF-8" standalone="yes"?>
<Relationships xmlns="http://schemas.openxmlformats.org/package/2006/relationships"><Relationship Id="rId3" Type="http://schemas.openxmlformats.org/officeDocument/2006/relationships/image" Target="../media/image553.png"/><Relationship Id="rId2" Type="http://schemas.openxmlformats.org/officeDocument/2006/relationships/notesSlide" Target="../notesSlides/notesSlide87.xml"/><Relationship Id="rId1" Type="http://schemas.openxmlformats.org/officeDocument/2006/relationships/slideLayout" Target="../slideLayouts/slideLayout13.xml"/><Relationship Id="rId5" Type="http://schemas.openxmlformats.org/officeDocument/2006/relationships/image" Target="../media/image555.png"/><Relationship Id="rId4" Type="http://schemas.openxmlformats.org/officeDocument/2006/relationships/image" Target="../media/image554.png"/></Relationships>
</file>

<file path=ppt/slides/_rels/slide89.xml.rels><?xml version="1.0" encoding="UTF-8" standalone="yes"?>
<Relationships xmlns="http://schemas.openxmlformats.org/package/2006/relationships"><Relationship Id="rId8" Type="http://schemas.openxmlformats.org/officeDocument/2006/relationships/image" Target="../media/image3011.png"/><Relationship Id="rId13" Type="http://schemas.openxmlformats.org/officeDocument/2006/relationships/customXml" Target="../ink/ink482.xml"/><Relationship Id="rId3" Type="http://schemas.openxmlformats.org/officeDocument/2006/relationships/image" Target="../media/image556.png"/><Relationship Id="rId7" Type="http://schemas.openxmlformats.org/officeDocument/2006/relationships/customXml" Target="../ink/ink479.xml"/><Relationship Id="rId12" Type="http://schemas.openxmlformats.org/officeDocument/2006/relationships/image" Target="../media/image2400.png"/><Relationship Id="rId2" Type="http://schemas.openxmlformats.org/officeDocument/2006/relationships/notesSlide" Target="../notesSlides/notesSlide88.xml"/><Relationship Id="rId1" Type="http://schemas.openxmlformats.org/officeDocument/2006/relationships/slideLayout" Target="../slideLayouts/slideLayout13.xml"/><Relationship Id="rId6" Type="http://schemas.openxmlformats.org/officeDocument/2006/relationships/image" Target="../media/image538.png"/><Relationship Id="rId11" Type="http://schemas.openxmlformats.org/officeDocument/2006/relationships/customXml" Target="../ink/ink481.xml"/><Relationship Id="rId5" Type="http://schemas.openxmlformats.org/officeDocument/2006/relationships/image" Target="../media/image537.png"/><Relationship Id="rId10" Type="http://schemas.openxmlformats.org/officeDocument/2006/relationships/image" Target="../media/image3110.png"/><Relationship Id="rId4" Type="http://schemas.openxmlformats.org/officeDocument/2006/relationships/image" Target="../media/image557.png"/><Relationship Id="rId9" Type="http://schemas.openxmlformats.org/officeDocument/2006/relationships/customXml" Target="../ink/ink480.xml"/><Relationship Id="rId14" Type="http://schemas.openxmlformats.org/officeDocument/2006/relationships/customXml" Target="../ink/ink483.xml"/></Relationships>
</file>

<file path=ppt/slides/_rels/slide9.xml.rels><?xml version="1.0" encoding="UTF-8" standalone="yes"?>
<Relationships xmlns="http://schemas.openxmlformats.org/package/2006/relationships"><Relationship Id="rId8" Type="http://schemas.openxmlformats.org/officeDocument/2006/relationships/customXml" Target="../ink/ink10.xml"/><Relationship Id="rId13" Type="http://schemas.openxmlformats.org/officeDocument/2006/relationships/image" Target="../media/image23.png"/><Relationship Id="rId18" Type="http://schemas.openxmlformats.org/officeDocument/2006/relationships/customXml" Target="../ink/ink15.xml"/><Relationship Id="rId26" Type="http://schemas.openxmlformats.org/officeDocument/2006/relationships/customXml" Target="../ink/ink19.xml"/><Relationship Id="rId3" Type="http://schemas.openxmlformats.org/officeDocument/2006/relationships/image" Target="../media/image18.png"/><Relationship Id="rId21" Type="http://schemas.openxmlformats.org/officeDocument/2006/relationships/image" Target="../media/image27.png"/><Relationship Id="rId7" Type="http://schemas.openxmlformats.org/officeDocument/2006/relationships/image" Target="../media/image20.png"/><Relationship Id="rId12" Type="http://schemas.openxmlformats.org/officeDocument/2006/relationships/customXml" Target="../ink/ink12.xml"/><Relationship Id="rId17" Type="http://schemas.openxmlformats.org/officeDocument/2006/relationships/image" Target="../media/image25.png"/><Relationship Id="rId25" Type="http://schemas.openxmlformats.org/officeDocument/2006/relationships/image" Target="../media/image29.png"/><Relationship Id="rId2" Type="http://schemas.openxmlformats.org/officeDocument/2006/relationships/notesSlide" Target="../notesSlides/notesSlide8.xml"/><Relationship Id="rId16" Type="http://schemas.openxmlformats.org/officeDocument/2006/relationships/customXml" Target="../ink/ink14.xml"/><Relationship Id="rId20" Type="http://schemas.openxmlformats.org/officeDocument/2006/relationships/customXml" Target="../ink/ink16.xml"/><Relationship Id="rId29" Type="http://schemas.openxmlformats.org/officeDocument/2006/relationships/image" Target="../media/image31.png"/><Relationship Id="rId1" Type="http://schemas.openxmlformats.org/officeDocument/2006/relationships/slideLayout" Target="../slideLayouts/slideLayout13.xml"/><Relationship Id="rId6" Type="http://schemas.openxmlformats.org/officeDocument/2006/relationships/customXml" Target="../ink/ink9.xml"/><Relationship Id="rId11" Type="http://schemas.openxmlformats.org/officeDocument/2006/relationships/image" Target="../media/image22.png"/><Relationship Id="rId24" Type="http://schemas.openxmlformats.org/officeDocument/2006/relationships/customXml" Target="../ink/ink18.xml"/><Relationship Id="rId5" Type="http://schemas.openxmlformats.org/officeDocument/2006/relationships/image" Target="../media/image19.png"/><Relationship Id="rId15" Type="http://schemas.openxmlformats.org/officeDocument/2006/relationships/image" Target="../media/image24.png"/><Relationship Id="rId23" Type="http://schemas.openxmlformats.org/officeDocument/2006/relationships/image" Target="../media/image28.png"/><Relationship Id="rId28" Type="http://schemas.openxmlformats.org/officeDocument/2006/relationships/customXml" Target="../ink/ink20.xml"/><Relationship Id="rId10" Type="http://schemas.openxmlformats.org/officeDocument/2006/relationships/customXml" Target="../ink/ink11.xml"/><Relationship Id="rId19" Type="http://schemas.openxmlformats.org/officeDocument/2006/relationships/image" Target="../media/image26.png"/><Relationship Id="rId4" Type="http://schemas.openxmlformats.org/officeDocument/2006/relationships/customXml" Target="../ink/ink8.xml"/><Relationship Id="rId9" Type="http://schemas.openxmlformats.org/officeDocument/2006/relationships/image" Target="../media/image21.png"/><Relationship Id="rId14" Type="http://schemas.openxmlformats.org/officeDocument/2006/relationships/customXml" Target="../ink/ink13.xml"/><Relationship Id="rId22" Type="http://schemas.openxmlformats.org/officeDocument/2006/relationships/customXml" Target="../ink/ink17.xml"/><Relationship Id="rId27" Type="http://schemas.openxmlformats.org/officeDocument/2006/relationships/image" Target="../media/image30.png"/></Relationships>
</file>

<file path=ppt/slides/_rels/slide90.xml.rels><?xml version="1.0" encoding="UTF-8" standalone="yes"?>
<Relationships xmlns="http://schemas.openxmlformats.org/package/2006/relationships"><Relationship Id="rId3" Type="http://schemas.openxmlformats.org/officeDocument/2006/relationships/image" Target="../media/image558.png"/><Relationship Id="rId2" Type="http://schemas.openxmlformats.org/officeDocument/2006/relationships/notesSlide" Target="../notesSlides/notesSlide89.xml"/><Relationship Id="rId1" Type="http://schemas.openxmlformats.org/officeDocument/2006/relationships/slideLayout" Target="../slideLayouts/slideLayout13.xml"/><Relationship Id="rId5" Type="http://schemas.openxmlformats.org/officeDocument/2006/relationships/image" Target="../media/image537.png"/><Relationship Id="rId4" Type="http://schemas.openxmlformats.org/officeDocument/2006/relationships/image" Target="../media/image538.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93F2B-62FF-94AA-BFEB-297DDF42C4D4}"/>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CD333CBE-B699-4E3B-9F45-C045F77343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3" name="Rectangle 22">
            <a:extLst>
              <a:ext uri="{FF2B5EF4-FFF2-40B4-BE49-F238E27FC236}">
                <a16:creationId xmlns:a16="http://schemas.microsoft.com/office/drawing/2014/main" id="{FFE50961-0F1B-484C-85BC-4BD16B9FF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descr="Sample being pipetted into a petri dish">
            <a:extLst>
              <a:ext uri="{FF2B5EF4-FFF2-40B4-BE49-F238E27FC236}">
                <a16:creationId xmlns:a16="http://schemas.microsoft.com/office/drawing/2014/main" id="{30A1AD53-C244-F166-FC9F-77358C4990AA}"/>
              </a:ext>
            </a:extLst>
          </p:cNvPr>
          <p:cNvPicPr>
            <a:picLocks noChangeAspect="1"/>
          </p:cNvPicPr>
          <p:nvPr/>
        </p:nvPicPr>
        <p:blipFill>
          <a:blip r:embed="rId3">
            <a:alphaModFix amt="45000"/>
          </a:blip>
          <a:srcRect t="17929" b="6820"/>
          <a:stretch/>
        </p:blipFill>
        <p:spPr>
          <a:xfrm>
            <a:off x="20" y="10"/>
            <a:ext cx="12191980" cy="6857990"/>
          </a:xfrm>
          <a:prstGeom prst="rect">
            <a:avLst/>
          </a:prstGeom>
        </p:spPr>
      </p:pic>
      <p:sp>
        <p:nvSpPr>
          <p:cNvPr id="8" name="Title 7">
            <a:extLst>
              <a:ext uri="{FF2B5EF4-FFF2-40B4-BE49-F238E27FC236}">
                <a16:creationId xmlns:a16="http://schemas.microsoft.com/office/drawing/2014/main" id="{41E08A5C-E518-4B50-AF09-B0872E13680D}"/>
              </a:ext>
            </a:extLst>
          </p:cNvPr>
          <p:cNvSpPr>
            <a:spLocks noGrp="1"/>
          </p:cNvSpPr>
          <p:nvPr>
            <p:ph type="title"/>
          </p:nvPr>
        </p:nvSpPr>
        <p:spPr>
          <a:xfrm>
            <a:off x="603504" y="770467"/>
            <a:ext cx="10782300" cy="3352800"/>
          </a:xfrm>
        </p:spPr>
        <p:txBody>
          <a:bodyPr vert="horz" lIns="91440" tIns="45720" rIns="91440" bIns="45720" rtlCol="0" anchor="b">
            <a:normAutofit/>
          </a:bodyPr>
          <a:lstStyle/>
          <a:p>
            <a:pPr algn="l">
              <a:lnSpc>
                <a:spcPct val="80000"/>
              </a:lnSpc>
            </a:pPr>
            <a:r>
              <a:rPr lang="en-US" sz="8800" kern="1200" spc="-120" baseline="0" dirty="0">
                <a:latin typeface="+mj-lt"/>
                <a:ea typeface="+mj-ea"/>
                <a:cs typeface="+mj-cs"/>
              </a:rPr>
              <a:t>EPA Fraud in water system Science and Analysis</a:t>
            </a:r>
          </a:p>
        </p:txBody>
      </p:sp>
    </p:spTree>
    <p:extLst>
      <p:ext uri="{BB962C8B-B14F-4D97-AF65-F5344CB8AC3E}">
        <p14:creationId xmlns:p14="http://schemas.microsoft.com/office/powerpoint/2010/main" val="1311224867"/>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9D61E-595B-D6B3-739A-18F22B9CEB30}"/>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44300AA3-1599-7590-892B-198CCB336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7">
            <a:extLst>
              <a:ext uri="{FF2B5EF4-FFF2-40B4-BE49-F238E27FC236}">
                <a16:creationId xmlns:a16="http://schemas.microsoft.com/office/drawing/2014/main" id="{4965B019-AB70-1C5C-F045-D104741432C7}"/>
              </a:ext>
            </a:extLst>
          </p:cNvPr>
          <p:cNvSpPr>
            <a:spLocks noGrp="1"/>
          </p:cNvSpPr>
          <p:nvPr>
            <p:ph type="title"/>
          </p:nvPr>
        </p:nvSpPr>
        <p:spPr>
          <a:xfrm>
            <a:off x="0" y="0"/>
            <a:ext cx="12192000" cy="914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fontScale="90000"/>
          </a:bodyPr>
          <a:lstStyle/>
          <a:p>
            <a:pPr algn="l"/>
            <a:r>
              <a:rPr lang="en-US" sz="2400" b="1" dirty="0">
                <a:latin typeface="+mj-lt"/>
                <a:cs typeface="+mj-cs"/>
              </a:rPr>
              <a:t>EPA Fraud in water system Science and Analysis  </a:t>
            </a:r>
            <a:r>
              <a:rPr lang="en-US" sz="2400" b="1" dirty="0">
                <a:solidFill>
                  <a:srgbClr val="00B050"/>
                </a:solidFill>
                <a:latin typeface="+mj-lt"/>
              </a:rPr>
              <a:t>Metallic</a:t>
            </a:r>
            <a:r>
              <a:rPr lang="en-US" sz="2400" b="1" dirty="0">
                <a:latin typeface="+mj-lt"/>
              </a:rPr>
              <a:t> and </a:t>
            </a:r>
            <a:r>
              <a:rPr lang="en-US" sz="2400" b="1" dirty="0">
                <a:solidFill>
                  <a:srgbClr val="FF0000"/>
                </a:solidFill>
                <a:latin typeface="+mj-lt"/>
              </a:rPr>
              <a:t>Ionic</a:t>
            </a:r>
            <a:r>
              <a:rPr lang="en-US" sz="2400" b="1" dirty="0">
                <a:latin typeface="+mj-lt"/>
              </a:rPr>
              <a:t> </a:t>
            </a:r>
            <a:r>
              <a:rPr lang="en-US" sz="2800" b="1" dirty="0">
                <a:latin typeface="+mj-lt"/>
              </a:rPr>
              <a:t>Lead </a:t>
            </a:r>
            <a:r>
              <a:rPr lang="en-US" sz="2400" b="1" dirty="0">
                <a:latin typeface="+mj-lt"/>
              </a:rPr>
              <a:t>in our water supply, in the</a:t>
            </a:r>
            <a:br>
              <a:rPr lang="en-US" sz="2400" b="1" dirty="0">
                <a:latin typeface="+mj-lt"/>
              </a:rPr>
            </a:br>
            <a:r>
              <a:rPr lang="en-US" sz="2400" b="1" dirty="0">
                <a:solidFill>
                  <a:srgbClr val="FF0000"/>
                </a:solidFill>
                <a:latin typeface="+mj-lt"/>
              </a:rPr>
              <a:t>United</a:t>
            </a:r>
            <a:r>
              <a:rPr lang="en-US" sz="2400" b="1" dirty="0">
                <a:latin typeface="+mj-lt"/>
              </a:rPr>
              <a:t> </a:t>
            </a:r>
            <a:r>
              <a:rPr lang="en-US" sz="2400" b="1" dirty="0">
                <a:solidFill>
                  <a:schemeClr val="bg1"/>
                </a:solidFill>
                <a:latin typeface="+mj-lt"/>
              </a:rPr>
              <a:t>States</a:t>
            </a:r>
            <a:r>
              <a:rPr lang="en-US" sz="2400" b="1" dirty="0">
                <a:latin typeface="+mj-lt"/>
              </a:rPr>
              <a:t> of </a:t>
            </a:r>
            <a:r>
              <a:rPr lang="en-US" sz="2400" b="1" dirty="0">
                <a:solidFill>
                  <a:srgbClr val="002060"/>
                </a:solidFill>
                <a:latin typeface="+mj-lt"/>
              </a:rPr>
              <a:t>America</a:t>
            </a:r>
            <a:br>
              <a:rPr lang="en-US" sz="2400" b="1" dirty="0">
                <a:latin typeface="+mj-lt"/>
              </a:rPr>
            </a:br>
            <a:r>
              <a:rPr lang="en-US" sz="2400" b="1" dirty="0">
                <a:solidFill>
                  <a:srgbClr val="FF0000"/>
                </a:solidFill>
                <a:latin typeface="+mj-lt"/>
              </a:rPr>
              <a:t>Data/Corroboration </a:t>
            </a:r>
            <a:r>
              <a:rPr lang="en-US" sz="2400" b="1" dirty="0">
                <a:latin typeface="+mj-lt"/>
              </a:rPr>
              <a:t>from </a:t>
            </a:r>
            <a:r>
              <a:rPr lang="en-US" sz="2400" b="1" dirty="0">
                <a:solidFill>
                  <a:srgbClr val="FF0000"/>
                </a:solidFill>
                <a:latin typeface="+mj-lt"/>
              </a:rPr>
              <a:t>MANY </a:t>
            </a:r>
            <a:r>
              <a:rPr lang="en-US" sz="2400" b="1" dirty="0">
                <a:latin typeface="+mj-lt"/>
              </a:rPr>
              <a:t>different sources</a:t>
            </a:r>
            <a:endParaRPr lang="en-US" sz="2400" b="1" dirty="0">
              <a:latin typeface="+mj-lt"/>
              <a:cs typeface="+mj-cs"/>
            </a:endParaRPr>
          </a:p>
        </p:txBody>
      </p:sp>
      <p:pic>
        <p:nvPicPr>
          <p:cNvPr id="5" name="Picture 4">
            <a:extLst>
              <a:ext uri="{FF2B5EF4-FFF2-40B4-BE49-F238E27FC236}">
                <a16:creationId xmlns:a16="http://schemas.microsoft.com/office/drawing/2014/main" id="{A785CCE1-E1B0-52EF-9EC5-54D1286A6E84}"/>
              </a:ext>
            </a:extLst>
          </p:cNvPr>
          <p:cNvPicPr>
            <a:picLocks noChangeAspect="1"/>
          </p:cNvPicPr>
          <p:nvPr/>
        </p:nvPicPr>
        <p:blipFill>
          <a:blip r:embed="rId3"/>
          <a:stretch>
            <a:fillRect/>
          </a:stretch>
        </p:blipFill>
        <p:spPr>
          <a:xfrm>
            <a:off x="5410200" y="913528"/>
            <a:ext cx="5955812" cy="5944471"/>
          </a:xfrm>
          <a:prstGeom prst="rect">
            <a:avLst/>
          </a:prstGeom>
        </p:spPr>
      </p:pic>
      <p:sp>
        <p:nvSpPr>
          <p:cNvPr id="2" name="TextBox 1">
            <a:extLst>
              <a:ext uri="{FF2B5EF4-FFF2-40B4-BE49-F238E27FC236}">
                <a16:creationId xmlns:a16="http://schemas.microsoft.com/office/drawing/2014/main" id="{56B988B5-A6AA-FB78-EC3F-BEA75EA9BB82}"/>
              </a:ext>
            </a:extLst>
          </p:cNvPr>
          <p:cNvSpPr txBox="1"/>
          <p:nvPr/>
        </p:nvSpPr>
        <p:spPr>
          <a:xfrm>
            <a:off x="0" y="1143000"/>
            <a:ext cx="4876800" cy="6740307"/>
          </a:xfrm>
          <a:prstGeom prst="rect">
            <a:avLst/>
          </a:prstGeom>
          <a:noFill/>
        </p:spPr>
        <p:txBody>
          <a:bodyPr wrap="square" rtlCol="0">
            <a:spAutoFit/>
          </a:bodyPr>
          <a:lstStyle/>
          <a:p>
            <a:r>
              <a:rPr lang="en-US" sz="3600" dirty="0">
                <a:solidFill>
                  <a:srgbClr val="FF0000"/>
                </a:solidFill>
              </a:rPr>
              <a:t>Please read the notes in this slide in their entirety</a:t>
            </a:r>
            <a:r>
              <a:rPr lang="en-US" dirty="0"/>
              <a:t>.</a:t>
            </a:r>
          </a:p>
          <a:p>
            <a:r>
              <a:rPr lang="en-US" dirty="0"/>
              <a:t>  This is the most succinct summary in the whole presentation and scientific outlay.</a:t>
            </a:r>
          </a:p>
          <a:p>
            <a:endParaRPr lang="en-US" dirty="0"/>
          </a:p>
          <a:p>
            <a:r>
              <a:rPr lang="en-US" dirty="0"/>
              <a:t>The </a:t>
            </a:r>
            <a:r>
              <a:rPr lang="en-US" b="1" dirty="0"/>
              <a:t>EPA was brilliant </a:t>
            </a:r>
            <a:r>
              <a:rPr lang="en-US" dirty="0"/>
              <a:t>in their strategy:</a:t>
            </a:r>
          </a:p>
          <a:p>
            <a:endParaRPr lang="en-US" dirty="0"/>
          </a:p>
          <a:p>
            <a:r>
              <a:rPr lang="en-US" dirty="0"/>
              <a:t>  Raise a </a:t>
            </a:r>
            <a:r>
              <a:rPr lang="en-US" b="1" dirty="0"/>
              <a:t>FALSE CRY about Lead </a:t>
            </a:r>
            <a:r>
              <a:rPr lang="en-US" dirty="0"/>
              <a:t>in the drinking water</a:t>
            </a:r>
          </a:p>
          <a:p>
            <a:endParaRPr lang="en-US" dirty="0"/>
          </a:p>
          <a:p>
            <a:r>
              <a:rPr lang="en-US" dirty="0"/>
              <a:t>  Pick the </a:t>
            </a:r>
            <a:r>
              <a:rPr lang="en-US" b="1" dirty="0"/>
              <a:t>most expensive </a:t>
            </a:r>
            <a:r>
              <a:rPr lang="en-US" dirty="0"/>
              <a:t>and </a:t>
            </a:r>
            <a:r>
              <a:rPr lang="en-US" b="1" dirty="0"/>
              <a:t>least effective mitigation</a:t>
            </a:r>
            <a:r>
              <a:rPr lang="en-US" dirty="0"/>
              <a:t> for Lead contamination.</a:t>
            </a:r>
          </a:p>
          <a:p>
            <a:endParaRPr lang="en-US" dirty="0"/>
          </a:p>
          <a:p>
            <a:r>
              <a:rPr lang="en-US" dirty="0"/>
              <a:t>  Use the </a:t>
            </a:r>
            <a:r>
              <a:rPr lang="en-US" b="1" dirty="0"/>
              <a:t>Flint Water Crisis as a springboard to regulatory action</a:t>
            </a:r>
            <a:r>
              <a:rPr lang="en-US" dirty="0"/>
              <a:t>, rather than </a:t>
            </a:r>
            <a:r>
              <a:rPr lang="en-US" b="1" dirty="0"/>
              <a:t>accepting responsibility</a:t>
            </a:r>
            <a:r>
              <a:rPr lang="en-US" dirty="0"/>
              <a:t>. </a:t>
            </a:r>
          </a:p>
          <a:p>
            <a:endParaRPr lang="en-US" dirty="0"/>
          </a:p>
          <a:p>
            <a:r>
              <a:rPr lang="en-US" b="1" dirty="0"/>
              <a:t>Force the states do the work and bear the expense</a:t>
            </a:r>
          </a:p>
          <a:p>
            <a:endParaRPr lang="en-US" b="1" dirty="0"/>
          </a:p>
          <a:p>
            <a:endParaRPr lang="en-US" dirty="0"/>
          </a:p>
          <a:p>
            <a:endParaRPr lang="en-US" dirty="0"/>
          </a:p>
          <a:p>
            <a:endParaRPr lang="en-US" dirty="0"/>
          </a:p>
        </p:txBody>
      </p:sp>
    </p:spTree>
    <p:extLst>
      <p:ext uri="{BB962C8B-B14F-4D97-AF65-F5344CB8AC3E}">
        <p14:creationId xmlns:p14="http://schemas.microsoft.com/office/powerpoint/2010/main" val="3029154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36448F-0CEC-C82E-F19F-82908C5B75B6}"/>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C170960C-2BD7-D75E-6998-08FE92AA0F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7">
            <a:extLst>
              <a:ext uri="{FF2B5EF4-FFF2-40B4-BE49-F238E27FC236}">
                <a16:creationId xmlns:a16="http://schemas.microsoft.com/office/drawing/2014/main" id="{0E6621BD-8040-61B1-BB0D-AD84A46813A9}"/>
              </a:ext>
            </a:extLst>
          </p:cNvPr>
          <p:cNvSpPr>
            <a:spLocks noGrp="1"/>
          </p:cNvSpPr>
          <p:nvPr>
            <p:ph type="title"/>
          </p:nvPr>
        </p:nvSpPr>
        <p:spPr>
          <a:xfrm>
            <a:off x="0" y="0"/>
            <a:ext cx="12192000" cy="1295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fontScale="90000"/>
          </a:bodyPr>
          <a:lstStyle/>
          <a:p>
            <a:pPr algn="l"/>
            <a:r>
              <a:rPr lang="en-US" sz="2400" b="1" dirty="0">
                <a:latin typeface="+mj-lt"/>
                <a:cs typeface="+mj-cs"/>
              </a:rPr>
              <a:t>EPA Fraud in water system Science and Analysis  </a:t>
            </a:r>
            <a:r>
              <a:rPr lang="en-US" sz="2400" b="1" dirty="0">
                <a:solidFill>
                  <a:srgbClr val="00B050"/>
                </a:solidFill>
                <a:latin typeface="+mj-lt"/>
              </a:rPr>
              <a:t>Metallic</a:t>
            </a:r>
            <a:r>
              <a:rPr lang="en-US" sz="2400" b="1" dirty="0">
                <a:latin typeface="+mj-lt"/>
              </a:rPr>
              <a:t> and </a:t>
            </a:r>
            <a:r>
              <a:rPr lang="en-US" sz="2400" b="1" dirty="0">
                <a:solidFill>
                  <a:srgbClr val="FF0000"/>
                </a:solidFill>
                <a:latin typeface="+mj-lt"/>
              </a:rPr>
              <a:t>Ionic</a:t>
            </a:r>
            <a:r>
              <a:rPr lang="en-US" sz="2400" b="1" dirty="0">
                <a:latin typeface="+mj-lt"/>
              </a:rPr>
              <a:t> </a:t>
            </a:r>
            <a:r>
              <a:rPr lang="en-US" sz="2800" b="1" dirty="0">
                <a:latin typeface="+mj-lt"/>
              </a:rPr>
              <a:t>Lead </a:t>
            </a:r>
            <a:r>
              <a:rPr lang="en-US" sz="2400" b="1" dirty="0">
                <a:latin typeface="+mj-lt"/>
              </a:rPr>
              <a:t>in our water supply, in the</a:t>
            </a:r>
            <a:br>
              <a:rPr lang="en-US" sz="2400" b="1" dirty="0">
                <a:latin typeface="+mj-lt"/>
              </a:rPr>
            </a:br>
            <a:r>
              <a:rPr lang="en-US" sz="2400" b="1" dirty="0">
                <a:solidFill>
                  <a:srgbClr val="FF0000"/>
                </a:solidFill>
                <a:latin typeface="+mj-lt"/>
              </a:rPr>
              <a:t>United</a:t>
            </a:r>
            <a:r>
              <a:rPr lang="en-US" sz="2400" b="1" dirty="0">
                <a:latin typeface="+mj-lt"/>
              </a:rPr>
              <a:t> </a:t>
            </a:r>
            <a:r>
              <a:rPr lang="en-US" sz="2400" b="1" dirty="0">
                <a:solidFill>
                  <a:schemeClr val="bg1"/>
                </a:solidFill>
                <a:latin typeface="+mj-lt"/>
              </a:rPr>
              <a:t>States</a:t>
            </a:r>
            <a:r>
              <a:rPr lang="en-US" sz="2400" b="1" dirty="0">
                <a:latin typeface="+mj-lt"/>
              </a:rPr>
              <a:t> of </a:t>
            </a:r>
            <a:r>
              <a:rPr lang="en-US" sz="2400" b="1" dirty="0">
                <a:solidFill>
                  <a:srgbClr val="002060"/>
                </a:solidFill>
                <a:latin typeface="+mj-lt"/>
              </a:rPr>
              <a:t>America</a:t>
            </a:r>
            <a:br>
              <a:rPr lang="en-US" sz="2400" b="1" dirty="0">
                <a:solidFill>
                  <a:srgbClr val="002060"/>
                </a:solidFill>
                <a:latin typeface="+mj-lt"/>
              </a:rPr>
            </a:br>
            <a:r>
              <a:rPr lang="en-US" sz="2400" b="1" dirty="0">
                <a:solidFill>
                  <a:srgbClr val="FF0000"/>
                </a:solidFill>
                <a:latin typeface="+mj-lt"/>
              </a:rPr>
              <a:t>Environmental  Lead in America</a:t>
            </a:r>
            <a:r>
              <a:rPr lang="en-US" sz="2400" b="1" dirty="0">
                <a:solidFill>
                  <a:srgbClr val="002060"/>
                </a:solidFill>
                <a:latin typeface="+mj-lt"/>
              </a:rPr>
              <a:t>, Leaded Gasoline, naturally occurring in Soil</a:t>
            </a:r>
            <a:br>
              <a:rPr lang="en-US" sz="2400" b="1" dirty="0">
                <a:latin typeface="+mj-lt"/>
              </a:rPr>
            </a:br>
            <a:endParaRPr lang="en-US" sz="2400" b="1" dirty="0">
              <a:latin typeface="+mj-lt"/>
              <a:cs typeface="+mj-cs"/>
            </a:endParaRPr>
          </a:p>
        </p:txBody>
      </p:sp>
      <p:grpSp>
        <p:nvGrpSpPr>
          <p:cNvPr id="3" name="Group 2">
            <a:extLst>
              <a:ext uri="{FF2B5EF4-FFF2-40B4-BE49-F238E27FC236}">
                <a16:creationId xmlns:a16="http://schemas.microsoft.com/office/drawing/2014/main" id="{08695FBE-9915-CF13-6A74-5F76B6798EF4}"/>
              </a:ext>
            </a:extLst>
          </p:cNvPr>
          <p:cNvGrpSpPr/>
          <p:nvPr/>
        </p:nvGrpSpPr>
        <p:grpSpPr>
          <a:xfrm>
            <a:off x="0" y="1215841"/>
            <a:ext cx="12174828" cy="5642159"/>
            <a:chOff x="0" y="1215841"/>
            <a:chExt cx="12174828" cy="5642159"/>
          </a:xfrm>
        </p:grpSpPr>
        <p:pic>
          <p:nvPicPr>
            <p:cNvPr id="8" name="Picture 7">
              <a:extLst>
                <a:ext uri="{FF2B5EF4-FFF2-40B4-BE49-F238E27FC236}">
                  <a16:creationId xmlns:a16="http://schemas.microsoft.com/office/drawing/2014/main" id="{BFFF5657-69FD-4D5E-877D-234DC9D78643}"/>
                </a:ext>
              </a:extLst>
            </p:cNvPr>
            <p:cNvPicPr>
              <a:picLocks noChangeAspect="1"/>
            </p:cNvPicPr>
            <p:nvPr/>
          </p:nvPicPr>
          <p:blipFill>
            <a:blip r:embed="rId3"/>
            <a:stretch>
              <a:fillRect/>
            </a:stretch>
          </p:blipFill>
          <p:spPr>
            <a:xfrm>
              <a:off x="0" y="1215841"/>
              <a:ext cx="12174828" cy="5642159"/>
            </a:xfrm>
            <a:prstGeom prst="rect">
              <a:avLst/>
            </a:prstGeom>
          </p:spPr>
        </p:pic>
        <p:sp>
          <p:nvSpPr>
            <p:cNvPr id="2" name="TextBox 1">
              <a:extLst>
                <a:ext uri="{FF2B5EF4-FFF2-40B4-BE49-F238E27FC236}">
                  <a16:creationId xmlns:a16="http://schemas.microsoft.com/office/drawing/2014/main" id="{C4C9CEE2-A752-1AA2-C0C9-512D419E1886}"/>
                </a:ext>
              </a:extLst>
            </p:cNvPr>
            <p:cNvSpPr txBox="1"/>
            <p:nvPr/>
          </p:nvSpPr>
          <p:spPr>
            <a:xfrm>
              <a:off x="762000" y="1215841"/>
              <a:ext cx="5334000" cy="917759"/>
            </a:xfrm>
            <a:prstGeom prst="rect">
              <a:avLst/>
            </a:prstGeom>
            <a:solidFill>
              <a:schemeClr val="bg1"/>
            </a:solidFill>
          </p:spPr>
          <p:txBody>
            <a:bodyPr wrap="square" rtlCol="0">
              <a:spAutoFit/>
            </a:bodyPr>
            <a:lstStyle/>
            <a:p>
              <a:endParaRPr lang="en-US" dirty="0"/>
            </a:p>
          </p:txBody>
        </p:sp>
      </p:grpSp>
    </p:spTree>
    <p:extLst>
      <p:ext uri="{BB962C8B-B14F-4D97-AF65-F5344CB8AC3E}">
        <p14:creationId xmlns:p14="http://schemas.microsoft.com/office/powerpoint/2010/main" val="5945325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28D9F-3038-63AF-B943-4966BB487577}"/>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A51E081E-D46E-6916-6D41-032E4E680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7">
            <a:extLst>
              <a:ext uri="{FF2B5EF4-FFF2-40B4-BE49-F238E27FC236}">
                <a16:creationId xmlns:a16="http://schemas.microsoft.com/office/drawing/2014/main" id="{806EFD22-8893-027C-C167-7A4B4C93A53B}"/>
              </a:ext>
            </a:extLst>
          </p:cNvPr>
          <p:cNvSpPr>
            <a:spLocks noGrp="1"/>
          </p:cNvSpPr>
          <p:nvPr>
            <p:ph type="title"/>
          </p:nvPr>
        </p:nvSpPr>
        <p:spPr>
          <a:xfrm>
            <a:off x="0" y="0"/>
            <a:ext cx="12192000" cy="1295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fontScale="90000"/>
          </a:bodyPr>
          <a:lstStyle/>
          <a:p>
            <a:pPr algn="l"/>
            <a:r>
              <a:rPr lang="en-US" sz="2400" b="1" dirty="0">
                <a:latin typeface="+mj-lt"/>
                <a:cs typeface="+mj-cs"/>
              </a:rPr>
              <a:t>EPA Fraud in water system Science and Analysis  </a:t>
            </a:r>
            <a:r>
              <a:rPr lang="en-US" sz="2400" b="1" dirty="0">
                <a:solidFill>
                  <a:srgbClr val="00B050"/>
                </a:solidFill>
                <a:latin typeface="+mj-lt"/>
              </a:rPr>
              <a:t>Metallic</a:t>
            </a:r>
            <a:r>
              <a:rPr lang="en-US" sz="2400" b="1" dirty="0">
                <a:latin typeface="+mj-lt"/>
              </a:rPr>
              <a:t> and </a:t>
            </a:r>
            <a:r>
              <a:rPr lang="en-US" sz="2400" b="1" dirty="0">
                <a:solidFill>
                  <a:srgbClr val="FF0000"/>
                </a:solidFill>
                <a:latin typeface="+mj-lt"/>
              </a:rPr>
              <a:t>Ionic</a:t>
            </a:r>
            <a:r>
              <a:rPr lang="en-US" sz="2400" b="1" dirty="0">
                <a:latin typeface="+mj-lt"/>
              </a:rPr>
              <a:t> </a:t>
            </a:r>
            <a:r>
              <a:rPr lang="en-US" sz="2800" b="1" dirty="0">
                <a:latin typeface="+mj-lt"/>
              </a:rPr>
              <a:t>Lead </a:t>
            </a:r>
            <a:r>
              <a:rPr lang="en-US" sz="2400" b="1" dirty="0">
                <a:latin typeface="+mj-lt"/>
              </a:rPr>
              <a:t>in our water supply, in the</a:t>
            </a:r>
            <a:br>
              <a:rPr lang="en-US" sz="2400" b="1" dirty="0">
                <a:latin typeface="+mj-lt"/>
              </a:rPr>
            </a:br>
            <a:r>
              <a:rPr lang="en-US" sz="2400" b="1" dirty="0">
                <a:solidFill>
                  <a:srgbClr val="FF0000"/>
                </a:solidFill>
                <a:latin typeface="+mj-lt"/>
              </a:rPr>
              <a:t>United</a:t>
            </a:r>
            <a:r>
              <a:rPr lang="en-US" sz="2400" b="1" dirty="0">
                <a:latin typeface="+mj-lt"/>
              </a:rPr>
              <a:t> </a:t>
            </a:r>
            <a:r>
              <a:rPr lang="en-US" sz="2400" b="1" dirty="0">
                <a:solidFill>
                  <a:schemeClr val="bg1"/>
                </a:solidFill>
                <a:latin typeface="+mj-lt"/>
              </a:rPr>
              <a:t>States</a:t>
            </a:r>
            <a:r>
              <a:rPr lang="en-US" sz="2400" b="1" dirty="0">
                <a:latin typeface="+mj-lt"/>
              </a:rPr>
              <a:t> of </a:t>
            </a:r>
            <a:r>
              <a:rPr lang="en-US" sz="2400" b="1" dirty="0">
                <a:solidFill>
                  <a:srgbClr val="002060"/>
                </a:solidFill>
                <a:latin typeface="+mj-lt"/>
              </a:rPr>
              <a:t>America</a:t>
            </a:r>
            <a:br>
              <a:rPr lang="en-US" sz="2400" b="1" dirty="0">
                <a:solidFill>
                  <a:srgbClr val="002060"/>
                </a:solidFill>
                <a:latin typeface="+mj-lt"/>
              </a:rPr>
            </a:br>
            <a:r>
              <a:rPr lang="en-US" sz="2400" b="1" dirty="0">
                <a:solidFill>
                  <a:srgbClr val="FF0000"/>
                </a:solidFill>
                <a:latin typeface="+mj-lt"/>
              </a:rPr>
              <a:t>Environmental  Lead in Wisconsin, Near Madison WI</a:t>
            </a:r>
            <a:br>
              <a:rPr lang="en-US" sz="2400" b="1" dirty="0">
                <a:latin typeface="+mj-lt"/>
              </a:rPr>
            </a:br>
            <a:endParaRPr lang="en-US" sz="2400" b="1" dirty="0">
              <a:latin typeface="+mj-lt"/>
              <a:cs typeface="+mj-cs"/>
            </a:endParaRPr>
          </a:p>
        </p:txBody>
      </p:sp>
      <p:pic>
        <p:nvPicPr>
          <p:cNvPr id="3" name="Picture 2">
            <a:extLst>
              <a:ext uri="{FF2B5EF4-FFF2-40B4-BE49-F238E27FC236}">
                <a16:creationId xmlns:a16="http://schemas.microsoft.com/office/drawing/2014/main" id="{974E16A2-CA54-9CE1-70C3-078A62DE50EC}"/>
              </a:ext>
            </a:extLst>
          </p:cNvPr>
          <p:cNvPicPr>
            <a:picLocks noChangeAspect="1"/>
          </p:cNvPicPr>
          <p:nvPr/>
        </p:nvPicPr>
        <p:blipFill>
          <a:blip r:embed="rId3"/>
          <a:stretch>
            <a:fillRect/>
          </a:stretch>
        </p:blipFill>
        <p:spPr>
          <a:xfrm>
            <a:off x="0" y="1165631"/>
            <a:ext cx="6182588" cy="5649113"/>
          </a:xfrm>
          <a:prstGeom prst="rect">
            <a:avLst/>
          </a:prstGeom>
        </p:spPr>
      </p:pic>
    </p:spTree>
    <p:extLst>
      <p:ext uri="{BB962C8B-B14F-4D97-AF65-F5344CB8AC3E}">
        <p14:creationId xmlns:p14="http://schemas.microsoft.com/office/powerpoint/2010/main" val="21971988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F37B84-589C-E51C-0675-DB0DCFCB2463}"/>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CE2FD0CA-E14E-3E8D-B40B-FE911C082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7">
            <a:extLst>
              <a:ext uri="{FF2B5EF4-FFF2-40B4-BE49-F238E27FC236}">
                <a16:creationId xmlns:a16="http://schemas.microsoft.com/office/drawing/2014/main" id="{AA94470D-ED99-1BA0-12C9-3F9AD7CC4C9E}"/>
              </a:ext>
            </a:extLst>
          </p:cNvPr>
          <p:cNvSpPr>
            <a:spLocks noGrp="1"/>
          </p:cNvSpPr>
          <p:nvPr>
            <p:ph type="title"/>
          </p:nvPr>
        </p:nvSpPr>
        <p:spPr>
          <a:xfrm>
            <a:off x="92676" y="70235"/>
            <a:ext cx="12039600" cy="1194273"/>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fontScale="90000"/>
          </a:bodyPr>
          <a:lstStyle/>
          <a:p>
            <a:pPr algn="l"/>
            <a:r>
              <a:rPr lang="en-US" sz="1800" b="1" dirty="0">
                <a:latin typeface="+mj-lt"/>
                <a:cs typeface="+mj-cs"/>
              </a:rPr>
              <a:t>EPA Fraud in water system Science and Analysis  </a:t>
            </a:r>
            <a:r>
              <a:rPr lang="en-US" sz="1800" b="1" dirty="0">
                <a:solidFill>
                  <a:srgbClr val="00B050"/>
                </a:solidFill>
                <a:latin typeface="+mj-lt"/>
              </a:rPr>
              <a:t>Metallic</a:t>
            </a:r>
            <a:r>
              <a:rPr lang="en-US" sz="1800" b="1" dirty="0">
                <a:latin typeface="+mj-lt"/>
              </a:rPr>
              <a:t> and </a:t>
            </a:r>
            <a:r>
              <a:rPr lang="en-US" sz="1800" b="1" dirty="0">
                <a:solidFill>
                  <a:srgbClr val="FF0000"/>
                </a:solidFill>
                <a:latin typeface="+mj-lt"/>
              </a:rPr>
              <a:t>Ionic</a:t>
            </a:r>
            <a:r>
              <a:rPr lang="en-US" sz="1800" b="1" dirty="0">
                <a:latin typeface="+mj-lt"/>
              </a:rPr>
              <a:t> Lead in our water supply, in the</a:t>
            </a:r>
            <a:br>
              <a:rPr lang="en-US" sz="1800" b="1" dirty="0">
                <a:latin typeface="+mj-lt"/>
              </a:rPr>
            </a:br>
            <a:r>
              <a:rPr lang="en-US" sz="1800" b="1" dirty="0">
                <a:solidFill>
                  <a:srgbClr val="FF0000"/>
                </a:solidFill>
                <a:latin typeface="+mj-lt"/>
              </a:rPr>
              <a:t>United</a:t>
            </a:r>
            <a:r>
              <a:rPr lang="en-US" sz="1800" b="1" dirty="0">
                <a:latin typeface="+mj-lt"/>
              </a:rPr>
              <a:t> </a:t>
            </a:r>
            <a:r>
              <a:rPr lang="en-US" sz="1800" b="1" dirty="0">
                <a:solidFill>
                  <a:schemeClr val="bg1"/>
                </a:solidFill>
                <a:latin typeface="+mj-lt"/>
              </a:rPr>
              <a:t>States</a:t>
            </a:r>
            <a:r>
              <a:rPr lang="en-US" sz="1800" b="1" dirty="0">
                <a:latin typeface="+mj-lt"/>
              </a:rPr>
              <a:t> of </a:t>
            </a:r>
            <a:r>
              <a:rPr lang="en-US" sz="1800" b="1" dirty="0">
                <a:solidFill>
                  <a:srgbClr val="002060"/>
                </a:solidFill>
                <a:latin typeface="+mj-lt"/>
              </a:rPr>
              <a:t>America</a:t>
            </a:r>
            <a:br>
              <a:rPr lang="en-US" sz="1800" b="1" dirty="0">
                <a:solidFill>
                  <a:srgbClr val="002060"/>
                </a:solidFill>
                <a:latin typeface="+mj-lt"/>
              </a:rPr>
            </a:br>
            <a:r>
              <a:rPr lang="en-US" sz="1800" b="1" dirty="0">
                <a:solidFill>
                  <a:srgbClr val="002060"/>
                </a:solidFill>
                <a:latin typeface="+mj-lt"/>
              </a:rPr>
              <a:t>Environmental  Lead in Wisconsin        </a:t>
            </a:r>
            <a:r>
              <a:rPr lang="en-US" sz="2800" b="1" dirty="0">
                <a:solidFill>
                  <a:srgbClr val="FF0000"/>
                </a:solidFill>
                <a:latin typeface="+mj-lt"/>
              </a:rPr>
              <a:t>Lead Mining near Madison WI</a:t>
            </a:r>
            <a:br>
              <a:rPr lang="en-US" sz="2400" b="1" dirty="0">
                <a:latin typeface="+mj-lt"/>
              </a:rPr>
            </a:br>
            <a:endParaRPr lang="en-US" sz="2400" b="1" dirty="0">
              <a:latin typeface="+mj-lt"/>
              <a:cs typeface="+mj-cs"/>
            </a:endParaRPr>
          </a:p>
        </p:txBody>
      </p:sp>
      <p:grpSp>
        <p:nvGrpSpPr>
          <p:cNvPr id="4" name="Group 3">
            <a:extLst>
              <a:ext uri="{FF2B5EF4-FFF2-40B4-BE49-F238E27FC236}">
                <a16:creationId xmlns:a16="http://schemas.microsoft.com/office/drawing/2014/main" id="{4FCC8D91-3583-14AA-40FE-B56B95347389}"/>
              </a:ext>
            </a:extLst>
          </p:cNvPr>
          <p:cNvGrpSpPr/>
          <p:nvPr/>
        </p:nvGrpSpPr>
        <p:grpSpPr>
          <a:xfrm>
            <a:off x="91834" y="1012026"/>
            <a:ext cx="11963400" cy="5744847"/>
            <a:chOff x="91834" y="1012026"/>
            <a:chExt cx="11963400" cy="5744847"/>
          </a:xfrm>
        </p:grpSpPr>
        <p:pic>
          <p:nvPicPr>
            <p:cNvPr id="3" name="Picture 2">
              <a:extLst>
                <a:ext uri="{FF2B5EF4-FFF2-40B4-BE49-F238E27FC236}">
                  <a16:creationId xmlns:a16="http://schemas.microsoft.com/office/drawing/2014/main" id="{6F226FB2-64DA-50F1-B973-57EE2DCA648A}"/>
                </a:ext>
              </a:extLst>
            </p:cNvPr>
            <p:cNvPicPr>
              <a:picLocks noChangeAspect="1"/>
            </p:cNvPicPr>
            <p:nvPr/>
          </p:nvPicPr>
          <p:blipFill>
            <a:blip r:embed="rId3"/>
            <a:stretch>
              <a:fillRect/>
            </a:stretch>
          </p:blipFill>
          <p:spPr>
            <a:xfrm>
              <a:off x="381000" y="2971800"/>
              <a:ext cx="11063137" cy="3785073"/>
            </a:xfrm>
            <a:prstGeom prst="rect">
              <a:avLst/>
            </a:prstGeom>
          </p:spPr>
        </p:pic>
        <p:sp>
          <p:nvSpPr>
            <p:cNvPr id="2" name="TextBox 1">
              <a:extLst>
                <a:ext uri="{FF2B5EF4-FFF2-40B4-BE49-F238E27FC236}">
                  <a16:creationId xmlns:a16="http://schemas.microsoft.com/office/drawing/2014/main" id="{988B55F3-7FCD-260F-F0A3-5EC159E4EBCD}"/>
                </a:ext>
              </a:extLst>
            </p:cNvPr>
            <p:cNvSpPr txBox="1"/>
            <p:nvPr/>
          </p:nvSpPr>
          <p:spPr>
            <a:xfrm>
              <a:off x="91834" y="1012026"/>
              <a:ext cx="11963400" cy="1938992"/>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w="114300" cmpd="thickThin">
              <a:solidFill>
                <a:srgbClr val="172230"/>
              </a:solidFill>
            </a:ln>
          </p:spPr>
          <p:txBody>
            <a:bodyPr wrap="square" rtlCol="0">
              <a:spAutoFit/>
            </a:bodyPr>
            <a:lstStyle/>
            <a:p>
              <a:r>
                <a:rPr lang="en-US" sz="2400" dirty="0"/>
                <a:t>Point being, there’s </a:t>
              </a:r>
              <a:r>
                <a:rPr lang="en-US" sz="2400" dirty="0">
                  <a:solidFill>
                    <a:srgbClr val="FF0000"/>
                  </a:solidFill>
                </a:rPr>
                <a:t>a huge amount of Lead in the soil, under the soil, and likely, small amounts  in the ground water</a:t>
              </a:r>
              <a:r>
                <a:rPr lang="en-US" sz="2400" dirty="0"/>
                <a:t>.  Don’t be upset or worried, our water is monitored frequently.  The water system people are very good.  The way we treat water (Anti corrosives) helps to guard against Lead.  We have to be very careful about sampling method, and interpreting data with Lead in our water system to achieve competent ideology and results.</a:t>
              </a:r>
            </a:p>
          </p:txBody>
        </p:sp>
      </p:grpSp>
    </p:spTree>
    <p:extLst>
      <p:ext uri="{BB962C8B-B14F-4D97-AF65-F5344CB8AC3E}">
        <p14:creationId xmlns:p14="http://schemas.microsoft.com/office/powerpoint/2010/main" val="5109804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B62A4D-0150-84EE-1DD6-B849BC774E1B}"/>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922AB45F-CCDA-138A-D75E-6FAA0B62D1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7">
            <a:extLst>
              <a:ext uri="{FF2B5EF4-FFF2-40B4-BE49-F238E27FC236}">
                <a16:creationId xmlns:a16="http://schemas.microsoft.com/office/drawing/2014/main" id="{0B09F7FA-EFC1-AE64-451B-CA62C01891F5}"/>
              </a:ext>
            </a:extLst>
          </p:cNvPr>
          <p:cNvSpPr>
            <a:spLocks noGrp="1"/>
          </p:cNvSpPr>
          <p:nvPr>
            <p:ph type="title"/>
          </p:nvPr>
        </p:nvSpPr>
        <p:spPr>
          <a:xfrm>
            <a:off x="0" y="0"/>
            <a:ext cx="12192000" cy="1295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fontScale="90000"/>
          </a:bodyPr>
          <a:lstStyle/>
          <a:p>
            <a:pPr algn="l"/>
            <a:r>
              <a:rPr lang="en-US" sz="2400" b="1" dirty="0">
                <a:latin typeface="+mj-lt"/>
                <a:cs typeface="+mj-cs"/>
              </a:rPr>
              <a:t>EPA Fraud in water system Science and Analysis  </a:t>
            </a:r>
            <a:r>
              <a:rPr lang="en-US" sz="2400" b="1" dirty="0">
                <a:solidFill>
                  <a:srgbClr val="00B050"/>
                </a:solidFill>
                <a:latin typeface="+mj-lt"/>
              </a:rPr>
              <a:t>Metallic</a:t>
            </a:r>
            <a:r>
              <a:rPr lang="en-US" sz="2400" b="1" dirty="0">
                <a:latin typeface="+mj-lt"/>
              </a:rPr>
              <a:t> and </a:t>
            </a:r>
            <a:r>
              <a:rPr lang="en-US" sz="2400" b="1" dirty="0">
                <a:solidFill>
                  <a:srgbClr val="FF0000"/>
                </a:solidFill>
                <a:latin typeface="+mj-lt"/>
              </a:rPr>
              <a:t>Ionic</a:t>
            </a:r>
            <a:r>
              <a:rPr lang="en-US" sz="2400" b="1" dirty="0">
                <a:latin typeface="+mj-lt"/>
              </a:rPr>
              <a:t> </a:t>
            </a:r>
            <a:r>
              <a:rPr lang="en-US" sz="2800" b="1" dirty="0">
                <a:latin typeface="+mj-lt"/>
              </a:rPr>
              <a:t>Lead </a:t>
            </a:r>
            <a:r>
              <a:rPr lang="en-US" sz="2400" b="1" dirty="0">
                <a:latin typeface="+mj-lt"/>
              </a:rPr>
              <a:t>in our water supply, in the</a:t>
            </a:r>
            <a:br>
              <a:rPr lang="en-US" sz="2400" b="1" dirty="0">
                <a:latin typeface="+mj-lt"/>
              </a:rPr>
            </a:br>
            <a:r>
              <a:rPr lang="en-US" sz="2400" b="1" dirty="0">
                <a:solidFill>
                  <a:srgbClr val="FF0000"/>
                </a:solidFill>
                <a:latin typeface="+mj-lt"/>
              </a:rPr>
              <a:t>United</a:t>
            </a:r>
            <a:r>
              <a:rPr lang="en-US" sz="2400" b="1" dirty="0">
                <a:latin typeface="+mj-lt"/>
              </a:rPr>
              <a:t> </a:t>
            </a:r>
            <a:r>
              <a:rPr lang="en-US" sz="2400" b="1" dirty="0">
                <a:solidFill>
                  <a:schemeClr val="bg1"/>
                </a:solidFill>
                <a:latin typeface="+mj-lt"/>
              </a:rPr>
              <a:t>States</a:t>
            </a:r>
            <a:r>
              <a:rPr lang="en-US" sz="2400" b="1" dirty="0">
                <a:latin typeface="+mj-lt"/>
              </a:rPr>
              <a:t> of </a:t>
            </a:r>
            <a:r>
              <a:rPr lang="en-US" sz="2400" b="1" dirty="0">
                <a:solidFill>
                  <a:srgbClr val="002060"/>
                </a:solidFill>
                <a:latin typeface="+mj-lt"/>
              </a:rPr>
              <a:t>America</a:t>
            </a:r>
            <a:br>
              <a:rPr lang="en-US" sz="2400" b="1" dirty="0">
                <a:solidFill>
                  <a:srgbClr val="002060"/>
                </a:solidFill>
                <a:latin typeface="+mj-lt"/>
              </a:rPr>
            </a:br>
            <a:r>
              <a:rPr lang="en-US" sz="2400" b="1" dirty="0">
                <a:solidFill>
                  <a:srgbClr val="002060"/>
                </a:solidFill>
                <a:latin typeface="+mj-lt"/>
              </a:rPr>
              <a:t>			</a:t>
            </a:r>
            <a:r>
              <a:rPr lang="en-US" sz="3600" b="1" dirty="0">
                <a:solidFill>
                  <a:srgbClr val="002060"/>
                </a:solidFill>
                <a:latin typeface="+mj-lt"/>
              </a:rPr>
              <a:t>Actions to reduce potential Lead Exposure (EPA)</a:t>
            </a:r>
            <a:br>
              <a:rPr lang="en-US" sz="2400" b="1" dirty="0">
                <a:latin typeface="+mj-lt"/>
              </a:rPr>
            </a:br>
            <a:endParaRPr lang="en-US" sz="2400" b="1" dirty="0">
              <a:latin typeface="+mj-lt"/>
              <a:cs typeface="+mj-cs"/>
            </a:endParaRPr>
          </a:p>
        </p:txBody>
      </p:sp>
      <p:pic>
        <p:nvPicPr>
          <p:cNvPr id="5" name="Picture 4">
            <a:extLst>
              <a:ext uri="{FF2B5EF4-FFF2-40B4-BE49-F238E27FC236}">
                <a16:creationId xmlns:a16="http://schemas.microsoft.com/office/drawing/2014/main" id="{BA73086B-1B37-D10F-FE4B-FA4BF4F19EB7}"/>
              </a:ext>
            </a:extLst>
          </p:cNvPr>
          <p:cNvPicPr>
            <a:picLocks noChangeAspect="1"/>
          </p:cNvPicPr>
          <p:nvPr/>
        </p:nvPicPr>
        <p:blipFill>
          <a:blip r:embed="rId3"/>
          <a:stretch>
            <a:fillRect/>
          </a:stretch>
        </p:blipFill>
        <p:spPr>
          <a:xfrm>
            <a:off x="157939" y="1151118"/>
            <a:ext cx="9000202" cy="5729886"/>
          </a:xfrm>
          <a:prstGeom prst="rect">
            <a:avLst/>
          </a:prstGeom>
        </p:spPr>
      </p:pic>
      <p:sp>
        <p:nvSpPr>
          <p:cNvPr id="2" name="TextBox 1">
            <a:extLst>
              <a:ext uri="{FF2B5EF4-FFF2-40B4-BE49-F238E27FC236}">
                <a16:creationId xmlns:a16="http://schemas.microsoft.com/office/drawing/2014/main" id="{30C80970-F27B-CBCC-1389-D4680AFFC208}"/>
              </a:ext>
            </a:extLst>
          </p:cNvPr>
          <p:cNvSpPr txBox="1"/>
          <p:nvPr/>
        </p:nvSpPr>
        <p:spPr>
          <a:xfrm>
            <a:off x="3481171" y="4016061"/>
            <a:ext cx="8552890" cy="2954655"/>
          </a:xfrm>
          <a:prstGeom prst="rect">
            <a:avLst/>
          </a:prstGeom>
          <a:noFill/>
        </p:spPr>
        <p:txBody>
          <a:bodyPr wrap="square" rtlCol="0">
            <a:spAutoFit/>
          </a:bodyPr>
          <a:lstStyle/>
          <a:p>
            <a:r>
              <a:rPr lang="en-US" dirty="0"/>
              <a:t>The</a:t>
            </a:r>
            <a:r>
              <a:rPr lang="en-US" b="1" dirty="0"/>
              <a:t> </a:t>
            </a:r>
            <a:r>
              <a:rPr lang="en-US" b="1" dirty="0">
                <a:highlight>
                  <a:srgbClr val="FFFF00"/>
                </a:highlight>
              </a:rPr>
              <a:t>Environmental protection agency (EPA) </a:t>
            </a:r>
            <a:r>
              <a:rPr lang="en-US" dirty="0"/>
              <a:t>clearly says:</a:t>
            </a:r>
          </a:p>
          <a:p>
            <a:r>
              <a:rPr lang="en-US" b="1" dirty="0"/>
              <a:t>	</a:t>
            </a:r>
            <a:r>
              <a:rPr lang="en-US" dirty="0"/>
              <a:t>Run your water</a:t>
            </a:r>
          </a:p>
          <a:p>
            <a:r>
              <a:rPr lang="en-US" dirty="0"/>
              <a:t>	Shower/change</a:t>
            </a:r>
          </a:p>
          <a:p>
            <a:endParaRPr lang="en-US" b="1" dirty="0"/>
          </a:p>
          <a:p>
            <a:r>
              <a:rPr lang="en-US" dirty="0"/>
              <a:t>YET the EPA </a:t>
            </a:r>
            <a:r>
              <a:rPr lang="en-US" b="1" dirty="0"/>
              <a:t>Sampling protocol </a:t>
            </a:r>
            <a:r>
              <a:rPr lang="en-US" dirty="0"/>
              <a:t>for water studies from homes that</a:t>
            </a:r>
            <a:r>
              <a:rPr lang="en-US" b="1" dirty="0"/>
              <a:t>:</a:t>
            </a:r>
          </a:p>
          <a:p>
            <a:r>
              <a:rPr lang="en-US" b="1" dirty="0"/>
              <a:t>	Water is not run in the morning,  </a:t>
            </a:r>
            <a:r>
              <a:rPr lang="en-US" b="1" dirty="0">
                <a:solidFill>
                  <a:srgbClr val="FF0000"/>
                </a:solidFill>
              </a:rPr>
              <a:t>MEANING</a:t>
            </a:r>
            <a:r>
              <a:rPr lang="en-US" b="1" dirty="0"/>
              <a:t>, Stagnant sample, NO Shower, NO Flush</a:t>
            </a:r>
          </a:p>
          <a:p>
            <a:r>
              <a:rPr lang="en-US" b="1" dirty="0"/>
              <a:t>	Aerator not cleaned and left in water stream (contributes lead)</a:t>
            </a:r>
          </a:p>
          <a:p>
            <a:endParaRPr lang="en-US" b="1" dirty="0"/>
          </a:p>
          <a:p>
            <a:r>
              <a:rPr lang="en-US" sz="2400" b="1" dirty="0"/>
              <a:t>EPA begins water studies with a </a:t>
            </a:r>
            <a:r>
              <a:rPr lang="en-US" sz="2400" b="1" dirty="0">
                <a:solidFill>
                  <a:srgbClr val="FF0000"/>
                </a:solidFill>
              </a:rPr>
              <a:t>FALSE HIGH LEAD CONTENT</a:t>
            </a:r>
          </a:p>
          <a:p>
            <a:endParaRPr lang="en-US" b="1" dirty="0"/>
          </a:p>
        </p:txBody>
      </p:sp>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59938169-FE15-7E3C-75E2-1BD2BB3749AE}"/>
                  </a:ext>
                </a:extLst>
              </p14:cNvPr>
              <p14:cNvContentPartPr/>
              <p14:nvPr/>
            </p14:nvContentPartPr>
            <p14:xfrm>
              <a:off x="536160" y="5636534"/>
              <a:ext cx="1154520" cy="54720"/>
            </p14:xfrm>
          </p:contentPart>
        </mc:Choice>
        <mc:Fallback xmlns="">
          <p:pic>
            <p:nvPicPr>
              <p:cNvPr id="3" name="Ink 2">
                <a:extLst>
                  <a:ext uri="{FF2B5EF4-FFF2-40B4-BE49-F238E27FC236}">
                    <a16:creationId xmlns:a16="http://schemas.microsoft.com/office/drawing/2014/main" id="{59938169-FE15-7E3C-75E2-1BD2BB3749AE}"/>
                  </a:ext>
                </a:extLst>
              </p:cNvPr>
              <p:cNvPicPr/>
              <p:nvPr/>
            </p:nvPicPr>
            <p:blipFill>
              <a:blip r:embed="rId5"/>
              <a:stretch>
                <a:fillRect/>
              </a:stretch>
            </p:blipFill>
            <p:spPr>
              <a:xfrm>
                <a:off x="482520" y="5528534"/>
                <a:ext cx="1262160" cy="2703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B17D3BE8-88AD-3ECA-5DCB-577D1B6416F7}"/>
                  </a:ext>
                </a:extLst>
              </p14:cNvPr>
              <p14:cNvContentPartPr/>
              <p14:nvPr/>
            </p14:nvContentPartPr>
            <p14:xfrm>
              <a:off x="570000" y="6102014"/>
              <a:ext cx="909720" cy="106920"/>
            </p14:xfrm>
          </p:contentPart>
        </mc:Choice>
        <mc:Fallback xmlns="">
          <p:pic>
            <p:nvPicPr>
              <p:cNvPr id="4" name="Ink 3">
                <a:extLst>
                  <a:ext uri="{FF2B5EF4-FFF2-40B4-BE49-F238E27FC236}">
                    <a16:creationId xmlns:a16="http://schemas.microsoft.com/office/drawing/2014/main" id="{B17D3BE8-88AD-3ECA-5DCB-577D1B6416F7}"/>
                  </a:ext>
                </a:extLst>
              </p:cNvPr>
              <p:cNvPicPr/>
              <p:nvPr/>
            </p:nvPicPr>
            <p:blipFill>
              <a:blip r:embed="rId7"/>
              <a:stretch>
                <a:fillRect/>
              </a:stretch>
            </p:blipFill>
            <p:spPr>
              <a:xfrm>
                <a:off x="516360" y="5994374"/>
                <a:ext cx="1017360" cy="322560"/>
              </a:xfrm>
              <a:prstGeom prst="rect">
                <a:avLst/>
              </a:prstGeom>
            </p:spPr>
          </p:pic>
        </mc:Fallback>
      </mc:AlternateContent>
    </p:spTree>
    <p:extLst>
      <p:ext uri="{BB962C8B-B14F-4D97-AF65-F5344CB8AC3E}">
        <p14:creationId xmlns:p14="http://schemas.microsoft.com/office/powerpoint/2010/main" val="9832858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01039-B339-6621-8B43-2CC9C2C08172}"/>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3CEB298D-505C-CA15-4F5D-AA5D40454E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7">
            <a:extLst>
              <a:ext uri="{FF2B5EF4-FFF2-40B4-BE49-F238E27FC236}">
                <a16:creationId xmlns:a16="http://schemas.microsoft.com/office/drawing/2014/main" id="{F7B52C04-8D25-8003-427F-360C2900F376}"/>
              </a:ext>
            </a:extLst>
          </p:cNvPr>
          <p:cNvSpPr>
            <a:spLocks noGrp="1"/>
          </p:cNvSpPr>
          <p:nvPr>
            <p:ph type="title"/>
          </p:nvPr>
        </p:nvSpPr>
        <p:spPr>
          <a:xfrm>
            <a:off x="0" y="0"/>
            <a:ext cx="12192000" cy="1295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fontScale="90000"/>
          </a:bodyPr>
          <a:lstStyle/>
          <a:p>
            <a:pPr algn="l"/>
            <a:r>
              <a:rPr lang="en-US" sz="2400" b="1" dirty="0">
                <a:latin typeface="+mj-lt"/>
                <a:cs typeface="+mj-cs"/>
              </a:rPr>
              <a:t>EPA Fraud in water system Science and Analysis  </a:t>
            </a:r>
            <a:r>
              <a:rPr lang="en-US" sz="2400" b="1" dirty="0">
                <a:solidFill>
                  <a:srgbClr val="00B050"/>
                </a:solidFill>
                <a:latin typeface="+mj-lt"/>
              </a:rPr>
              <a:t>Metallic</a:t>
            </a:r>
            <a:r>
              <a:rPr lang="en-US" sz="2400" b="1" dirty="0">
                <a:latin typeface="+mj-lt"/>
              </a:rPr>
              <a:t> and </a:t>
            </a:r>
            <a:r>
              <a:rPr lang="en-US" sz="2400" b="1" dirty="0">
                <a:solidFill>
                  <a:srgbClr val="FF0000"/>
                </a:solidFill>
                <a:latin typeface="+mj-lt"/>
              </a:rPr>
              <a:t>Ionic</a:t>
            </a:r>
            <a:r>
              <a:rPr lang="en-US" sz="2400" b="1" dirty="0">
                <a:latin typeface="+mj-lt"/>
              </a:rPr>
              <a:t> </a:t>
            </a:r>
            <a:r>
              <a:rPr lang="en-US" sz="2800" b="1" dirty="0">
                <a:latin typeface="+mj-lt"/>
              </a:rPr>
              <a:t>Lead </a:t>
            </a:r>
            <a:r>
              <a:rPr lang="en-US" sz="2400" b="1" dirty="0">
                <a:latin typeface="+mj-lt"/>
              </a:rPr>
              <a:t>in our water supply, in the</a:t>
            </a:r>
            <a:br>
              <a:rPr lang="en-US" sz="2400" b="1" dirty="0">
                <a:latin typeface="+mj-lt"/>
              </a:rPr>
            </a:br>
            <a:r>
              <a:rPr lang="en-US" sz="2400" b="1" dirty="0">
                <a:solidFill>
                  <a:srgbClr val="FF0000"/>
                </a:solidFill>
                <a:latin typeface="+mj-lt"/>
              </a:rPr>
              <a:t>United</a:t>
            </a:r>
            <a:r>
              <a:rPr lang="en-US" sz="2400" b="1" dirty="0">
                <a:latin typeface="+mj-lt"/>
              </a:rPr>
              <a:t> </a:t>
            </a:r>
            <a:r>
              <a:rPr lang="en-US" sz="2400" b="1" dirty="0">
                <a:solidFill>
                  <a:schemeClr val="bg1"/>
                </a:solidFill>
                <a:latin typeface="+mj-lt"/>
              </a:rPr>
              <a:t>States</a:t>
            </a:r>
            <a:r>
              <a:rPr lang="en-US" sz="2400" b="1" dirty="0">
                <a:latin typeface="+mj-lt"/>
              </a:rPr>
              <a:t> of </a:t>
            </a:r>
            <a:r>
              <a:rPr lang="en-US" sz="2400" b="1" dirty="0">
                <a:solidFill>
                  <a:srgbClr val="002060"/>
                </a:solidFill>
                <a:latin typeface="+mj-lt"/>
              </a:rPr>
              <a:t>America</a:t>
            </a:r>
            <a:br>
              <a:rPr lang="en-US" sz="2400" b="1" dirty="0">
                <a:solidFill>
                  <a:srgbClr val="002060"/>
                </a:solidFill>
                <a:latin typeface="+mj-lt"/>
              </a:rPr>
            </a:br>
            <a:r>
              <a:rPr lang="en-US" sz="2400" b="1" dirty="0">
                <a:solidFill>
                  <a:srgbClr val="002060"/>
                </a:solidFill>
                <a:latin typeface="+mj-lt"/>
              </a:rPr>
              <a:t>Actions to reduce potential Lead Exposure (EPA), </a:t>
            </a:r>
            <a:r>
              <a:rPr lang="en-US" sz="2400" b="1" dirty="0">
                <a:solidFill>
                  <a:srgbClr val="FF0000"/>
                </a:solidFill>
                <a:latin typeface="+mj-lt"/>
              </a:rPr>
              <a:t>Filtration – Economical and effective</a:t>
            </a:r>
            <a:br>
              <a:rPr lang="en-US" sz="2400" b="1" dirty="0">
                <a:latin typeface="+mj-lt"/>
              </a:rPr>
            </a:br>
            <a:endParaRPr lang="en-US" sz="2400" b="1" dirty="0">
              <a:latin typeface="+mj-lt"/>
              <a:cs typeface="+mj-cs"/>
            </a:endParaRPr>
          </a:p>
        </p:txBody>
      </p:sp>
      <p:grpSp>
        <p:nvGrpSpPr>
          <p:cNvPr id="28" name="Group 27">
            <a:extLst>
              <a:ext uri="{FF2B5EF4-FFF2-40B4-BE49-F238E27FC236}">
                <a16:creationId xmlns:a16="http://schemas.microsoft.com/office/drawing/2014/main" id="{659980B3-9040-C864-B568-D95060A79033}"/>
              </a:ext>
            </a:extLst>
          </p:cNvPr>
          <p:cNvGrpSpPr/>
          <p:nvPr/>
        </p:nvGrpSpPr>
        <p:grpSpPr>
          <a:xfrm>
            <a:off x="0" y="1247439"/>
            <a:ext cx="12198707" cy="5638520"/>
            <a:chOff x="0" y="1247439"/>
            <a:chExt cx="12198707" cy="5638520"/>
          </a:xfrm>
        </p:grpSpPr>
        <p:pic>
          <p:nvPicPr>
            <p:cNvPr id="9" name="Picture 8">
              <a:extLst>
                <a:ext uri="{FF2B5EF4-FFF2-40B4-BE49-F238E27FC236}">
                  <a16:creationId xmlns:a16="http://schemas.microsoft.com/office/drawing/2014/main" id="{55A92C65-BA40-DDE2-3ADB-710B45AEA400}"/>
                </a:ext>
              </a:extLst>
            </p:cNvPr>
            <p:cNvPicPr>
              <a:picLocks noChangeAspect="1"/>
            </p:cNvPicPr>
            <p:nvPr/>
          </p:nvPicPr>
          <p:blipFill>
            <a:blip r:embed="rId3"/>
            <a:stretch>
              <a:fillRect/>
            </a:stretch>
          </p:blipFill>
          <p:spPr>
            <a:xfrm>
              <a:off x="8097039" y="3178578"/>
              <a:ext cx="3655347" cy="3707381"/>
            </a:xfrm>
            <a:prstGeom prst="rect">
              <a:avLst/>
            </a:prstGeom>
          </p:spPr>
        </p:pic>
        <p:pic>
          <p:nvPicPr>
            <p:cNvPr id="11" name="Picture 10">
              <a:extLst>
                <a:ext uri="{FF2B5EF4-FFF2-40B4-BE49-F238E27FC236}">
                  <a16:creationId xmlns:a16="http://schemas.microsoft.com/office/drawing/2014/main" id="{9CDEC58D-BC00-FEBD-7493-540AC3688BFC}"/>
                </a:ext>
              </a:extLst>
            </p:cNvPr>
            <p:cNvPicPr>
              <a:picLocks noChangeAspect="1"/>
            </p:cNvPicPr>
            <p:nvPr/>
          </p:nvPicPr>
          <p:blipFill>
            <a:blip r:embed="rId4"/>
            <a:stretch>
              <a:fillRect/>
            </a:stretch>
          </p:blipFill>
          <p:spPr>
            <a:xfrm>
              <a:off x="3704270" y="2432155"/>
              <a:ext cx="4392769" cy="4425845"/>
            </a:xfrm>
            <a:prstGeom prst="rect">
              <a:avLst/>
            </a:prstGeom>
          </p:spPr>
        </p:pic>
        <p:pic>
          <p:nvPicPr>
            <p:cNvPr id="14" name="Picture 13">
              <a:extLst>
                <a:ext uri="{FF2B5EF4-FFF2-40B4-BE49-F238E27FC236}">
                  <a16:creationId xmlns:a16="http://schemas.microsoft.com/office/drawing/2014/main" id="{0C0A306E-78B0-ADC9-E49D-590F9661BA00}"/>
                </a:ext>
              </a:extLst>
            </p:cNvPr>
            <p:cNvPicPr>
              <a:picLocks noChangeAspect="1"/>
            </p:cNvPicPr>
            <p:nvPr/>
          </p:nvPicPr>
          <p:blipFill>
            <a:blip r:embed="rId5"/>
            <a:stretch>
              <a:fillRect/>
            </a:stretch>
          </p:blipFill>
          <p:spPr>
            <a:xfrm>
              <a:off x="0" y="1997292"/>
              <a:ext cx="3734321" cy="4848902"/>
            </a:xfrm>
            <a:prstGeom prst="rect">
              <a:avLst/>
            </a:prstGeom>
          </p:spPr>
        </p:pic>
        <p:pic>
          <p:nvPicPr>
            <p:cNvPr id="16" name="Picture 15">
              <a:extLst>
                <a:ext uri="{FF2B5EF4-FFF2-40B4-BE49-F238E27FC236}">
                  <a16:creationId xmlns:a16="http://schemas.microsoft.com/office/drawing/2014/main" id="{9D532784-50BC-5008-E790-A86861D66909}"/>
                </a:ext>
              </a:extLst>
            </p:cNvPr>
            <p:cNvPicPr>
              <a:picLocks noChangeAspect="1"/>
            </p:cNvPicPr>
            <p:nvPr/>
          </p:nvPicPr>
          <p:blipFill>
            <a:blip r:embed="rId6"/>
            <a:stretch>
              <a:fillRect/>
            </a:stretch>
          </p:blipFill>
          <p:spPr>
            <a:xfrm>
              <a:off x="0" y="1247439"/>
              <a:ext cx="7194195" cy="1026433"/>
            </a:xfrm>
            <a:prstGeom prst="rect">
              <a:avLst/>
            </a:prstGeom>
          </p:spPr>
        </p:pic>
        <p:pic>
          <p:nvPicPr>
            <p:cNvPr id="18" name="Picture 17">
              <a:extLst>
                <a:ext uri="{FF2B5EF4-FFF2-40B4-BE49-F238E27FC236}">
                  <a16:creationId xmlns:a16="http://schemas.microsoft.com/office/drawing/2014/main" id="{F24E85DF-CB37-A472-A78E-C7E21CF73DD6}"/>
                </a:ext>
              </a:extLst>
            </p:cNvPr>
            <p:cNvPicPr>
              <a:picLocks noChangeAspect="1"/>
            </p:cNvPicPr>
            <p:nvPr/>
          </p:nvPicPr>
          <p:blipFill>
            <a:blip r:embed="rId7"/>
            <a:stretch>
              <a:fillRect/>
            </a:stretch>
          </p:blipFill>
          <p:spPr>
            <a:xfrm>
              <a:off x="2399111" y="3954236"/>
              <a:ext cx="2395972" cy="935013"/>
            </a:xfrm>
            <a:prstGeom prst="rect">
              <a:avLst/>
            </a:prstGeom>
          </p:spPr>
        </p:pic>
        <mc:AlternateContent xmlns:mc="http://schemas.openxmlformats.org/markup-compatibility/2006" xmlns:p14="http://schemas.microsoft.com/office/powerpoint/2010/main">
          <mc:Choice Requires="p14">
            <p:contentPart p14:bwMode="auto" r:id="rId8">
              <p14:nvContentPartPr>
                <p14:cNvPr id="19" name="Ink 18">
                  <a:extLst>
                    <a:ext uri="{FF2B5EF4-FFF2-40B4-BE49-F238E27FC236}">
                      <a16:creationId xmlns:a16="http://schemas.microsoft.com/office/drawing/2014/main" id="{53269B97-2B12-7EA9-5754-241C3E34F197}"/>
                    </a:ext>
                  </a:extLst>
                </p14:cNvPr>
                <p14:cNvContentPartPr/>
                <p14:nvPr/>
              </p14:nvContentPartPr>
              <p14:xfrm>
                <a:off x="3927838" y="5072775"/>
                <a:ext cx="334800" cy="27360"/>
              </p14:xfrm>
            </p:contentPart>
          </mc:Choice>
          <mc:Fallback xmlns="">
            <p:pic>
              <p:nvPicPr>
                <p:cNvPr id="19" name="Ink 18">
                  <a:extLst>
                    <a:ext uri="{FF2B5EF4-FFF2-40B4-BE49-F238E27FC236}">
                      <a16:creationId xmlns:a16="http://schemas.microsoft.com/office/drawing/2014/main" id="{53269B97-2B12-7EA9-5754-241C3E34F197}"/>
                    </a:ext>
                  </a:extLst>
                </p:cNvPr>
                <p:cNvPicPr/>
                <p:nvPr/>
              </p:nvPicPr>
              <p:blipFill>
                <a:blip r:embed="rId9"/>
                <a:stretch>
                  <a:fillRect/>
                </a:stretch>
              </p:blipFill>
              <p:spPr>
                <a:xfrm>
                  <a:off x="3873838" y="4965135"/>
                  <a:ext cx="442440" cy="243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0" name="Ink 19">
                  <a:extLst>
                    <a:ext uri="{FF2B5EF4-FFF2-40B4-BE49-F238E27FC236}">
                      <a16:creationId xmlns:a16="http://schemas.microsoft.com/office/drawing/2014/main" id="{0D460B5F-3AA4-1343-95F3-F45A762FF346}"/>
                    </a:ext>
                  </a:extLst>
                </p14:cNvPr>
                <p14:cNvContentPartPr/>
                <p14:nvPr/>
              </p14:nvContentPartPr>
              <p14:xfrm>
                <a:off x="7598398" y="5048295"/>
                <a:ext cx="327600" cy="57960"/>
              </p14:xfrm>
            </p:contentPart>
          </mc:Choice>
          <mc:Fallback xmlns="">
            <p:pic>
              <p:nvPicPr>
                <p:cNvPr id="20" name="Ink 19">
                  <a:extLst>
                    <a:ext uri="{FF2B5EF4-FFF2-40B4-BE49-F238E27FC236}">
                      <a16:creationId xmlns:a16="http://schemas.microsoft.com/office/drawing/2014/main" id="{0D460B5F-3AA4-1343-95F3-F45A762FF346}"/>
                    </a:ext>
                  </a:extLst>
                </p:cNvPr>
                <p:cNvPicPr/>
                <p:nvPr/>
              </p:nvPicPr>
              <p:blipFill>
                <a:blip r:embed="rId11"/>
                <a:stretch>
                  <a:fillRect/>
                </a:stretch>
              </p:blipFill>
              <p:spPr>
                <a:xfrm>
                  <a:off x="7544758" y="4940655"/>
                  <a:ext cx="435240" cy="273600"/>
                </a:xfrm>
                <a:prstGeom prst="rect">
                  <a:avLst/>
                </a:prstGeom>
              </p:spPr>
            </p:pic>
          </mc:Fallback>
        </mc:AlternateContent>
        <p:pic>
          <p:nvPicPr>
            <p:cNvPr id="24" name="Picture 23">
              <a:extLst>
                <a:ext uri="{FF2B5EF4-FFF2-40B4-BE49-F238E27FC236}">
                  <a16:creationId xmlns:a16="http://schemas.microsoft.com/office/drawing/2014/main" id="{79CEF421-DCC3-2865-0847-EE29E7D64EBD}"/>
                </a:ext>
              </a:extLst>
            </p:cNvPr>
            <p:cNvPicPr>
              <a:picLocks noChangeAspect="1"/>
            </p:cNvPicPr>
            <p:nvPr/>
          </p:nvPicPr>
          <p:blipFill>
            <a:blip r:embed="rId12"/>
            <a:stretch>
              <a:fillRect/>
            </a:stretch>
          </p:blipFill>
          <p:spPr>
            <a:xfrm>
              <a:off x="7961752" y="1323360"/>
              <a:ext cx="4236955" cy="1844861"/>
            </a:xfrm>
            <a:prstGeom prst="rect">
              <a:avLst/>
            </a:prstGeom>
          </p:spPr>
        </p:pic>
        <mc:AlternateContent xmlns:mc="http://schemas.openxmlformats.org/markup-compatibility/2006" xmlns:p14="http://schemas.microsoft.com/office/powerpoint/2010/main">
          <mc:Choice Requires="p14">
            <p:contentPart p14:bwMode="auto" r:id="rId13">
              <p14:nvContentPartPr>
                <p14:cNvPr id="26" name="Ink 25">
                  <a:extLst>
                    <a:ext uri="{FF2B5EF4-FFF2-40B4-BE49-F238E27FC236}">
                      <a16:creationId xmlns:a16="http://schemas.microsoft.com/office/drawing/2014/main" id="{4369CEA9-955D-7615-3A68-67D214EC7136}"/>
                    </a:ext>
                  </a:extLst>
                </p14:cNvPr>
                <p14:cNvContentPartPr/>
                <p14:nvPr/>
              </p14:nvContentPartPr>
              <p14:xfrm>
                <a:off x="9890518" y="4546095"/>
                <a:ext cx="1185840" cy="39240"/>
              </p14:xfrm>
            </p:contentPart>
          </mc:Choice>
          <mc:Fallback xmlns="">
            <p:pic>
              <p:nvPicPr>
                <p:cNvPr id="26" name="Ink 25">
                  <a:extLst>
                    <a:ext uri="{FF2B5EF4-FFF2-40B4-BE49-F238E27FC236}">
                      <a16:creationId xmlns:a16="http://schemas.microsoft.com/office/drawing/2014/main" id="{4369CEA9-955D-7615-3A68-67D214EC7136}"/>
                    </a:ext>
                  </a:extLst>
                </p:cNvPr>
                <p:cNvPicPr/>
                <p:nvPr/>
              </p:nvPicPr>
              <p:blipFill>
                <a:blip r:embed="rId14"/>
                <a:stretch>
                  <a:fillRect/>
                </a:stretch>
              </p:blipFill>
              <p:spPr>
                <a:xfrm>
                  <a:off x="9836518" y="4438095"/>
                  <a:ext cx="1293480" cy="2548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7" name="Ink 26">
                  <a:extLst>
                    <a:ext uri="{FF2B5EF4-FFF2-40B4-BE49-F238E27FC236}">
                      <a16:creationId xmlns:a16="http://schemas.microsoft.com/office/drawing/2014/main" id="{FDDC43F3-D7A6-F905-7BCE-9B04662E18AD}"/>
                    </a:ext>
                  </a:extLst>
                </p14:cNvPr>
                <p14:cNvContentPartPr/>
                <p14:nvPr/>
              </p14:nvContentPartPr>
              <p14:xfrm>
                <a:off x="9917158" y="4419015"/>
                <a:ext cx="1223280" cy="50040"/>
              </p14:xfrm>
            </p:contentPart>
          </mc:Choice>
          <mc:Fallback xmlns="">
            <p:pic>
              <p:nvPicPr>
                <p:cNvPr id="27" name="Ink 26">
                  <a:extLst>
                    <a:ext uri="{FF2B5EF4-FFF2-40B4-BE49-F238E27FC236}">
                      <a16:creationId xmlns:a16="http://schemas.microsoft.com/office/drawing/2014/main" id="{FDDC43F3-D7A6-F905-7BCE-9B04662E18AD}"/>
                    </a:ext>
                  </a:extLst>
                </p:cNvPr>
                <p:cNvPicPr/>
                <p:nvPr/>
              </p:nvPicPr>
              <p:blipFill>
                <a:blip r:embed="rId16"/>
                <a:stretch>
                  <a:fillRect/>
                </a:stretch>
              </p:blipFill>
              <p:spPr>
                <a:xfrm>
                  <a:off x="9863518" y="4311375"/>
                  <a:ext cx="1330920" cy="2656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7">
            <p14:nvContentPartPr>
              <p14:cNvPr id="2" name="Ink 1">
                <a:extLst>
                  <a:ext uri="{FF2B5EF4-FFF2-40B4-BE49-F238E27FC236}">
                    <a16:creationId xmlns:a16="http://schemas.microsoft.com/office/drawing/2014/main" id="{12A7AA88-7D33-62C4-03B3-975EA2CC2013}"/>
                  </a:ext>
                </a:extLst>
              </p14:cNvPr>
              <p14:cNvContentPartPr/>
              <p14:nvPr/>
            </p14:nvContentPartPr>
            <p14:xfrm>
              <a:off x="7289040" y="3113420"/>
              <a:ext cx="651240" cy="1143000"/>
            </p14:xfrm>
          </p:contentPart>
        </mc:Choice>
        <mc:Fallback xmlns="">
          <p:pic>
            <p:nvPicPr>
              <p:cNvPr id="2" name="Ink 1">
                <a:extLst>
                  <a:ext uri="{FF2B5EF4-FFF2-40B4-BE49-F238E27FC236}">
                    <a16:creationId xmlns:a16="http://schemas.microsoft.com/office/drawing/2014/main" id="{12A7AA88-7D33-62C4-03B3-975EA2CC2013}"/>
                  </a:ext>
                </a:extLst>
              </p:cNvPr>
              <p:cNvPicPr/>
              <p:nvPr/>
            </p:nvPicPr>
            <p:blipFill>
              <a:blip r:embed="rId18"/>
              <a:stretch>
                <a:fillRect/>
              </a:stretch>
            </p:blipFill>
            <p:spPr>
              <a:xfrm>
                <a:off x="7235040" y="3005780"/>
                <a:ext cx="758880" cy="13586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 name="Ink 2">
                <a:extLst>
                  <a:ext uri="{FF2B5EF4-FFF2-40B4-BE49-F238E27FC236}">
                    <a16:creationId xmlns:a16="http://schemas.microsoft.com/office/drawing/2014/main" id="{732F53B1-97BB-9DCE-0019-997E451005EB}"/>
                  </a:ext>
                </a:extLst>
              </p14:cNvPr>
              <p14:cNvContentPartPr/>
              <p14:nvPr/>
            </p14:nvContentPartPr>
            <p14:xfrm>
              <a:off x="7403160" y="3402140"/>
              <a:ext cx="267840" cy="26640"/>
            </p14:xfrm>
          </p:contentPart>
        </mc:Choice>
        <mc:Fallback xmlns="">
          <p:pic>
            <p:nvPicPr>
              <p:cNvPr id="3" name="Ink 2">
                <a:extLst>
                  <a:ext uri="{FF2B5EF4-FFF2-40B4-BE49-F238E27FC236}">
                    <a16:creationId xmlns:a16="http://schemas.microsoft.com/office/drawing/2014/main" id="{732F53B1-97BB-9DCE-0019-997E451005EB}"/>
                  </a:ext>
                </a:extLst>
              </p:cNvPr>
              <p:cNvPicPr/>
              <p:nvPr/>
            </p:nvPicPr>
            <p:blipFill>
              <a:blip r:embed="rId20"/>
              <a:stretch>
                <a:fillRect/>
              </a:stretch>
            </p:blipFill>
            <p:spPr>
              <a:xfrm>
                <a:off x="7349520" y="3294500"/>
                <a:ext cx="375480" cy="2422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4" name="Ink 3">
                <a:extLst>
                  <a:ext uri="{FF2B5EF4-FFF2-40B4-BE49-F238E27FC236}">
                    <a16:creationId xmlns:a16="http://schemas.microsoft.com/office/drawing/2014/main" id="{4D22357B-BE94-98BF-3E00-D6DA001A9955}"/>
                  </a:ext>
                </a:extLst>
              </p14:cNvPr>
              <p14:cNvContentPartPr/>
              <p14:nvPr/>
            </p14:nvContentPartPr>
            <p14:xfrm>
              <a:off x="2489160" y="4521380"/>
              <a:ext cx="851040" cy="38880"/>
            </p14:xfrm>
          </p:contentPart>
        </mc:Choice>
        <mc:Fallback xmlns="">
          <p:pic>
            <p:nvPicPr>
              <p:cNvPr id="4" name="Ink 3">
                <a:extLst>
                  <a:ext uri="{FF2B5EF4-FFF2-40B4-BE49-F238E27FC236}">
                    <a16:creationId xmlns:a16="http://schemas.microsoft.com/office/drawing/2014/main" id="{4D22357B-BE94-98BF-3E00-D6DA001A9955}"/>
                  </a:ext>
                </a:extLst>
              </p:cNvPr>
              <p:cNvPicPr/>
              <p:nvPr/>
            </p:nvPicPr>
            <p:blipFill>
              <a:blip r:embed="rId22"/>
              <a:stretch>
                <a:fillRect/>
              </a:stretch>
            </p:blipFill>
            <p:spPr>
              <a:xfrm>
                <a:off x="2435520" y="4413380"/>
                <a:ext cx="958680" cy="2545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6" name="Ink 5">
                <a:extLst>
                  <a:ext uri="{FF2B5EF4-FFF2-40B4-BE49-F238E27FC236}">
                    <a16:creationId xmlns:a16="http://schemas.microsoft.com/office/drawing/2014/main" id="{D216DA5F-210B-A1D4-84E0-1B4A5AAF3F23}"/>
                  </a:ext>
                </a:extLst>
              </p14:cNvPr>
              <p14:cNvContentPartPr/>
              <p14:nvPr/>
            </p14:nvContentPartPr>
            <p14:xfrm>
              <a:off x="2552520" y="4063820"/>
              <a:ext cx="470520" cy="360"/>
            </p14:xfrm>
          </p:contentPart>
        </mc:Choice>
        <mc:Fallback xmlns="">
          <p:pic>
            <p:nvPicPr>
              <p:cNvPr id="6" name="Ink 5">
                <a:extLst>
                  <a:ext uri="{FF2B5EF4-FFF2-40B4-BE49-F238E27FC236}">
                    <a16:creationId xmlns:a16="http://schemas.microsoft.com/office/drawing/2014/main" id="{D216DA5F-210B-A1D4-84E0-1B4A5AAF3F23}"/>
                  </a:ext>
                </a:extLst>
              </p:cNvPr>
              <p:cNvPicPr/>
              <p:nvPr/>
            </p:nvPicPr>
            <p:blipFill>
              <a:blip r:embed="rId24"/>
              <a:stretch>
                <a:fillRect/>
              </a:stretch>
            </p:blipFill>
            <p:spPr>
              <a:xfrm>
                <a:off x="2498520" y="3955820"/>
                <a:ext cx="57816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0" name="Ink 9">
                <a:extLst>
                  <a:ext uri="{FF2B5EF4-FFF2-40B4-BE49-F238E27FC236}">
                    <a16:creationId xmlns:a16="http://schemas.microsoft.com/office/drawing/2014/main" id="{5D5DA3F4-D8C8-FF34-C560-37EA205E71C7}"/>
                  </a:ext>
                </a:extLst>
              </p14:cNvPr>
              <p14:cNvContentPartPr/>
              <p14:nvPr/>
            </p14:nvContentPartPr>
            <p14:xfrm>
              <a:off x="5346840" y="1625540"/>
              <a:ext cx="775080" cy="360"/>
            </p14:xfrm>
          </p:contentPart>
        </mc:Choice>
        <mc:Fallback xmlns="">
          <p:pic>
            <p:nvPicPr>
              <p:cNvPr id="10" name="Ink 9">
                <a:extLst>
                  <a:ext uri="{FF2B5EF4-FFF2-40B4-BE49-F238E27FC236}">
                    <a16:creationId xmlns:a16="http://schemas.microsoft.com/office/drawing/2014/main" id="{5D5DA3F4-D8C8-FF34-C560-37EA205E71C7}"/>
                  </a:ext>
                </a:extLst>
              </p:cNvPr>
              <p:cNvPicPr/>
              <p:nvPr/>
            </p:nvPicPr>
            <p:blipFill>
              <a:blip r:embed="rId26"/>
              <a:stretch>
                <a:fillRect/>
              </a:stretch>
            </p:blipFill>
            <p:spPr>
              <a:xfrm>
                <a:off x="5292840" y="1517540"/>
                <a:ext cx="8827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5" name="Ink 14">
                <a:extLst>
                  <a:ext uri="{FF2B5EF4-FFF2-40B4-BE49-F238E27FC236}">
                    <a16:creationId xmlns:a16="http://schemas.microsoft.com/office/drawing/2014/main" id="{0C6B890B-FDF3-6896-C8C9-46CA48B296EC}"/>
                  </a:ext>
                </a:extLst>
              </p14:cNvPr>
              <p14:cNvContentPartPr/>
              <p14:nvPr/>
            </p14:nvContentPartPr>
            <p14:xfrm>
              <a:off x="11366400" y="2641460"/>
              <a:ext cx="660960" cy="76680"/>
            </p14:xfrm>
          </p:contentPart>
        </mc:Choice>
        <mc:Fallback xmlns="">
          <p:pic>
            <p:nvPicPr>
              <p:cNvPr id="15" name="Ink 14">
                <a:extLst>
                  <a:ext uri="{FF2B5EF4-FFF2-40B4-BE49-F238E27FC236}">
                    <a16:creationId xmlns:a16="http://schemas.microsoft.com/office/drawing/2014/main" id="{0C6B890B-FDF3-6896-C8C9-46CA48B296EC}"/>
                  </a:ext>
                </a:extLst>
              </p:cNvPr>
              <p:cNvPicPr/>
              <p:nvPr/>
            </p:nvPicPr>
            <p:blipFill>
              <a:blip r:embed="rId28"/>
              <a:stretch>
                <a:fillRect/>
              </a:stretch>
            </p:blipFill>
            <p:spPr>
              <a:xfrm>
                <a:off x="11312400" y="2533460"/>
                <a:ext cx="768600" cy="29232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1" name="Ink 20">
                <a:extLst>
                  <a:ext uri="{FF2B5EF4-FFF2-40B4-BE49-F238E27FC236}">
                    <a16:creationId xmlns:a16="http://schemas.microsoft.com/office/drawing/2014/main" id="{F2FFFD0E-AE0B-F1A2-8D6C-93978C48D226}"/>
                  </a:ext>
                </a:extLst>
              </p14:cNvPr>
              <p14:cNvContentPartPr/>
              <p14:nvPr/>
            </p14:nvContentPartPr>
            <p14:xfrm>
              <a:off x="2489160" y="4101620"/>
              <a:ext cx="635040" cy="360"/>
            </p14:xfrm>
          </p:contentPart>
        </mc:Choice>
        <mc:Fallback xmlns="">
          <p:pic>
            <p:nvPicPr>
              <p:cNvPr id="21" name="Ink 20">
                <a:extLst>
                  <a:ext uri="{FF2B5EF4-FFF2-40B4-BE49-F238E27FC236}">
                    <a16:creationId xmlns:a16="http://schemas.microsoft.com/office/drawing/2014/main" id="{F2FFFD0E-AE0B-F1A2-8D6C-93978C48D226}"/>
                  </a:ext>
                </a:extLst>
              </p:cNvPr>
              <p:cNvPicPr/>
              <p:nvPr/>
            </p:nvPicPr>
            <p:blipFill>
              <a:blip r:embed="rId30"/>
              <a:stretch>
                <a:fillRect/>
              </a:stretch>
            </p:blipFill>
            <p:spPr>
              <a:xfrm>
                <a:off x="2435160" y="3993620"/>
                <a:ext cx="74268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2" name="Ink 21">
                <a:extLst>
                  <a:ext uri="{FF2B5EF4-FFF2-40B4-BE49-F238E27FC236}">
                    <a16:creationId xmlns:a16="http://schemas.microsoft.com/office/drawing/2014/main" id="{CE523BC1-A5C5-9329-17A9-379E34329511}"/>
                  </a:ext>
                </a:extLst>
              </p14:cNvPr>
              <p14:cNvContentPartPr/>
              <p14:nvPr/>
            </p14:nvContentPartPr>
            <p14:xfrm>
              <a:off x="1536600" y="1687820"/>
              <a:ext cx="2424600" cy="39600"/>
            </p14:xfrm>
          </p:contentPart>
        </mc:Choice>
        <mc:Fallback xmlns="">
          <p:pic>
            <p:nvPicPr>
              <p:cNvPr id="22" name="Ink 21">
                <a:extLst>
                  <a:ext uri="{FF2B5EF4-FFF2-40B4-BE49-F238E27FC236}">
                    <a16:creationId xmlns:a16="http://schemas.microsoft.com/office/drawing/2014/main" id="{CE523BC1-A5C5-9329-17A9-379E34329511}"/>
                  </a:ext>
                </a:extLst>
              </p:cNvPr>
              <p:cNvPicPr/>
              <p:nvPr/>
            </p:nvPicPr>
            <p:blipFill>
              <a:blip r:embed="rId32"/>
              <a:stretch>
                <a:fillRect/>
              </a:stretch>
            </p:blipFill>
            <p:spPr>
              <a:xfrm>
                <a:off x="1482600" y="1579820"/>
                <a:ext cx="2532240" cy="255240"/>
              </a:xfrm>
              <a:prstGeom prst="rect">
                <a:avLst/>
              </a:prstGeom>
            </p:spPr>
          </p:pic>
        </mc:Fallback>
      </mc:AlternateContent>
    </p:spTree>
    <p:extLst>
      <p:ext uri="{BB962C8B-B14F-4D97-AF65-F5344CB8AC3E}">
        <p14:creationId xmlns:p14="http://schemas.microsoft.com/office/powerpoint/2010/main" val="41819425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440485-2F64-B794-A667-DCB52112F917}"/>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D9F1A377-196B-0AFD-A80A-048C55C27D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7">
            <a:extLst>
              <a:ext uri="{FF2B5EF4-FFF2-40B4-BE49-F238E27FC236}">
                <a16:creationId xmlns:a16="http://schemas.microsoft.com/office/drawing/2014/main" id="{BBBE81D2-6A1C-8DB7-9976-72CB191376FB}"/>
              </a:ext>
            </a:extLst>
          </p:cNvPr>
          <p:cNvSpPr>
            <a:spLocks noGrp="1"/>
          </p:cNvSpPr>
          <p:nvPr>
            <p:ph type="title"/>
          </p:nvPr>
        </p:nvSpPr>
        <p:spPr>
          <a:xfrm>
            <a:off x="0" y="0"/>
            <a:ext cx="12192000" cy="1295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fontScale="90000"/>
          </a:bodyPr>
          <a:lstStyle/>
          <a:p>
            <a:pPr algn="l"/>
            <a:r>
              <a:rPr lang="en-US" sz="2400" b="1" dirty="0">
                <a:latin typeface="+mj-lt"/>
                <a:cs typeface="+mj-cs"/>
              </a:rPr>
              <a:t>EPA Fraud in water system Science and Analysis  </a:t>
            </a:r>
            <a:r>
              <a:rPr lang="en-US" sz="2400" b="1" dirty="0">
                <a:solidFill>
                  <a:srgbClr val="00B050"/>
                </a:solidFill>
                <a:latin typeface="+mj-lt"/>
              </a:rPr>
              <a:t>Metallic</a:t>
            </a:r>
            <a:r>
              <a:rPr lang="en-US" sz="2400" b="1" dirty="0">
                <a:latin typeface="+mj-lt"/>
              </a:rPr>
              <a:t> and </a:t>
            </a:r>
            <a:r>
              <a:rPr lang="en-US" sz="2400" b="1" dirty="0">
                <a:solidFill>
                  <a:srgbClr val="FF0000"/>
                </a:solidFill>
                <a:latin typeface="+mj-lt"/>
              </a:rPr>
              <a:t>Ionic</a:t>
            </a:r>
            <a:r>
              <a:rPr lang="en-US" sz="2400" b="1" dirty="0">
                <a:latin typeface="+mj-lt"/>
              </a:rPr>
              <a:t> </a:t>
            </a:r>
            <a:r>
              <a:rPr lang="en-US" sz="2800" b="1" dirty="0">
                <a:latin typeface="+mj-lt"/>
              </a:rPr>
              <a:t>Lead </a:t>
            </a:r>
            <a:r>
              <a:rPr lang="en-US" sz="2400" b="1" dirty="0">
                <a:latin typeface="+mj-lt"/>
              </a:rPr>
              <a:t>in our water supply, in the</a:t>
            </a:r>
            <a:br>
              <a:rPr lang="en-US" sz="2400" b="1" dirty="0">
                <a:latin typeface="+mj-lt"/>
              </a:rPr>
            </a:br>
            <a:r>
              <a:rPr lang="en-US" sz="2400" b="1" dirty="0">
                <a:solidFill>
                  <a:srgbClr val="FF0000"/>
                </a:solidFill>
                <a:latin typeface="+mj-lt"/>
              </a:rPr>
              <a:t>United</a:t>
            </a:r>
            <a:r>
              <a:rPr lang="en-US" sz="2400" b="1" dirty="0">
                <a:latin typeface="+mj-lt"/>
              </a:rPr>
              <a:t> </a:t>
            </a:r>
            <a:r>
              <a:rPr lang="en-US" sz="2400" b="1" dirty="0">
                <a:solidFill>
                  <a:schemeClr val="bg1"/>
                </a:solidFill>
                <a:latin typeface="+mj-lt"/>
              </a:rPr>
              <a:t>States</a:t>
            </a:r>
            <a:r>
              <a:rPr lang="en-US" sz="2400" b="1" dirty="0">
                <a:latin typeface="+mj-lt"/>
              </a:rPr>
              <a:t> of </a:t>
            </a:r>
            <a:r>
              <a:rPr lang="en-US" sz="2400" b="1" dirty="0">
                <a:solidFill>
                  <a:srgbClr val="002060"/>
                </a:solidFill>
                <a:latin typeface="+mj-lt"/>
              </a:rPr>
              <a:t>America</a:t>
            </a:r>
            <a:br>
              <a:rPr lang="en-US" sz="2400" b="1" dirty="0">
                <a:solidFill>
                  <a:srgbClr val="002060"/>
                </a:solidFill>
                <a:latin typeface="+mj-lt"/>
              </a:rPr>
            </a:br>
            <a:r>
              <a:rPr lang="en-US" sz="2400" b="1" dirty="0">
                <a:solidFill>
                  <a:srgbClr val="002060"/>
                </a:solidFill>
                <a:latin typeface="+mj-lt"/>
              </a:rPr>
              <a:t>Actions to reduce potential Lead Exposure (EPA)</a:t>
            </a:r>
            <a:br>
              <a:rPr lang="en-US" sz="2400" b="1" dirty="0">
                <a:latin typeface="+mj-lt"/>
              </a:rPr>
            </a:br>
            <a:endParaRPr lang="en-US" sz="2400" b="1" dirty="0">
              <a:latin typeface="+mj-lt"/>
              <a:cs typeface="+mj-cs"/>
            </a:endParaRPr>
          </a:p>
        </p:txBody>
      </p:sp>
      <p:pic>
        <p:nvPicPr>
          <p:cNvPr id="3" name="Picture 2">
            <a:extLst>
              <a:ext uri="{FF2B5EF4-FFF2-40B4-BE49-F238E27FC236}">
                <a16:creationId xmlns:a16="http://schemas.microsoft.com/office/drawing/2014/main" id="{0FD9CE0A-C4F6-A51E-A47D-14EDFBAA8B82}"/>
              </a:ext>
            </a:extLst>
          </p:cNvPr>
          <p:cNvPicPr>
            <a:picLocks noChangeAspect="1"/>
          </p:cNvPicPr>
          <p:nvPr/>
        </p:nvPicPr>
        <p:blipFill>
          <a:blip r:embed="rId3"/>
          <a:stretch>
            <a:fillRect/>
          </a:stretch>
        </p:blipFill>
        <p:spPr>
          <a:xfrm>
            <a:off x="3581400" y="1447800"/>
            <a:ext cx="7467600" cy="5262799"/>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A488DCD4-D6D7-3420-C59D-E925ADC9CFDB}"/>
                  </a:ext>
                </a:extLst>
              </p14:cNvPr>
              <p14:cNvContentPartPr/>
              <p14:nvPr/>
            </p14:nvContentPartPr>
            <p14:xfrm>
              <a:off x="8551470" y="6449415"/>
              <a:ext cx="367200" cy="41760"/>
            </p14:xfrm>
          </p:contentPart>
        </mc:Choice>
        <mc:Fallback xmlns="">
          <p:pic>
            <p:nvPicPr>
              <p:cNvPr id="4" name="Ink 3">
                <a:extLst>
                  <a:ext uri="{FF2B5EF4-FFF2-40B4-BE49-F238E27FC236}">
                    <a16:creationId xmlns:a16="http://schemas.microsoft.com/office/drawing/2014/main" id="{A488DCD4-D6D7-3420-C59D-E925ADC9CFDB}"/>
                  </a:ext>
                </a:extLst>
              </p:cNvPr>
              <p:cNvPicPr/>
              <p:nvPr/>
            </p:nvPicPr>
            <p:blipFill>
              <a:blip r:embed="rId5"/>
              <a:stretch>
                <a:fillRect/>
              </a:stretch>
            </p:blipFill>
            <p:spPr>
              <a:xfrm>
                <a:off x="8497830" y="6341415"/>
                <a:ext cx="474840" cy="2574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FE42B9CC-F035-ED57-7300-A20707A84D74}"/>
                  </a:ext>
                </a:extLst>
              </p14:cNvPr>
              <p14:cNvContentPartPr/>
              <p14:nvPr/>
            </p14:nvContentPartPr>
            <p14:xfrm>
              <a:off x="7585230" y="2860215"/>
              <a:ext cx="3272760" cy="77040"/>
            </p14:xfrm>
          </p:contentPart>
        </mc:Choice>
        <mc:Fallback xmlns="">
          <p:pic>
            <p:nvPicPr>
              <p:cNvPr id="5" name="Ink 4">
                <a:extLst>
                  <a:ext uri="{FF2B5EF4-FFF2-40B4-BE49-F238E27FC236}">
                    <a16:creationId xmlns:a16="http://schemas.microsoft.com/office/drawing/2014/main" id="{FE42B9CC-F035-ED57-7300-A20707A84D74}"/>
                  </a:ext>
                </a:extLst>
              </p:cNvPr>
              <p:cNvPicPr/>
              <p:nvPr/>
            </p:nvPicPr>
            <p:blipFill>
              <a:blip r:embed="rId7"/>
              <a:stretch>
                <a:fillRect/>
              </a:stretch>
            </p:blipFill>
            <p:spPr>
              <a:xfrm>
                <a:off x="7531590" y="2752575"/>
                <a:ext cx="3380400" cy="2926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 name="Ink 5">
                <a:extLst>
                  <a:ext uri="{FF2B5EF4-FFF2-40B4-BE49-F238E27FC236}">
                    <a16:creationId xmlns:a16="http://schemas.microsoft.com/office/drawing/2014/main" id="{03D833F1-B798-78D7-A83C-4CB5A768F5AF}"/>
                  </a:ext>
                </a:extLst>
              </p14:cNvPr>
              <p14:cNvContentPartPr/>
              <p14:nvPr/>
            </p14:nvContentPartPr>
            <p14:xfrm>
              <a:off x="8010390" y="3116175"/>
              <a:ext cx="1238400" cy="21600"/>
            </p14:xfrm>
          </p:contentPart>
        </mc:Choice>
        <mc:Fallback xmlns="">
          <p:pic>
            <p:nvPicPr>
              <p:cNvPr id="6" name="Ink 5">
                <a:extLst>
                  <a:ext uri="{FF2B5EF4-FFF2-40B4-BE49-F238E27FC236}">
                    <a16:creationId xmlns:a16="http://schemas.microsoft.com/office/drawing/2014/main" id="{03D833F1-B798-78D7-A83C-4CB5A768F5AF}"/>
                  </a:ext>
                </a:extLst>
              </p:cNvPr>
              <p:cNvPicPr/>
              <p:nvPr/>
            </p:nvPicPr>
            <p:blipFill>
              <a:blip r:embed="rId9"/>
              <a:stretch>
                <a:fillRect/>
              </a:stretch>
            </p:blipFill>
            <p:spPr>
              <a:xfrm>
                <a:off x="7956390" y="3008535"/>
                <a:ext cx="1346040" cy="2372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726569C9-9BF4-FEF5-1292-1722D5BDD0CB}"/>
                  </a:ext>
                </a:extLst>
              </p14:cNvPr>
              <p14:cNvContentPartPr/>
              <p14:nvPr/>
            </p14:nvContentPartPr>
            <p14:xfrm>
              <a:off x="7534318" y="4080975"/>
              <a:ext cx="1042560" cy="104760"/>
            </p14:xfrm>
          </p:contentPart>
        </mc:Choice>
        <mc:Fallback xmlns="">
          <p:pic>
            <p:nvPicPr>
              <p:cNvPr id="8" name="Ink 7">
                <a:extLst>
                  <a:ext uri="{FF2B5EF4-FFF2-40B4-BE49-F238E27FC236}">
                    <a16:creationId xmlns:a16="http://schemas.microsoft.com/office/drawing/2014/main" id="{726569C9-9BF4-FEF5-1292-1722D5BDD0CB}"/>
                  </a:ext>
                </a:extLst>
              </p:cNvPr>
              <p:cNvPicPr/>
              <p:nvPr/>
            </p:nvPicPr>
            <p:blipFill>
              <a:blip r:embed="rId11"/>
              <a:stretch>
                <a:fillRect/>
              </a:stretch>
            </p:blipFill>
            <p:spPr>
              <a:xfrm>
                <a:off x="7480318" y="3972975"/>
                <a:ext cx="1150200" cy="320400"/>
              </a:xfrm>
              <a:prstGeom prst="rect">
                <a:avLst/>
              </a:prstGeom>
            </p:spPr>
          </p:pic>
        </mc:Fallback>
      </mc:AlternateContent>
    </p:spTree>
    <p:extLst>
      <p:ext uri="{BB962C8B-B14F-4D97-AF65-F5344CB8AC3E}">
        <p14:creationId xmlns:p14="http://schemas.microsoft.com/office/powerpoint/2010/main" val="38545056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9271B4-E188-67F4-14F1-3BAA3D7E1C69}"/>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4AB8C810-A033-4012-9980-7D6900814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7">
            <a:extLst>
              <a:ext uri="{FF2B5EF4-FFF2-40B4-BE49-F238E27FC236}">
                <a16:creationId xmlns:a16="http://schemas.microsoft.com/office/drawing/2014/main" id="{93FE3D1F-0ACA-7690-1181-DB5B5D8E52F7}"/>
              </a:ext>
            </a:extLst>
          </p:cNvPr>
          <p:cNvSpPr>
            <a:spLocks noGrp="1"/>
          </p:cNvSpPr>
          <p:nvPr>
            <p:ph type="title"/>
          </p:nvPr>
        </p:nvSpPr>
        <p:spPr>
          <a:xfrm>
            <a:off x="0" y="0"/>
            <a:ext cx="12192000" cy="914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fontScale="90000"/>
          </a:bodyPr>
          <a:lstStyle/>
          <a:p>
            <a:pPr algn="l"/>
            <a:r>
              <a:rPr lang="en-US" sz="2400" b="1" dirty="0">
                <a:latin typeface="+mj-lt"/>
                <a:cs typeface="+mj-cs"/>
              </a:rPr>
              <a:t>EPA Fraud in water system Science and Analysis  </a:t>
            </a:r>
            <a:r>
              <a:rPr lang="en-US" sz="2400" b="1" dirty="0">
                <a:solidFill>
                  <a:srgbClr val="00B050"/>
                </a:solidFill>
                <a:latin typeface="+mj-lt"/>
              </a:rPr>
              <a:t>Metallic</a:t>
            </a:r>
            <a:r>
              <a:rPr lang="en-US" sz="2400" b="1" dirty="0">
                <a:latin typeface="+mj-lt"/>
              </a:rPr>
              <a:t> and </a:t>
            </a:r>
            <a:r>
              <a:rPr lang="en-US" sz="2400" b="1" dirty="0">
                <a:solidFill>
                  <a:srgbClr val="FF0000"/>
                </a:solidFill>
                <a:latin typeface="+mj-lt"/>
              </a:rPr>
              <a:t>Ionic</a:t>
            </a:r>
            <a:r>
              <a:rPr lang="en-US" sz="2400" b="1" dirty="0">
                <a:latin typeface="+mj-lt"/>
              </a:rPr>
              <a:t> </a:t>
            </a:r>
            <a:r>
              <a:rPr lang="en-US" sz="2800" b="1" dirty="0">
                <a:latin typeface="+mj-lt"/>
              </a:rPr>
              <a:t>Lead </a:t>
            </a:r>
            <a:r>
              <a:rPr lang="en-US" sz="2400" b="1" dirty="0">
                <a:latin typeface="+mj-lt"/>
              </a:rPr>
              <a:t>in our water supply, in the</a:t>
            </a:r>
            <a:br>
              <a:rPr lang="en-US" sz="2400" b="1" dirty="0">
                <a:latin typeface="+mj-lt"/>
              </a:rPr>
            </a:br>
            <a:r>
              <a:rPr lang="en-US" sz="2400" b="1" dirty="0">
                <a:solidFill>
                  <a:srgbClr val="FF0000"/>
                </a:solidFill>
                <a:latin typeface="+mj-lt"/>
              </a:rPr>
              <a:t>United</a:t>
            </a:r>
            <a:r>
              <a:rPr lang="en-US" sz="2400" b="1" dirty="0">
                <a:latin typeface="+mj-lt"/>
              </a:rPr>
              <a:t> </a:t>
            </a:r>
            <a:r>
              <a:rPr lang="en-US" sz="2400" b="1" dirty="0">
                <a:solidFill>
                  <a:schemeClr val="bg1"/>
                </a:solidFill>
                <a:latin typeface="+mj-lt"/>
              </a:rPr>
              <a:t>States</a:t>
            </a:r>
            <a:r>
              <a:rPr lang="en-US" sz="2400" b="1" dirty="0">
                <a:latin typeface="+mj-lt"/>
              </a:rPr>
              <a:t> of </a:t>
            </a:r>
            <a:r>
              <a:rPr lang="en-US" sz="2400" b="1" dirty="0">
                <a:solidFill>
                  <a:srgbClr val="002060"/>
                </a:solidFill>
                <a:latin typeface="+mj-lt"/>
              </a:rPr>
              <a:t>America  </a:t>
            </a:r>
            <a:r>
              <a:rPr lang="en-US" sz="2400" b="1" dirty="0"/>
              <a:t>Key points in study:</a:t>
            </a:r>
            <a:br>
              <a:rPr lang="en-US" sz="2400" dirty="0"/>
            </a:br>
            <a:endParaRPr lang="en-US" sz="2400" b="1" dirty="0">
              <a:latin typeface="+mj-lt"/>
              <a:cs typeface="+mj-cs"/>
            </a:endParaRPr>
          </a:p>
        </p:txBody>
      </p:sp>
      <p:sp>
        <p:nvSpPr>
          <p:cNvPr id="2" name="TextBox 1">
            <a:extLst>
              <a:ext uri="{FF2B5EF4-FFF2-40B4-BE49-F238E27FC236}">
                <a16:creationId xmlns:a16="http://schemas.microsoft.com/office/drawing/2014/main" id="{4BB94BD1-04E8-6FC0-73ED-3B6940E14DEC}"/>
              </a:ext>
            </a:extLst>
          </p:cNvPr>
          <p:cNvSpPr txBox="1"/>
          <p:nvPr/>
        </p:nvSpPr>
        <p:spPr>
          <a:xfrm>
            <a:off x="76200" y="914400"/>
            <a:ext cx="12039600" cy="6001643"/>
          </a:xfrm>
          <a:prstGeom prst="rect">
            <a:avLst/>
          </a:prstGeom>
          <a:noFill/>
          <a:ln w="19050">
            <a:solidFill>
              <a:schemeClr val="tx1"/>
            </a:solidFill>
          </a:ln>
        </p:spPr>
        <p:txBody>
          <a:bodyPr wrap="square" rtlCol="0">
            <a:spAutoFit/>
            <a:scene3d>
              <a:camera prst="orthographicFront"/>
              <a:lightRig rig="threePt" dir="t"/>
            </a:scene3d>
            <a:sp3d>
              <a:bevelT w="19050" h="95250"/>
            </a:sp3d>
          </a:bodyPr>
          <a:lstStyle/>
          <a:p>
            <a:pPr marL="342900" indent="-342900">
              <a:buAutoNum type="arabicParenR"/>
            </a:pPr>
            <a:r>
              <a:rPr lang="en-US" sz="2400" dirty="0">
                <a:solidFill>
                  <a:srgbClr val="FF0000"/>
                </a:solidFill>
              </a:rPr>
              <a:t>Process Research Solutions </a:t>
            </a:r>
            <a:r>
              <a:rPr lang="en-US" sz="2400" dirty="0"/>
              <a:t>and the </a:t>
            </a:r>
            <a:r>
              <a:rPr lang="en-US" sz="2400" dirty="0">
                <a:solidFill>
                  <a:srgbClr val="FF0000"/>
                </a:solidFill>
              </a:rPr>
              <a:t>EPA</a:t>
            </a:r>
            <a:r>
              <a:rPr lang="en-US" sz="2400" dirty="0"/>
              <a:t>, together, tested homes for Lead in Madison WI</a:t>
            </a:r>
          </a:p>
          <a:p>
            <a:pPr marL="342900" indent="-342900">
              <a:buAutoNum type="arabicParenR"/>
            </a:pPr>
            <a:r>
              <a:rPr lang="en-US" sz="2400" dirty="0">
                <a:solidFill>
                  <a:srgbClr val="FF0000"/>
                </a:solidFill>
              </a:rPr>
              <a:t>Process Research Solutions </a:t>
            </a:r>
            <a:r>
              <a:rPr lang="en-US" sz="2400" dirty="0"/>
              <a:t>and the </a:t>
            </a:r>
            <a:r>
              <a:rPr lang="en-US" sz="2400" dirty="0">
                <a:solidFill>
                  <a:srgbClr val="FF0000"/>
                </a:solidFill>
              </a:rPr>
              <a:t>EPA </a:t>
            </a:r>
            <a:r>
              <a:rPr lang="en-US" sz="2400" dirty="0"/>
              <a:t>agreed to a test sample protocol and data representation that </a:t>
            </a:r>
            <a:r>
              <a:rPr lang="en-US" sz="2400" dirty="0">
                <a:solidFill>
                  <a:srgbClr val="FF0000"/>
                </a:solidFill>
              </a:rPr>
              <a:t>intentionally deceived</a:t>
            </a:r>
            <a:r>
              <a:rPr lang="en-US" sz="2400" dirty="0"/>
              <a:t> politicians and the public into believing that Lead levels were dangerously high due to Lead Lateral service lines.</a:t>
            </a:r>
          </a:p>
          <a:p>
            <a:r>
              <a:rPr lang="en-US" sz="2400" dirty="0"/>
              <a:t>3)	</a:t>
            </a:r>
            <a:r>
              <a:rPr lang="en-US" sz="2400" b="1" dirty="0"/>
              <a:t>City of Madison WI, Process Research solutions, and the EPA continued to report </a:t>
            </a:r>
            <a:r>
              <a:rPr lang="en-US" sz="2400" dirty="0"/>
              <a:t>the Lead Lateral Replacement initiative as a success, when </a:t>
            </a:r>
            <a:r>
              <a:rPr lang="en-US" sz="2400" dirty="0">
                <a:solidFill>
                  <a:srgbClr val="FF0000"/>
                </a:solidFill>
              </a:rPr>
              <a:t>THEIR OWN data clearly showed </a:t>
            </a:r>
            <a:r>
              <a:rPr lang="en-US" sz="2400" dirty="0"/>
              <a:t>that the </a:t>
            </a:r>
            <a:r>
              <a:rPr lang="en-US" sz="2400" b="1" dirty="0">
                <a:solidFill>
                  <a:srgbClr val="FF0000"/>
                </a:solidFill>
              </a:rPr>
              <a:t>lead reduction was</a:t>
            </a:r>
            <a:r>
              <a:rPr lang="en-US" sz="2400" dirty="0"/>
              <a:t>:</a:t>
            </a:r>
          </a:p>
          <a:p>
            <a:pPr marL="800100" lvl="1" indent="-342900">
              <a:buAutoNum type="alphaLcParenR"/>
            </a:pPr>
            <a:r>
              <a:rPr lang="en-US" sz="2400" u="sng" dirty="0">
                <a:solidFill>
                  <a:srgbClr val="FF0000"/>
                </a:solidFill>
              </a:rPr>
              <a:t>Minimal</a:t>
            </a:r>
            <a:r>
              <a:rPr lang="en-US" sz="2400" dirty="0"/>
              <a:t>, </a:t>
            </a:r>
            <a:r>
              <a:rPr lang="en-US" sz="2400" u="sng" dirty="0">
                <a:solidFill>
                  <a:srgbClr val="FF0000"/>
                </a:solidFill>
              </a:rPr>
              <a:t>Inconsistent</a:t>
            </a:r>
            <a:r>
              <a:rPr lang="en-US" sz="2400" dirty="0">
                <a:solidFill>
                  <a:srgbClr val="FF0000"/>
                </a:solidFill>
              </a:rPr>
              <a:t>, and </a:t>
            </a:r>
            <a:r>
              <a:rPr lang="en-US" sz="2400" u="sng" dirty="0">
                <a:solidFill>
                  <a:srgbClr val="FF0000"/>
                </a:solidFill>
              </a:rPr>
              <a:t>Long delayed</a:t>
            </a:r>
            <a:r>
              <a:rPr lang="en-US" sz="2400" dirty="0">
                <a:solidFill>
                  <a:srgbClr val="FF0000"/>
                </a:solidFill>
              </a:rPr>
              <a:t> </a:t>
            </a:r>
            <a:r>
              <a:rPr lang="en-US" sz="2400" dirty="0"/>
              <a:t>in Lead reduction, post Lead Lateral replacement</a:t>
            </a:r>
          </a:p>
          <a:p>
            <a:pPr marL="800100" lvl="1" indent="-342900">
              <a:buAutoNum type="alphaLcParenR"/>
            </a:pPr>
            <a:r>
              <a:rPr lang="en-US" sz="2400" dirty="0">
                <a:solidFill>
                  <a:srgbClr val="FF0000"/>
                </a:solidFill>
              </a:rPr>
              <a:t>Quantification</a:t>
            </a:r>
            <a:r>
              <a:rPr lang="en-US" sz="2400" dirty="0"/>
              <a:t> was often in </a:t>
            </a:r>
            <a:r>
              <a:rPr lang="en-US" sz="2400" dirty="0">
                <a:solidFill>
                  <a:srgbClr val="FF0000"/>
                </a:solidFill>
              </a:rPr>
              <a:t>spurious</a:t>
            </a:r>
            <a:r>
              <a:rPr lang="en-US" sz="2400" dirty="0"/>
              <a:t> range of tests (Limit of Quantification, Limit of Detection), Critically important information (Elemental/</a:t>
            </a:r>
            <a:r>
              <a:rPr lang="en-US" sz="2400" b="1" u="sng" dirty="0"/>
              <a:t>Metallic</a:t>
            </a:r>
            <a:r>
              <a:rPr lang="en-US" sz="2400" b="1" dirty="0"/>
              <a:t> </a:t>
            </a:r>
            <a:r>
              <a:rPr lang="en-US" sz="2400" dirty="0"/>
              <a:t>vs. </a:t>
            </a:r>
            <a:r>
              <a:rPr lang="en-US" sz="2400" dirty="0">
                <a:solidFill>
                  <a:srgbClr val="FF0000"/>
                </a:solidFill>
              </a:rPr>
              <a:t>Ionic</a:t>
            </a:r>
            <a:r>
              <a:rPr lang="en-US" sz="2400" dirty="0"/>
              <a:t>) was not relayed.</a:t>
            </a:r>
          </a:p>
          <a:p>
            <a:pPr marL="461963" lvl="1" indent="-461963">
              <a:buAutoNum type="arabicParenR" startAt="4"/>
            </a:pPr>
            <a:r>
              <a:rPr lang="en-US" sz="2400" dirty="0"/>
              <a:t>Decision making on the remedy for Lead in drinking water fostered the </a:t>
            </a:r>
            <a:r>
              <a:rPr lang="en-US" sz="2400" dirty="0">
                <a:solidFill>
                  <a:srgbClr val="FF0000"/>
                </a:solidFill>
              </a:rPr>
              <a:t>MOST EXPENSIVE</a:t>
            </a:r>
            <a:r>
              <a:rPr lang="en-US" sz="2400" dirty="0"/>
              <a:t> and </a:t>
            </a:r>
            <a:r>
              <a:rPr lang="en-US" sz="2400" dirty="0">
                <a:solidFill>
                  <a:srgbClr val="FF0000"/>
                </a:solidFill>
              </a:rPr>
              <a:t>LEAST EFFECTIVE </a:t>
            </a:r>
            <a:r>
              <a:rPr lang="en-US" sz="2400" dirty="0"/>
              <a:t>solution to mitigate/decrease Lead exposure in drinking water.</a:t>
            </a:r>
          </a:p>
          <a:p>
            <a:pPr marL="461963" lvl="1" indent="395288"/>
            <a:r>
              <a:rPr lang="en-US" sz="2400" dirty="0">
                <a:solidFill>
                  <a:srgbClr val="FF0000"/>
                </a:solidFill>
              </a:rPr>
              <a:t>Lead Lateral Replacement  </a:t>
            </a:r>
            <a:r>
              <a:rPr lang="en-US" sz="2400" dirty="0"/>
              <a:t>instead of  </a:t>
            </a:r>
            <a:r>
              <a:rPr lang="en-US" sz="2400" b="1" u="sng" dirty="0">
                <a:solidFill>
                  <a:srgbClr val="FF0000"/>
                </a:solidFill>
              </a:rPr>
              <a:t>Water Filtration or Reverse Osmosis</a:t>
            </a:r>
          </a:p>
          <a:p>
            <a:pPr lvl="1" indent="-457200"/>
            <a:r>
              <a:rPr lang="en-US" sz="2400" dirty="0"/>
              <a:t>5)	City of </a:t>
            </a:r>
            <a:r>
              <a:rPr lang="en-US" sz="2400" dirty="0">
                <a:solidFill>
                  <a:srgbClr val="FF0000"/>
                </a:solidFill>
              </a:rPr>
              <a:t>Madison</a:t>
            </a:r>
            <a:r>
              <a:rPr lang="en-US" sz="2400" dirty="0"/>
              <a:t>, </a:t>
            </a:r>
            <a:r>
              <a:rPr lang="en-US" sz="2400" dirty="0">
                <a:solidFill>
                  <a:srgbClr val="FF0000"/>
                </a:solidFill>
              </a:rPr>
              <a:t>WI</a:t>
            </a:r>
            <a:r>
              <a:rPr lang="en-US" sz="2400" dirty="0"/>
              <a:t> </a:t>
            </a:r>
            <a:r>
              <a:rPr lang="en-US" sz="2400" dirty="0">
                <a:solidFill>
                  <a:srgbClr val="FF0000"/>
                </a:solidFill>
              </a:rPr>
              <a:t>Department of Natural Resources</a:t>
            </a:r>
            <a:r>
              <a:rPr lang="en-US" sz="2400" dirty="0"/>
              <a:t>, and City of </a:t>
            </a:r>
            <a:r>
              <a:rPr lang="en-US" sz="2400" dirty="0">
                <a:solidFill>
                  <a:srgbClr val="FF0000"/>
                </a:solidFill>
              </a:rPr>
              <a:t>Evansville</a:t>
            </a:r>
            <a:r>
              <a:rPr lang="en-US" sz="2400" dirty="0"/>
              <a:t> </a:t>
            </a:r>
            <a:r>
              <a:rPr lang="en-US" sz="2400" dirty="0">
                <a:solidFill>
                  <a:srgbClr val="FF0000"/>
                </a:solidFill>
              </a:rPr>
              <a:t>threatened residents</a:t>
            </a:r>
            <a:r>
              <a:rPr lang="en-US" sz="2400" dirty="0"/>
              <a:t> with fines, and/or water shut off (in winter) as a penalty for non-compliance.</a:t>
            </a:r>
          </a:p>
          <a:p>
            <a:pPr lvl="1" indent="-457200"/>
            <a:r>
              <a:rPr lang="en-US" sz="2400" dirty="0"/>
              <a:t>	 The State of Wisconsin </a:t>
            </a:r>
            <a:r>
              <a:rPr lang="en-US" sz="2400" dirty="0">
                <a:solidFill>
                  <a:srgbClr val="FF0000"/>
                </a:solidFill>
              </a:rPr>
              <a:t>weaponized The Department of Natural Resources </a:t>
            </a:r>
            <a:r>
              <a:rPr lang="en-US" sz="2400" dirty="0"/>
              <a:t>for enforcement.</a:t>
            </a:r>
          </a:p>
        </p:txBody>
      </p:sp>
    </p:spTree>
    <p:extLst>
      <p:ext uri="{BB962C8B-B14F-4D97-AF65-F5344CB8AC3E}">
        <p14:creationId xmlns:p14="http://schemas.microsoft.com/office/powerpoint/2010/main" val="20634872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371DE-A190-6462-740D-C9F8D85BF032}"/>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9F3B5DC2-5EA0-3CBD-CB44-AF65D59D3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7">
            <a:extLst>
              <a:ext uri="{FF2B5EF4-FFF2-40B4-BE49-F238E27FC236}">
                <a16:creationId xmlns:a16="http://schemas.microsoft.com/office/drawing/2014/main" id="{02772B86-DF03-735A-556A-3C480F09ECE6}"/>
              </a:ext>
            </a:extLst>
          </p:cNvPr>
          <p:cNvSpPr>
            <a:spLocks noGrp="1"/>
          </p:cNvSpPr>
          <p:nvPr>
            <p:ph type="title"/>
          </p:nvPr>
        </p:nvSpPr>
        <p:spPr>
          <a:xfrm>
            <a:off x="0" y="-1"/>
            <a:ext cx="12192000" cy="1632799"/>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fontScale="90000"/>
          </a:bodyPr>
          <a:lstStyle/>
          <a:p>
            <a:pPr algn="l"/>
            <a:r>
              <a:rPr lang="en-US" sz="2400" b="1" dirty="0">
                <a:latin typeface="+mj-lt"/>
                <a:cs typeface="+mj-cs"/>
              </a:rPr>
              <a:t>EPA Fraud in water system Science and Analysis  </a:t>
            </a:r>
            <a:r>
              <a:rPr lang="en-US" sz="2400" b="1" dirty="0">
                <a:solidFill>
                  <a:srgbClr val="00B050"/>
                </a:solidFill>
                <a:latin typeface="+mj-lt"/>
              </a:rPr>
              <a:t>Metallic</a:t>
            </a:r>
            <a:r>
              <a:rPr lang="en-US" sz="2400" b="1" dirty="0">
                <a:latin typeface="+mj-lt"/>
              </a:rPr>
              <a:t> and </a:t>
            </a:r>
            <a:r>
              <a:rPr lang="en-US" sz="2400" b="1" dirty="0">
                <a:solidFill>
                  <a:srgbClr val="FF0000"/>
                </a:solidFill>
                <a:latin typeface="+mj-lt"/>
              </a:rPr>
              <a:t>Ionic</a:t>
            </a:r>
            <a:r>
              <a:rPr lang="en-US" sz="2400" b="1" dirty="0">
                <a:latin typeface="+mj-lt"/>
              </a:rPr>
              <a:t> </a:t>
            </a:r>
            <a:r>
              <a:rPr lang="en-US" sz="2800" b="1" dirty="0">
                <a:latin typeface="+mj-lt"/>
              </a:rPr>
              <a:t>Lead </a:t>
            </a:r>
            <a:r>
              <a:rPr lang="en-US" sz="2400" b="1" dirty="0">
                <a:latin typeface="+mj-lt"/>
              </a:rPr>
              <a:t>in our water supply, in the</a:t>
            </a:r>
            <a:br>
              <a:rPr lang="en-US" sz="2400" b="1" dirty="0">
                <a:latin typeface="+mj-lt"/>
              </a:rPr>
            </a:br>
            <a:r>
              <a:rPr lang="en-US" sz="2400" b="1" dirty="0">
                <a:solidFill>
                  <a:srgbClr val="FF0000"/>
                </a:solidFill>
                <a:latin typeface="+mj-lt"/>
              </a:rPr>
              <a:t>United</a:t>
            </a:r>
            <a:r>
              <a:rPr lang="en-US" sz="2400" b="1" dirty="0">
                <a:latin typeface="+mj-lt"/>
              </a:rPr>
              <a:t> </a:t>
            </a:r>
            <a:r>
              <a:rPr lang="en-US" sz="2400" b="1" dirty="0">
                <a:solidFill>
                  <a:schemeClr val="bg1"/>
                </a:solidFill>
                <a:latin typeface="+mj-lt"/>
              </a:rPr>
              <a:t>States</a:t>
            </a:r>
            <a:r>
              <a:rPr lang="en-US" sz="2400" b="1" dirty="0">
                <a:latin typeface="+mj-lt"/>
              </a:rPr>
              <a:t> of </a:t>
            </a:r>
            <a:r>
              <a:rPr lang="en-US" sz="2400" b="1" dirty="0">
                <a:solidFill>
                  <a:srgbClr val="002060"/>
                </a:solidFill>
                <a:latin typeface="+mj-lt"/>
              </a:rPr>
              <a:t>America</a:t>
            </a:r>
            <a:r>
              <a:rPr lang="en-US" sz="2000" dirty="0"/>
              <a:t> 		News Segment, aired on Channel 3, Madison WI, 10pm, October 10, 2024 </a:t>
            </a:r>
            <a:br>
              <a:rPr lang="en-US" sz="2000" dirty="0"/>
            </a:br>
            <a:r>
              <a:rPr lang="en-US" sz="2000" dirty="0"/>
              <a:t>				(</a:t>
            </a:r>
            <a:r>
              <a:rPr lang="en-US" sz="2000" b="1" i="0" dirty="0">
                <a:solidFill>
                  <a:srgbClr val="0F0F0F"/>
                </a:solidFill>
                <a:effectLst/>
                <a:latin typeface="Roboto" panose="02000000000000000000" pitchFamily="2" charset="0"/>
              </a:rPr>
              <a:t>News 3 Now at Ten: October 10, 2024) </a:t>
            </a:r>
            <a:br>
              <a:rPr lang="en-US" sz="800" b="1" i="0" dirty="0">
                <a:solidFill>
                  <a:srgbClr val="0F0F0F"/>
                </a:solidFill>
                <a:effectLst/>
                <a:latin typeface="Roboto" panose="02000000000000000000" pitchFamily="2" charset="0"/>
              </a:rPr>
            </a:br>
            <a:br>
              <a:rPr lang="en-US" sz="2400" b="1" dirty="0">
                <a:latin typeface="+mj-lt"/>
              </a:rPr>
            </a:br>
            <a:endParaRPr lang="en-US" sz="2400" b="1" dirty="0">
              <a:latin typeface="+mj-lt"/>
              <a:cs typeface="+mj-cs"/>
            </a:endParaRPr>
          </a:p>
        </p:txBody>
      </p:sp>
      <p:grpSp>
        <p:nvGrpSpPr>
          <p:cNvPr id="4" name="Group 3">
            <a:extLst>
              <a:ext uri="{FF2B5EF4-FFF2-40B4-BE49-F238E27FC236}">
                <a16:creationId xmlns:a16="http://schemas.microsoft.com/office/drawing/2014/main" id="{E75CC5BE-B423-0DD8-AAE5-750958F7364E}"/>
              </a:ext>
            </a:extLst>
          </p:cNvPr>
          <p:cNvGrpSpPr/>
          <p:nvPr/>
        </p:nvGrpSpPr>
        <p:grpSpPr>
          <a:xfrm>
            <a:off x="152400" y="968388"/>
            <a:ext cx="11825237" cy="5749553"/>
            <a:chOff x="152400" y="968388"/>
            <a:chExt cx="11825237" cy="5749553"/>
          </a:xfrm>
        </p:grpSpPr>
        <p:pic>
          <p:nvPicPr>
            <p:cNvPr id="7" name="Picture 6">
              <a:extLst>
                <a:ext uri="{FF2B5EF4-FFF2-40B4-BE49-F238E27FC236}">
                  <a16:creationId xmlns:a16="http://schemas.microsoft.com/office/drawing/2014/main" id="{F4AD5B23-8487-F6F3-4DAC-75F5B5976DD5}"/>
                </a:ext>
              </a:extLst>
            </p:cNvPr>
            <p:cNvPicPr>
              <a:picLocks noChangeAspect="1"/>
            </p:cNvPicPr>
            <p:nvPr/>
          </p:nvPicPr>
          <p:blipFill>
            <a:blip r:embed="rId3"/>
            <a:stretch>
              <a:fillRect/>
            </a:stretch>
          </p:blipFill>
          <p:spPr>
            <a:xfrm>
              <a:off x="6629400" y="2309339"/>
              <a:ext cx="5341779" cy="3362730"/>
            </a:xfrm>
            <a:prstGeom prst="rect">
              <a:avLst/>
            </a:prstGeom>
          </p:spPr>
        </p:pic>
        <p:pic>
          <p:nvPicPr>
            <p:cNvPr id="10" name="Picture 9">
              <a:extLst>
                <a:ext uri="{FF2B5EF4-FFF2-40B4-BE49-F238E27FC236}">
                  <a16:creationId xmlns:a16="http://schemas.microsoft.com/office/drawing/2014/main" id="{F4E6D65E-256D-2945-2E59-2F34946AE6D3}"/>
                </a:ext>
              </a:extLst>
            </p:cNvPr>
            <p:cNvPicPr>
              <a:picLocks noChangeAspect="1"/>
            </p:cNvPicPr>
            <p:nvPr/>
          </p:nvPicPr>
          <p:blipFill>
            <a:blip r:embed="rId4"/>
            <a:stretch>
              <a:fillRect/>
            </a:stretch>
          </p:blipFill>
          <p:spPr>
            <a:xfrm>
              <a:off x="2200450" y="4109429"/>
              <a:ext cx="4227420" cy="1637544"/>
            </a:xfrm>
            <a:prstGeom prst="rect">
              <a:avLst/>
            </a:prstGeom>
          </p:spPr>
        </p:pic>
        <p:pic>
          <p:nvPicPr>
            <p:cNvPr id="13" name="Picture 12">
              <a:extLst>
                <a:ext uri="{FF2B5EF4-FFF2-40B4-BE49-F238E27FC236}">
                  <a16:creationId xmlns:a16="http://schemas.microsoft.com/office/drawing/2014/main" id="{48948B50-13B1-6D12-962B-F7785593DCF7}"/>
                </a:ext>
              </a:extLst>
            </p:cNvPr>
            <p:cNvPicPr>
              <a:picLocks noChangeAspect="1"/>
            </p:cNvPicPr>
            <p:nvPr/>
          </p:nvPicPr>
          <p:blipFill>
            <a:blip r:embed="rId5"/>
            <a:stretch>
              <a:fillRect/>
            </a:stretch>
          </p:blipFill>
          <p:spPr>
            <a:xfrm>
              <a:off x="152400" y="968388"/>
              <a:ext cx="5101166" cy="3081746"/>
            </a:xfrm>
            <a:prstGeom prst="rect">
              <a:avLst/>
            </a:prstGeom>
          </p:spPr>
        </p:pic>
        <p:sp>
          <p:nvSpPr>
            <p:cNvPr id="14" name="TextBox 13">
              <a:extLst>
                <a:ext uri="{FF2B5EF4-FFF2-40B4-BE49-F238E27FC236}">
                  <a16:creationId xmlns:a16="http://schemas.microsoft.com/office/drawing/2014/main" id="{0E881753-71C9-CF54-5F0F-C030237FEAD1}"/>
                </a:ext>
              </a:extLst>
            </p:cNvPr>
            <p:cNvSpPr txBox="1"/>
            <p:nvPr/>
          </p:nvSpPr>
          <p:spPr>
            <a:xfrm>
              <a:off x="5305065" y="1079362"/>
              <a:ext cx="5101166" cy="923330"/>
            </a:xfrm>
            <a:prstGeom prst="rect">
              <a:avLst/>
            </a:prstGeom>
            <a:noFill/>
          </p:spPr>
          <p:txBody>
            <a:bodyPr wrap="square" rtlCol="0">
              <a:spAutoFit/>
            </a:bodyPr>
            <a:lstStyle/>
            <a:p>
              <a:r>
                <a:rPr lang="en-US" dirty="0"/>
                <a:t>John Brandon</a:t>
              </a:r>
            </a:p>
            <a:p>
              <a:r>
                <a:rPr lang="en-US" dirty="0"/>
                <a:t>Citizen Scientist, Evansville WI</a:t>
              </a:r>
            </a:p>
            <a:p>
              <a:r>
                <a:rPr lang="en-US" dirty="0">
                  <a:hlinkClick r:id="rId6"/>
                </a:rPr>
                <a:t>trinity7@tds.net</a:t>
              </a:r>
              <a:endParaRPr lang="en-US" dirty="0"/>
            </a:p>
          </p:txBody>
        </p:sp>
        <p:sp>
          <p:nvSpPr>
            <p:cNvPr id="19" name="TextBox 18">
              <a:extLst>
                <a:ext uri="{FF2B5EF4-FFF2-40B4-BE49-F238E27FC236}">
                  <a16:creationId xmlns:a16="http://schemas.microsoft.com/office/drawing/2014/main" id="{43FAB5FB-3440-AEE0-6EAF-9D62B65EED2B}"/>
                </a:ext>
              </a:extLst>
            </p:cNvPr>
            <p:cNvSpPr txBox="1"/>
            <p:nvPr/>
          </p:nvSpPr>
          <p:spPr>
            <a:xfrm>
              <a:off x="4953000" y="4328974"/>
              <a:ext cx="1676400" cy="369332"/>
            </a:xfrm>
            <a:prstGeom prst="rect">
              <a:avLst/>
            </a:prstGeom>
            <a:noFill/>
          </p:spPr>
          <p:txBody>
            <a:bodyPr wrap="square" rtlCol="0">
              <a:spAutoFit/>
            </a:bodyPr>
            <a:lstStyle/>
            <a:p>
              <a:r>
                <a:rPr lang="en-US" dirty="0"/>
                <a:t>Evansville, WI</a:t>
              </a:r>
            </a:p>
          </p:txBody>
        </p:sp>
        <p:sp>
          <p:nvSpPr>
            <p:cNvPr id="21" name="TextBox 20">
              <a:extLst>
                <a:ext uri="{FF2B5EF4-FFF2-40B4-BE49-F238E27FC236}">
                  <a16:creationId xmlns:a16="http://schemas.microsoft.com/office/drawing/2014/main" id="{35248C21-717E-3E34-ECCF-7A8E9A3818E3}"/>
                </a:ext>
              </a:extLst>
            </p:cNvPr>
            <p:cNvSpPr txBox="1"/>
            <p:nvPr/>
          </p:nvSpPr>
          <p:spPr>
            <a:xfrm>
              <a:off x="2819400" y="6019800"/>
              <a:ext cx="8229600" cy="369332"/>
            </a:xfrm>
            <a:prstGeom prst="rect">
              <a:avLst/>
            </a:prstGeom>
            <a:noFill/>
          </p:spPr>
          <p:txBody>
            <a:bodyPr wrap="square" rtlCol="0">
              <a:spAutoFit/>
            </a:bodyPr>
            <a:lstStyle/>
            <a:p>
              <a:r>
                <a:rPr lang="en-US" dirty="0"/>
                <a:t>News Segment, aired on Channel 10, Madison WI, 10pm, October 10, 2024</a:t>
              </a:r>
            </a:p>
          </p:txBody>
        </p:sp>
        <p:sp>
          <p:nvSpPr>
            <p:cNvPr id="3" name="TextBox 2">
              <a:extLst>
                <a:ext uri="{FF2B5EF4-FFF2-40B4-BE49-F238E27FC236}">
                  <a16:creationId xmlns:a16="http://schemas.microsoft.com/office/drawing/2014/main" id="{1ADE9357-7BC1-3668-4EAD-1FD628A3656A}"/>
                </a:ext>
              </a:extLst>
            </p:cNvPr>
            <p:cNvSpPr txBox="1"/>
            <p:nvPr/>
          </p:nvSpPr>
          <p:spPr>
            <a:xfrm>
              <a:off x="158858" y="6348609"/>
              <a:ext cx="11818779"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https://www.youtube.com/watch?v=3Mdi3HCSIKk&amp;ab_channel=Channel3000%2FNews3Now</a:t>
              </a:r>
            </a:p>
          </p:txBody>
        </p:sp>
      </p:grpSp>
    </p:spTree>
    <p:extLst>
      <p:ext uri="{BB962C8B-B14F-4D97-AF65-F5344CB8AC3E}">
        <p14:creationId xmlns:p14="http://schemas.microsoft.com/office/powerpoint/2010/main" val="949243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3736C0-5A52-AF6C-0D8E-C5B35068F1A0}"/>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6EE59162-C4B1-6B57-26EF-68B2263D5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7">
            <a:extLst>
              <a:ext uri="{FF2B5EF4-FFF2-40B4-BE49-F238E27FC236}">
                <a16:creationId xmlns:a16="http://schemas.microsoft.com/office/drawing/2014/main" id="{5FB361C4-80B7-C51D-6CD9-18A99AEECE21}"/>
              </a:ext>
            </a:extLst>
          </p:cNvPr>
          <p:cNvSpPr>
            <a:spLocks noGrp="1"/>
          </p:cNvSpPr>
          <p:nvPr>
            <p:ph type="title"/>
          </p:nvPr>
        </p:nvSpPr>
        <p:spPr>
          <a:xfrm>
            <a:off x="0" y="0"/>
            <a:ext cx="12192000" cy="914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fontScale="90000"/>
          </a:bodyPr>
          <a:lstStyle/>
          <a:p>
            <a:pPr algn="l"/>
            <a:r>
              <a:rPr lang="en-US" sz="2400" b="1" dirty="0">
                <a:latin typeface="+mj-lt"/>
                <a:cs typeface="+mj-cs"/>
              </a:rPr>
              <a:t>EPA Fraud in water system Science and Analysis  </a:t>
            </a:r>
            <a:r>
              <a:rPr lang="en-US" sz="2400" b="1" dirty="0">
                <a:solidFill>
                  <a:srgbClr val="00B050"/>
                </a:solidFill>
                <a:latin typeface="+mj-lt"/>
              </a:rPr>
              <a:t>Metallic</a:t>
            </a:r>
            <a:r>
              <a:rPr lang="en-US" sz="2400" b="1" dirty="0">
                <a:latin typeface="+mj-lt"/>
              </a:rPr>
              <a:t> and </a:t>
            </a:r>
            <a:r>
              <a:rPr lang="en-US" sz="2400" b="1" dirty="0">
                <a:solidFill>
                  <a:srgbClr val="FF0000"/>
                </a:solidFill>
                <a:latin typeface="+mj-lt"/>
              </a:rPr>
              <a:t>Ionic</a:t>
            </a:r>
            <a:r>
              <a:rPr lang="en-US" sz="2400" b="1" dirty="0">
                <a:latin typeface="+mj-lt"/>
              </a:rPr>
              <a:t> </a:t>
            </a:r>
            <a:r>
              <a:rPr lang="en-US" sz="2800" b="1" dirty="0">
                <a:latin typeface="+mj-lt"/>
              </a:rPr>
              <a:t>Lead </a:t>
            </a:r>
            <a:r>
              <a:rPr lang="en-US" sz="2400" b="1" dirty="0">
                <a:latin typeface="+mj-lt"/>
              </a:rPr>
              <a:t>in our water supply, in the</a:t>
            </a:r>
            <a:br>
              <a:rPr lang="en-US" sz="2400" b="1" dirty="0">
                <a:latin typeface="+mj-lt"/>
              </a:rPr>
            </a:br>
            <a:r>
              <a:rPr lang="en-US" sz="2400" b="1" dirty="0">
                <a:solidFill>
                  <a:srgbClr val="FF0000"/>
                </a:solidFill>
                <a:latin typeface="+mj-lt"/>
              </a:rPr>
              <a:t>United</a:t>
            </a:r>
            <a:r>
              <a:rPr lang="en-US" sz="2400" b="1" dirty="0">
                <a:latin typeface="+mj-lt"/>
              </a:rPr>
              <a:t> </a:t>
            </a:r>
            <a:r>
              <a:rPr lang="en-US" sz="2400" b="1" dirty="0">
                <a:solidFill>
                  <a:schemeClr val="bg1"/>
                </a:solidFill>
                <a:latin typeface="+mj-lt"/>
              </a:rPr>
              <a:t>States</a:t>
            </a:r>
            <a:r>
              <a:rPr lang="en-US" sz="2400" b="1" dirty="0">
                <a:latin typeface="+mj-lt"/>
              </a:rPr>
              <a:t> of </a:t>
            </a:r>
            <a:r>
              <a:rPr lang="en-US" sz="2400" b="1" dirty="0">
                <a:solidFill>
                  <a:srgbClr val="002060"/>
                </a:solidFill>
                <a:latin typeface="+mj-lt"/>
              </a:rPr>
              <a:t>America</a:t>
            </a:r>
            <a:br>
              <a:rPr lang="en-US" sz="2400" b="1" dirty="0">
                <a:latin typeface="+mj-lt"/>
              </a:rPr>
            </a:br>
            <a:r>
              <a:rPr lang="en-US" sz="2400" b="1" dirty="0">
                <a:solidFill>
                  <a:srgbClr val="FF0000"/>
                </a:solidFill>
                <a:latin typeface="+mj-lt"/>
              </a:rPr>
              <a:t>Cowardly Moronic Letter (CML)</a:t>
            </a:r>
            <a:endParaRPr lang="en-US" sz="2400" b="1" dirty="0">
              <a:solidFill>
                <a:srgbClr val="FF0000"/>
              </a:solidFill>
              <a:latin typeface="+mj-lt"/>
              <a:cs typeface="+mj-cs"/>
            </a:endParaRPr>
          </a:p>
        </p:txBody>
      </p:sp>
      <p:grpSp>
        <p:nvGrpSpPr>
          <p:cNvPr id="4" name="Group 3">
            <a:extLst>
              <a:ext uri="{FF2B5EF4-FFF2-40B4-BE49-F238E27FC236}">
                <a16:creationId xmlns:a16="http://schemas.microsoft.com/office/drawing/2014/main" id="{369A8AD2-B745-D674-DA75-8D16A93C626E}"/>
              </a:ext>
            </a:extLst>
          </p:cNvPr>
          <p:cNvGrpSpPr/>
          <p:nvPr/>
        </p:nvGrpSpPr>
        <p:grpSpPr>
          <a:xfrm>
            <a:off x="762000" y="915459"/>
            <a:ext cx="11430000" cy="5866667"/>
            <a:chOff x="762000" y="915459"/>
            <a:chExt cx="11430000" cy="5866667"/>
          </a:xfrm>
        </p:grpSpPr>
        <p:pic>
          <p:nvPicPr>
            <p:cNvPr id="6" name="Picture 5" descr="A close up of a document&#10;&#10;AI-generated content may be incorrect.">
              <a:extLst>
                <a:ext uri="{FF2B5EF4-FFF2-40B4-BE49-F238E27FC236}">
                  <a16:creationId xmlns:a16="http://schemas.microsoft.com/office/drawing/2014/main" id="{29F2CD1E-4CD9-ADAB-931C-6C9EF8B995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915459"/>
              <a:ext cx="8990476" cy="5866667"/>
            </a:xfrm>
            <a:prstGeom prst="rect">
              <a:avLst/>
            </a:prstGeom>
          </p:spPr>
        </p:pic>
        <p:sp>
          <p:nvSpPr>
            <p:cNvPr id="2" name="TextBox 1">
              <a:extLst>
                <a:ext uri="{FF2B5EF4-FFF2-40B4-BE49-F238E27FC236}">
                  <a16:creationId xmlns:a16="http://schemas.microsoft.com/office/drawing/2014/main" id="{A3A78260-A6AF-1E1C-27E0-CA6DC4249007}"/>
                </a:ext>
              </a:extLst>
            </p:cNvPr>
            <p:cNvSpPr txBox="1"/>
            <p:nvPr/>
          </p:nvSpPr>
          <p:spPr>
            <a:xfrm>
              <a:off x="2133600" y="5562600"/>
              <a:ext cx="2971800" cy="1200329"/>
            </a:xfrm>
            <a:prstGeom prst="rect">
              <a:avLst/>
            </a:prstGeom>
            <a:noFill/>
            <a:ln w="38100">
              <a:solidFill>
                <a:srgbClr val="172230"/>
              </a:solidFill>
            </a:ln>
          </p:spPr>
          <p:txBody>
            <a:bodyPr wrap="square" rtlCol="0">
              <a:spAutoFit/>
            </a:bodyPr>
            <a:lstStyle/>
            <a:p>
              <a:r>
                <a:rPr lang="en-US" dirty="0">
                  <a:solidFill>
                    <a:srgbClr val="FF0000"/>
                  </a:solidFill>
                </a:rPr>
                <a:t>Cowardly Moronic letter</a:t>
              </a:r>
            </a:p>
            <a:p>
              <a:r>
                <a:rPr lang="en-US" dirty="0">
                  <a:solidFill>
                    <a:srgbClr val="FF0000"/>
                  </a:solidFill>
                </a:rPr>
                <a:t>Town and Country’s (engineering firm) Responsibility?</a:t>
              </a:r>
            </a:p>
          </p:txBody>
        </p:sp>
        <p:sp>
          <p:nvSpPr>
            <p:cNvPr id="3" name="TextBox 2">
              <a:extLst>
                <a:ext uri="{FF2B5EF4-FFF2-40B4-BE49-F238E27FC236}">
                  <a16:creationId xmlns:a16="http://schemas.microsoft.com/office/drawing/2014/main" id="{567FB8F8-8E92-1084-502F-61B6BC4DB0B4}"/>
                </a:ext>
              </a:extLst>
            </p:cNvPr>
            <p:cNvSpPr txBox="1"/>
            <p:nvPr/>
          </p:nvSpPr>
          <p:spPr>
            <a:xfrm>
              <a:off x="9220200" y="4362271"/>
              <a:ext cx="2971800" cy="923330"/>
            </a:xfrm>
            <a:prstGeom prst="rect">
              <a:avLst/>
            </a:prstGeom>
            <a:noFill/>
            <a:ln w="38100">
              <a:solidFill>
                <a:srgbClr val="172230"/>
              </a:solidFill>
            </a:ln>
          </p:spPr>
          <p:txBody>
            <a:bodyPr wrap="square" rtlCol="0">
              <a:spAutoFit/>
            </a:bodyPr>
            <a:lstStyle/>
            <a:p>
              <a:r>
                <a:rPr lang="en-US" dirty="0">
                  <a:solidFill>
                    <a:srgbClr val="FF0000"/>
                  </a:solidFill>
                </a:rPr>
                <a:t>An example of a letter that Town and Country REALLY wrote.</a:t>
              </a:r>
            </a:p>
          </p:txBody>
        </p:sp>
      </p:grpSp>
    </p:spTree>
    <p:extLst>
      <p:ext uri="{BB962C8B-B14F-4D97-AF65-F5344CB8AC3E}">
        <p14:creationId xmlns:p14="http://schemas.microsoft.com/office/powerpoint/2010/main" val="3980299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73A0ADA-33FA-736C-D987-7B330EA0A176}"/>
              </a:ext>
            </a:extLst>
          </p:cNvPr>
          <p:cNvGrpSpPr/>
          <p:nvPr/>
        </p:nvGrpSpPr>
        <p:grpSpPr>
          <a:xfrm>
            <a:off x="130552" y="152400"/>
            <a:ext cx="11428557" cy="6705600"/>
            <a:chOff x="130552" y="152400"/>
            <a:chExt cx="11428557" cy="6705600"/>
          </a:xfrm>
        </p:grpSpPr>
        <p:sp>
          <p:nvSpPr>
            <p:cNvPr id="6" name="TextBox 5">
              <a:extLst>
                <a:ext uri="{FF2B5EF4-FFF2-40B4-BE49-F238E27FC236}">
                  <a16:creationId xmlns:a16="http://schemas.microsoft.com/office/drawing/2014/main" id="{06C60CA3-536D-2B98-92D5-982B4B169F7C}"/>
                </a:ext>
              </a:extLst>
            </p:cNvPr>
            <p:cNvSpPr txBox="1"/>
            <p:nvPr/>
          </p:nvSpPr>
          <p:spPr>
            <a:xfrm>
              <a:off x="3886200" y="1413063"/>
              <a:ext cx="2133600" cy="2739211"/>
            </a:xfrm>
            <a:prstGeom prst="rect">
              <a:avLst/>
            </a:prstGeom>
            <a:noFill/>
          </p:spPr>
          <p:txBody>
            <a:bodyPr wrap="square" rtlCol="0">
              <a:spAutoFit/>
            </a:bodyPr>
            <a:lstStyle/>
            <a:p>
              <a:r>
                <a:rPr lang="en-US" sz="2800" b="1" dirty="0">
                  <a:solidFill>
                    <a:srgbClr val="00B050"/>
                  </a:solidFill>
                  <a:latin typeface="+mj-lt"/>
                </a:rPr>
                <a:t>Metallic</a:t>
              </a:r>
              <a:r>
                <a:rPr lang="en-US" sz="2800" b="1" dirty="0">
                  <a:latin typeface="+mj-lt"/>
                </a:rPr>
                <a:t> and </a:t>
              </a:r>
              <a:r>
                <a:rPr lang="en-US" sz="2800" b="1" dirty="0">
                  <a:solidFill>
                    <a:srgbClr val="FF0000"/>
                  </a:solidFill>
                  <a:latin typeface="+mj-lt"/>
                </a:rPr>
                <a:t>Ionic</a:t>
              </a:r>
              <a:r>
                <a:rPr lang="en-US" sz="2800" b="1" dirty="0">
                  <a:latin typeface="+mj-lt"/>
                </a:rPr>
                <a:t> </a:t>
              </a:r>
              <a:r>
                <a:rPr lang="en-US" sz="3200" b="1" dirty="0">
                  <a:latin typeface="+mj-lt"/>
                </a:rPr>
                <a:t>Lead </a:t>
              </a:r>
            </a:p>
            <a:p>
              <a:r>
                <a:rPr lang="en-US" sz="2800" b="1" dirty="0">
                  <a:latin typeface="+mj-lt"/>
                </a:rPr>
                <a:t>in our water supply, in the</a:t>
              </a:r>
            </a:p>
            <a:p>
              <a:r>
                <a:rPr lang="en-US" sz="2800" b="1" dirty="0">
                  <a:latin typeface="+mj-lt"/>
                </a:rPr>
                <a:t>United States of America</a:t>
              </a:r>
            </a:p>
          </p:txBody>
        </p:sp>
        <p:pic>
          <p:nvPicPr>
            <p:cNvPr id="8" name="Picture 7">
              <a:extLst>
                <a:ext uri="{FF2B5EF4-FFF2-40B4-BE49-F238E27FC236}">
                  <a16:creationId xmlns:a16="http://schemas.microsoft.com/office/drawing/2014/main" id="{922BE8B0-D45F-11E2-7CAC-591929001931}"/>
                </a:ext>
              </a:extLst>
            </p:cNvPr>
            <p:cNvPicPr>
              <a:picLocks noChangeAspect="1"/>
            </p:cNvPicPr>
            <p:nvPr/>
          </p:nvPicPr>
          <p:blipFill>
            <a:blip r:embed="rId2"/>
            <a:stretch>
              <a:fillRect/>
            </a:stretch>
          </p:blipFill>
          <p:spPr>
            <a:xfrm>
              <a:off x="175691" y="4038600"/>
              <a:ext cx="3329509" cy="2819400"/>
            </a:xfrm>
            <a:prstGeom prst="rect">
              <a:avLst/>
            </a:prstGeom>
          </p:spPr>
        </p:pic>
        <p:sp>
          <p:nvSpPr>
            <p:cNvPr id="12" name="TextBox 11">
              <a:extLst>
                <a:ext uri="{FF2B5EF4-FFF2-40B4-BE49-F238E27FC236}">
                  <a16:creationId xmlns:a16="http://schemas.microsoft.com/office/drawing/2014/main" id="{C15F0762-6E95-452D-ACEA-44C7AA8298CC}"/>
                </a:ext>
              </a:extLst>
            </p:cNvPr>
            <p:cNvSpPr txBox="1"/>
            <p:nvPr/>
          </p:nvSpPr>
          <p:spPr>
            <a:xfrm>
              <a:off x="7924800" y="152400"/>
              <a:ext cx="3634309" cy="1569660"/>
            </a:xfrm>
            <a:prstGeom prst="rect">
              <a:avLst/>
            </a:prstGeom>
            <a:noFill/>
          </p:spPr>
          <p:txBody>
            <a:bodyPr wrap="square" rtlCol="0">
              <a:spAutoFit/>
            </a:bodyPr>
            <a:lstStyle/>
            <a:p>
              <a:pPr algn="ctr"/>
              <a:r>
                <a:rPr lang="en-US" sz="3200" b="1" dirty="0"/>
                <a:t>EPA Fraud </a:t>
              </a:r>
            </a:p>
            <a:p>
              <a:pPr algn="ctr"/>
              <a:r>
                <a:rPr lang="en-US" sz="3200" b="1" dirty="0"/>
                <a:t>In Water System Science and Analysis</a:t>
              </a:r>
            </a:p>
          </p:txBody>
        </p:sp>
        <p:sp>
          <p:nvSpPr>
            <p:cNvPr id="13" name="TextBox 12">
              <a:extLst>
                <a:ext uri="{FF2B5EF4-FFF2-40B4-BE49-F238E27FC236}">
                  <a16:creationId xmlns:a16="http://schemas.microsoft.com/office/drawing/2014/main" id="{AE254083-43C5-462C-751D-EBD787A77B4B}"/>
                </a:ext>
              </a:extLst>
            </p:cNvPr>
            <p:cNvSpPr txBox="1"/>
            <p:nvPr/>
          </p:nvSpPr>
          <p:spPr>
            <a:xfrm>
              <a:off x="8534400" y="3429000"/>
              <a:ext cx="2286000" cy="1754326"/>
            </a:xfrm>
            <a:prstGeom prst="rect">
              <a:avLst/>
            </a:prstGeom>
            <a:noFill/>
          </p:spPr>
          <p:txBody>
            <a:bodyPr wrap="square" rtlCol="0">
              <a:spAutoFit/>
            </a:bodyPr>
            <a:lstStyle/>
            <a:p>
              <a:r>
                <a:rPr lang="en-US" dirty="0">
                  <a:solidFill>
                    <a:schemeClr val="bg1"/>
                  </a:solidFill>
                </a:rPr>
                <a:t>John Patrick Brandon</a:t>
              </a:r>
            </a:p>
            <a:p>
              <a:r>
                <a:rPr lang="en-US" dirty="0">
                  <a:solidFill>
                    <a:schemeClr val="bg1"/>
                  </a:solidFill>
                </a:rPr>
                <a:t>Citizen Scientist</a:t>
              </a:r>
            </a:p>
            <a:p>
              <a:r>
                <a:rPr lang="en-US" dirty="0">
                  <a:solidFill>
                    <a:schemeClr val="bg1"/>
                  </a:solidFill>
                </a:rPr>
                <a:t>04/20/2025</a:t>
              </a:r>
            </a:p>
            <a:p>
              <a:r>
                <a:rPr lang="en-US" dirty="0">
                  <a:solidFill>
                    <a:schemeClr val="bg1"/>
                  </a:solidFill>
                </a:rPr>
                <a:t>460 </a:t>
              </a:r>
              <a:r>
                <a:rPr lang="en-US" dirty="0" err="1">
                  <a:solidFill>
                    <a:schemeClr val="bg1"/>
                  </a:solidFill>
                </a:rPr>
                <a:t>Almeron</a:t>
              </a:r>
              <a:r>
                <a:rPr lang="en-US" dirty="0">
                  <a:solidFill>
                    <a:schemeClr val="bg1"/>
                  </a:solidFill>
                </a:rPr>
                <a:t> St.</a:t>
              </a:r>
            </a:p>
            <a:p>
              <a:r>
                <a:rPr lang="en-US" dirty="0">
                  <a:solidFill>
                    <a:schemeClr val="bg1"/>
                  </a:solidFill>
                </a:rPr>
                <a:t>Evansville WI 53536</a:t>
              </a:r>
            </a:p>
            <a:p>
              <a:r>
                <a:rPr lang="en-US" dirty="0">
                  <a:solidFill>
                    <a:schemeClr val="bg1"/>
                  </a:solidFill>
                  <a:hlinkClick r:id="rId3"/>
                </a:rPr>
                <a:t>trinity7@tds.net</a:t>
              </a:r>
              <a:endParaRPr lang="en-US" dirty="0">
                <a:solidFill>
                  <a:schemeClr val="bg1"/>
                </a:solidFill>
              </a:endParaRPr>
            </a:p>
          </p:txBody>
        </p:sp>
        <p:cxnSp>
          <p:nvCxnSpPr>
            <p:cNvPr id="3" name="Straight Arrow Connector 2">
              <a:extLst>
                <a:ext uri="{FF2B5EF4-FFF2-40B4-BE49-F238E27FC236}">
                  <a16:creationId xmlns:a16="http://schemas.microsoft.com/office/drawing/2014/main" id="{0EA73662-67E4-C48E-A452-62E5D7DBB490}"/>
                </a:ext>
              </a:extLst>
            </p:cNvPr>
            <p:cNvCxnSpPr>
              <a:cxnSpLocks/>
              <a:stCxn id="7" idx="2"/>
            </p:cNvCxnSpPr>
            <p:nvPr/>
          </p:nvCxnSpPr>
          <p:spPr>
            <a:xfrm>
              <a:off x="563468" y="4267200"/>
              <a:ext cx="655732" cy="14478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descr="A small round container with a black lid&#10;&#10;AI-generated content may be incorrect.">
              <a:extLst>
                <a:ext uri="{FF2B5EF4-FFF2-40B4-BE49-F238E27FC236}">
                  <a16:creationId xmlns:a16="http://schemas.microsoft.com/office/drawing/2014/main" id="{72B029FD-BD7A-BBD6-E700-784D817813B1}"/>
                </a:ext>
              </a:extLst>
            </p:cNvPr>
            <p:cNvPicPr>
              <a:picLocks noChangeAspect="1"/>
            </p:cNvPicPr>
            <p:nvPr/>
          </p:nvPicPr>
          <p:blipFill>
            <a:blip r:embed="rId4" cstate="print">
              <a:extLst>
                <a:ext uri="{28A0092B-C50C-407E-A947-70E740481C1C}">
                  <a14:useLocalDpi xmlns:a14="http://schemas.microsoft.com/office/drawing/2010/main" val="0"/>
                </a:ext>
              </a:extLst>
            </a:blip>
            <a:srcRect l="31059" t="15258" r="46875" b="31936"/>
            <a:stretch/>
          </p:blipFill>
          <p:spPr>
            <a:xfrm>
              <a:off x="6172203" y="457200"/>
              <a:ext cx="1731664" cy="1676400"/>
            </a:xfrm>
            <a:prstGeom prst="rect">
              <a:avLst/>
            </a:prstGeom>
          </p:spPr>
        </p:pic>
        <p:pic>
          <p:nvPicPr>
            <p:cNvPr id="7" name="Picture 6" descr="A small round container with a black lid&#10;&#10;AI-generated content may be incorrect.">
              <a:extLst>
                <a:ext uri="{FF2B5EF4-FFF2-40B4-BE49-F238E27FC236}">
                  <a16:creationId xmlns:a16="http://schemas.microsoft.com/office/drawing/2014/main" id="{63D80C65-B145-194D-20E9-4526FCB03025}"/>
                </a:ext>
              </a:extLst>
            </p:cNvPr>
            <p:cNvPicPr>
              <a:picLocks noChangeAspect="1"/>
            </p:cNvPicPr>
            <p:nvPr/>
          </p:nvPicPr>
          <p:blipFill>
            <a:blip r:embed="rId5" cstate="print">
              <a:extLst>
                <a:ext uri="{28A0092B-C50C-407E-A947-70E740481C1C}">
                  <a14:useLocalDpi xmlns:a14="http://schemas.microsoft.com/office/drawing/2010/main" val="0"/>
                </a:ext>
              </a:extLst>
            </a:blip>
            <a:srcRect l="31059" t="15258" r="46875" b="31936"/>
            <a:stretch/>
          </p:blipFill>
          <p:spPr>
            <a:xfrm>
              <a:off x="130552" y="3429000"/>
              <a:ext cx="865832" cy="838200"/>
            </a:xfrm>
            <a:prstGeom prst="rect">
              <a:avLst/>
            </a:prstGeom>
          </p:spPr>
        </p:pic>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31748F-9AD4-D3B3-F1E7-A30E03648485}"/>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F310ADE1-F41E-D5E3-04AC-B1AEE8C2E3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7">
            <a:extLst>
              <a:ext uri="{FF2B5EF4-FFF2-40B4-BE49-F238E27FC236}">
                <a16:creationId xmlns:a16="http://schemas.microsoft.com/office/drawing/2014/main" id="{87C1F753-DDB7-7739-E04E-BB3C28A58B5C}"/>
              </a:ext>
            </a:extLst>
          </p:cNvPr>
          <p:cNvSpPr>
            <a:spLocks noGrp="1"/>
          </p:cNvSpPr>
          <p:nvPr>
            <p:ph type="title"/>
          </p:nvPr>
        </p:nvSpPr>
        <p:spPr>
          <a:xfrm>
            <a:off x="0" y="0"/>
            <a:ext cx="12192000" cy="914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fontScale="90000"/>
          </a:bodyPr>
          <a:lstStyle/>
          <a:p>
            <a:pPr algn="l"/>
            <a:r>
              <a:rPr lang="en-US" sz="2400" b="1" dirty="0">
                <a:latin typeface="+mj-lt"/>
                <a:cs typeface="+mj-cs"/>
              </a:rPr>
              <a:t>EPA Fraud in water system Science and Analysis  </a:t>
            </a:r>
            <a:r>
              <a:rPr lang="en-US" sz="2400" b="1" dirty="0">
                <a:solidFill>
                  <a:srgbClr val="00B050"/>
                </a:solidFill>
                <a:latin typeface="+mj-lt"/>
              </a:rPr>
              <a:t>Metallic</a:t>
            </a:r>
            <a:r>
              <a:rPr lang="en-US" sz="2400" b="1" dirty="0">
                <a:latin typeface="+mj-lt"/>
              </a:rPr>
              <a:t> and </a:t>
            </a:r>
            <a:r>
              <a:rPr lang="en-US" sz="2400" b="1" dirty="0">
                <a:solidFill>
                  <a:srgbClr val="FF0000"/>
                </a:solidFill>
                <a:latin typeface="+mj-lt"/>
              </a:rPr>
              <a:t>Ionic</a:t>
            </a:r>
            <a:r>
              <a:rPr lang="en-US" sz="2400" b="1" dirty="0">
                <a:latin typeface="+mj-lt"/>
              </a:rPr>
              <a:t> </a:t>
            </a:r>
            <a:r>
              <a:rPr lang="en-US" sz="2800" b="1" dirty="0">
                <a:latin typeface="+mj-lt"/>
              </a:rPr>
              <a:t>Lead </a:t>
            </a:r>
            <a:r>
              <a:rPr lang="en-US" sz="2400" b="1" dirty="0">
                <a:latin typeface="+mj-lt"/>
              </a:rPr>
              <a:t>in our water supply, in the</a:t>
            </a:r>
            <a:br>
              <a:rPr lang="en-US" sz="2400" b="1" dirty="0">
                <a:latin typeface="+mj-lt"/>
              </a:rPr>
            </a:br>
            <a:r>
              <a:rPr lang="en-US" sz="2400" b="1" dirty="0">
                <a:solidFill>
                  <a:srgbClr val="FF0000"/>
                </a:solidFill>
                <a:latin typeface="+mj-lt"/>
              </a:rPr>
              <a:t>United</a:t>
            </a:r>
            <a:r>
              <a:rPr lang="en-US" sz="2400" b="1" dirty="0">
                <a:latin typeface="+mj-lt"/>
              </a:rPr>
              <a:t> </a:t>
            </a:r>
            <a:r>
              <a:rPr lang="en-US" sz="2400" b="1" dirty="0">
                <a:solidFill>
                  <a:schemeClr val="bg1"/>
                </a:solidFill>
                <a:latin typeface="+mj-lt"/>
              </a:rPr>
              <a:t>States</a:t>
            </a:r>
            <a:r>
              <a:rPr lang="en-US" sz="2400" b="1" dirty="0">
                <a:latin typeface="+mj-lt"/>
              </a:rPr>
              <a:t> of </a:t>
            </a:r>
            <a:r>
              <a:rPr lang="en-US" sz="2400" b="1" dirty="0">
                <a:solidFill>
                  <a:srgbClr val="002060"/>
                </a:solidFill>
                <a:latin typeface="+mj-lt"/>
              </a:rPr>
              <a:t>America</a:t>
            </a:r>
            <a:br>
              <a:rPr lang="en-US" sz="2400" b="1" dirty="0">
                <a:latin typeface="+mj-lt"/>
              </a:rPr>
            </a:br>
            <a:r>
              <a:rPr lang="en-US" sz="2400" b="1" dirty="0">
                <a:latin typeface="+mj-lt"/>
              </a:rPr>
              <a:t>Google inquiry: “Are lead and calcium similar?”</a:t>
            </a:r>
            <a:endParaRPr lang="en-US" sz="2400" b="1" dirty="0">
              <a:latin typeface="+mj-lt"/>
              <a:cs typeface="+mj-cs"/>
            </a:endParaRPr>
          </a:p>
        </p:txBody>
      </p:sp>
      <p:grpSp>
        <p:nvGrpSpPr>
          <p:cNvPr id="2" name="Group 1">
            <a:extLst>
              <a:ext uri="{FF2B5EF4-FFF2-40B4-BE49-F238E27FC236}">
                <a16:creationId xmlns:a16="http://schemas.microsoft.com/office/drawing/2014/main" id="{11455191-42FA-23E9-75DA-31992B5F3C01}"/>
              </a:ext>
            </a:extLst>
          </p:cNvPr>
          <p:cNvGrpSpPr/>
          <p:nvPr/>
        </p:nvGrpSpPr>
        <p:grpSpPr>
          <a:xfrm>
            <a:off x="0" y="914400"/>
            <a:ext cx="12122982" cy="5882381"/>
            <a:chOff x="0" y="914400"/>
            <a:chExt cx="12122982" cy="5882381"/>
          </a:xfrm>
        </p:grpSpPr>
        <p:pic>
          <p:nvPicPr>
            <p:cNvPr id="3" name="Picture 2">
              <a:extLst>
                <a:ext uri="{FF2B5EF4-FFF2-40B4-BE49-F238E27FC236}">
                  <a16:creationId xmlns:a16="http://schemas.microsoft.com/office/drawing/2014/main" id="{20C13309-168F-CDCC-5CBF-0E2176C7A0A4}"/>
                </a:ext>
              </a:extLst>
            </p:cNvPr>
            <p:cNvPicPr>
              <a:picLocks noChangeAspect="1"/>
            </p:cNvPicPr>
            <p:nvPr/>
          </p:nvPicPr>
          <p:blipFill>
            <a:blip r:embed="rId3"/>
            <a:stretch>
              <a:fillRect/>
            </a:stretch>
          </p:blipFill>
          <p:spPr>
            <a:xfrm>
              <a:off x="0" y="914400"/>
              <a:ext cx="6858957" cy="1648055"/>
            </a:xfrm>
            <a:prstGeom prst="rect">
              <a:avLst/>
            </a:prstGeom>
          </p:spPr>
        </p:pic>
        <p:pic>
          <p:nvPicPr>
            <p:cNvPr id="5" name="Picture 4">
              <a:extLst>
                <a:ext uri="{FF2B5EF4-FFF2-40B4-BE49-F238E27FC236}">
                  <a16:creationId xmlns:a16="http://schemas.microsoft.com/office/drawing/2014/main" id="{C345F8C6-133C-26BF-04AF-96F1A7190CD7}"/>
                </a:ext>
              </a:extLst>
            </p:cNvPr>
            <p:cNvPicPr>
              <a:picLocks noChangeAspect="1"/>
            </p:cNvPicPr>
            <p:nvPr/>
          </p:nvPicPr>
          <p:blipFill>
            <a:blip r:embed="rId4"/>
            <a:stretch>
              <a:fillRect/>
            </a:stretch>
          </p:blipFill>
          <p:spPr>
            <a:xfrm>
              <a:off x="0" y="2623673"/>
              <a:ext cx="5856514" cy="4173108"/>
            </a:xfrm>
            <a:prstGeom prst="rect">
              <a:avLst/>
            </a:prstGeom>
          </p:spPr>
        </p:pic>
        <p:pic>
          <p:nvPicPr>
            <p:cNvPr id="8" name="Picture 7">
              <a:extLst>
                <a:ext uri="{FF2B5EF4-FFF2-40B4-BE49-F238E27FC236}">
                  <a16:creationId xmlns:a16="http://schemas.microsoft.com/office/drawing/2014/main" id="{91C04534-11D6-1D0D-94E0-EC24512E831A}"/>
                </a:ext>
              </a:extLst>
            </p:cNvPr>
            <p:cNvPicPr>
              <a:picLocks noChangeAspect="1"/>
            </p:cNvPicPr>
            <p:nvPr/>
          </p:nvPicPr>
          <p:blipFill>
            <a:blip r:embed="rId5"/>
            <a:stretch>
              <a:fillRect/>
            </a:stretch>
          </p:blipFill>
          <p:spPr>
            <a:xfrm>
              <a:off x="6090569" y="2057400"/>
              <a:ext cx="5733043" cy="2024357"/>
            </a:xfrm>
            <a:prstGeom prst="rect">
              <a:avLst/>
            </a:prstGeom>
          </p:spPr>
        </p:pic>
        <p:pic>
          <p:nvPicPr>
            <p:cNvPr id="4" name="Picture 3">
              <a:extLst>
                <a:ext uri="{FF2B5EF4-FFF2-40B4-BE49-F238E27FC236}">
                  <a16:creationId xmlns:a16="http://schemas.microsoft.com/office/drawing/2014/main" id="{0FF40873-5AA5-BDAC-50E7-707BF016F751}"/>
                </a:ext>
              </a:extLst>
            </p:cNvPr>
            <p:cNvPicPr>
              <a:picLocks noChangeAspect="1"/>
            </p:cNvPicPr>
            <p:nvPr/>
          </p:nvPicPr>
          <p:blipFill>
            <a:blip r:embed="rId6"/>
            <a:stretch>
              <a:fillRect/>
            </a:stretch>
          </p:blipFill>
          <p:spPr>
            <a:xfrm>
              <a:off x="5791200" y="4220793"/>
              <a:ext cx="6331782" cy="2575988"/>
            </a:xfrm>
            <a:prstGeom prst="rect">
              <a:avLst/>
            </a:prstGeom>
          </p:spPr>
        </p:pic>
      </p:grpSp>
    </p:spTree>
    <p:extLst>
      <p:ext uri="{BB962C8B-B14F-4D97-AF65-F5344CB8AC3E}">
        <p14:creationId xmlns:p14="http://schemas.microsoft.com/office/powerpoint/2010/main" val="14457448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5637A7-4E9D-47B3-95BA-E780D8981FEC}"/>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186CF6E8-4F8C-2D54-4922-A0D7CF3043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7">
            <a:extLst>
              <a:ext uri="{FF2B5EF4-FFF2-40B4-BE49-F238E27FC236}">
                <a16:creationId xmlns:a16="http://schemas.microsoft.com/office/drawing/2014/main" id="{0DAF12C0-AAC3-88BF-F2DD-455693F1FC98}"/>
              </a:ext>
            </a:extLst>
          </p:cNvPr>
          <p:cNvSpPr>
            <a:spLocks noGrp="1"/>
          </p:cNvSpPr>
          <p:nvPr>
            <p:ph type="title"/>
          </p:nvPr>
        </p:nvSpPr>
        <p:spPr>
          <a:xfrm>
            <a:off x="0" y="0"/>
            <a:ext cx="12192000" cy="914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fontScale="90000"/>
          </a:bodyPr>
          <a:lstStyle/>
          <a:p>
            <a:pPr algn="l"/>
            <a:r>
              <a:rPr lang="en-US" sz="2400" b="1" dirty="0">
                <a:latin typeface="+mj-lt"/>
                <a:cs typeface="+mj-cs"/>
              </a:rPr>
              <a:t>EPA Fraud in water system Science and Analysis  </a:t>
            </a:r>
            <a:r>
              <a:rPr lang="en-US" sz="2400" b="1" dirty="0">
                <a:solidFill>
                  <a:srgbClr val="00B050"/>
                </a:solidFill>
                <a:latin typeface="+mj-lt"/>
              </a:rPr>
              <a:t>Metallic</a:t>
            </a:r>
            <a:r>
              <a:rPr lang="en-US" sz="2400" b="1" dirty="0">
                <a:latin typeface="+mj-lt"/>
              </a:rPr>
              <a:t> and </a:t>
            </a:r>
            <a:r>
              <a:rPr lang="en-US" sz="2400" b="1" dirty="0">
                <a:solidFill>
                  <a:srgbClr val="FF0000"/>
                </a:solidFill>
                <a:latin typeface="+mj-lt"/>
              </a:rPr>
              <a:t>Ionic</a:t>
            </a:r>
            <a:r>
              <a:rPr lang="en-US" sz="2400" b="1" dirty="0">
                <a:latin typeface="+mj-lt"/>
              </a:rPr>
              <a:t> </a:t>
            </a:r>
            <a:r>
              <a:rPr lang="en-US" sz="2800" b="1" dirty="0">
                <a:latin typeface="+mj-lt"/>
              </a:rPr>
              <a:t>Lead </a:t>
            </a:r>
            <a:r>
              <a:rPr lang="en-US" sz="2400" b="1" dirty="0">
                <a:latin typeface="+mj-lt"/>
              </a:rPr>
              <a:t>in our water supply, in the</a:t>
            </a:r>
            <a:br>
              <a:rPr lang="en-US" sz="2400" b="1" dirty="0">
                <a:latin typeface="+mj-lt"/>
              </a:rPr>
            </a:br>
            <a:r>
              <a:rPr lang="en-US" sz="2400" b="1" dirty="0">
                <a:solidFill>
                  <a:srgbClr val="FF0000"/>
                </a:solidFill>
                <a:latin typeface="+mj-lt"/>
              </a:rPr>
              <a:t>United</a:t>
            </a:r>
            <a:r>
              <a:rPr lang="en-US" sz="2400" b="1" dirty="0">
                <a:latin typeface="+mj-lt"/>
              </a:rPr>
              <a:t> </a:t>
            </a:r>
            <a:r>
              <a:rPr lang="en-US" sz="2400" b="1" dirty="0">
                <a:solidFill>
                  <a:schemeClr val="bg1"/>
                </a:solidFill>
                <a:latin typeface="+mj-lt"/>
              </a:rPr>
              <a:t>States</a:t>
            </a:r>
            <a:r>
              <a:rPr lang="en-US" sz="2400" b="1" dirty="0">
                <a:latin typeface="+mj-lt"/>
              </a:rPr>
              <a:t> of </a:t>
            </a:r>
            <a:r>
              <a:rPr lang="en-US" sz="2400" b="1" dirty="0">
                <a:solidFill>
                  <a:srgbClr val="002060"/>
                </a:solidFill>
                <a:latin typeface="+mj-lt"/>
              </a:rPr>
              <a:t>America</a:t>
            </a:r>
            <a:br>
              <a:rPr lang="en-US" sz="2400" b="1" dirty="0">
                <a:latin typeface="+mj-lt"/>
              </a:rPr>
            </a:br>
            <a:r>
              <a:rPr lang="en-US" sz="2400" b="1" dirty="0">
                <a:latin typeface="+mj-lt"/>
              </a:rPr>
              <a:t>NIE – Newspapers in Education pamphlet</a:t>
            </a:r>
            <a:endParaRPr lang="en-US" sz="2400" b="1" dirty="0">
              <a:latin typeface="+mj-lt"/>
              <a:cs typeface="+mj-cs"/>
            </a:endParaRPr>
          </a:p>
        </p:txBody>
      </p:sp>
      <p:sp>
        <p:nvSpPr>
          <p:cNvPr id="3" name="TextBox 2">
            <a:extLst>
              <a:ext uri="{FF2B5EF4-FFF2-40B4-BE49-F238E27FC236}">
                <a16:creationId xmlns:a16="http://schemas.microsoft.com/office/drawing/2014/main" id="{9CD7ABD0-5363-A6A1-27A5-3FC72A835F3F}"/>
              </a:ext>
            </a:extLst>
          </p:cNvPr>
          <p:cNvSpPr txBox="1"/>
          <p:nvPr/>
        </p:nvSpPr>
        <p:spPr>
          <a:xfrm>
            <a:off x="83457" y="6488668"/>
            <a:ext cx="12025086" cy="369332"/>
          </a:xfrm>
          <a:prstGeom prst="rect">
            <a:avLst/>
          </a:prstGeom>
          <a:noFill/>
        </p:spPr>
        <p:txBody>
          <a:bodyPr wrap="square">
            <a:spAutoFit/>
          </a:bodyPr>
          <a:lstStyle/>
          <a:p>
            <a:r>
              <a:rPr lang="en-US" dirty="0"/>
              <a:t>https://nieonline.com/downloads/fighting_with_food/get_the_lead_out.pdf</a:t>
            </a:r>
          </a:p>
        </p:txBody>
      </p:sp>
      <p:pic>
        <p:nvPicPr>
          <p:cNvPr id="5" name="Picture 4">
            <a:extLst>
              <a:ext uri="{FF2B5EF4-FFF2-40B4-BE49-F238E27FC236}">
                <a16:creationId xmlns:a16="http://schemas.microsoft.com/office/drawing/2014/main" id="{8ABCB9FC-263D-82AA-AD9E-605B07CE9D98}"/>
              </a:ext>
            </a:extLst>
          </p:cNvPr>
          <p:cNvPicPr>
            <a:picLocks noChangeAspect="1"/>
          </p:cNvPicPr>
          <p:nvPr/>
        </p:nvPicPr>
        <p:blipFill>
          <a:blip r:embed="rId3"/>
          <a:stretch>
            <a:fillRect/>
          </a:stretch>
        </p:blipFill>
        <p:spPr>
          <a:xfrm>
            <a:off x="0" y="914400"/>
            <a:ext cx="4343590" cy="5446489"/>
          </a:xfrm>
          <a:prstGeom prst="rect">
            <a:avLst/>
          </a:prstGeom>
        </p:spPr>
      </p:pic>
      <p:pic>
        <p:nvPicPr>
          <p:cNvPr id="8" name="Picture 7">
            <a:extLst>
              <a:ext uri="{FF2B5EF4-FFF2-40B4-BE49-F238E27FC236}">
                <a16:creationId xmlns:a16="http://schemas.microsoft.com/office/drawing/2014/main" id="{ED4F9D82-BEAC-D140-0203-CEB0D6A6A859}"/>
              </a:ext>
            </a:extLst>
          </p:cNvPr>
          <p:cNvPicPr>
            <a:picLocks noChangeAspect="1"/>
          </p:cNvPicPr>
          <p:nvPr/>
        </p:nvPicPr>
        <p:blipFill>
          <a:blip r:embed="rId4"/>
          <a:stretch>
            <a:fillRect/>
          </a:stretch>
        </p:blipFill>
        <p:spPr>
          <a:xfrm>
            <a:off x="4327377" y="901430"/>
            <a:ext cx="4525006" cy="2505425"/>
          </a:xfrm>
          <a:prstGeom prst="rect">
            <a:avLst/>
          </a:prstGeom>
        </p:spPr>
      </p:pic>
      <mc:AlternateContent xmlns:mc="http://schemas.openxmlformats.org/markup-compatibility/2006" xmlns:p14="http://schemas.microsoft.com/office/powerpoint/2010/main">
        <mc:Choice Requires="p14">
          <p:contentPart p14:bwMode="auto" r:id="rId5">
            <p14:nvContentPartPr>
              <p14:cNvPr id="15" name="Ink 14">
                <a:extLst>
                  <a:ext uri="{FF2B5EF4-FFF2-40B4-BE49-F238E27FC236}">
                    <a16:creationId xmlns:a16="http://schemas.microsoft.com/office/drawing/2014/main" id="{04C0BB3C-63D7-5C96-B1EC-30815564F6BD}"/>
                  </a:ext>
                </a:extLst>
              </p14:cNvPr>
              <p14:cNvContentPartPr/>
              <p14:nvPr/>
            </p14:nvContentPartPr>
            <p14:xfrm>
              <a:off x="1475591" y="1319024"/>
              <a:ext cx="2201040" cy="43200"/>
            </p14:xfrm>
          </p:contentPart>
        </mc:Choice>
        <mc:Fallback xmlns="">
          <p:pic>
            <p:nvPicPr>
              <p:cNvPr id="15" name="Ink 14">
                <a:extLst>
                  <a:ext uri="{FF2B5EF4-FFF2-40B4-BE49-F238E27FC236}">
                    <a16:creationId xmlns:a16="http://schemas.microsoft.com/office/drawing/2014/main" id="{04C0BB3C-63D7-5C96-B1EC-30815564F6BD}"/>
                  </a:ext>
                </a:extLst>
              </p:cNvPr>
              <p:cNvPicPr/>
              <p:nvPr/>
            </p:nvPicPr>
            <p:blipFill>
              <a:blip r:embed="rId6"/>
              <a:stretch>
                <a:fillRect/>
              </a:stretch>
            </p:blipFill>
            <p:spPr>
              <a:xfrm>
                <a:off x="1421591" y="1211024"/>
                <a:ext cx="2308680" cy="2588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7" name="Ink 16">
                <a:extLst>
                  <a:ext uri="{FF2B5EF4-FFF2-40B4-BE49-F238E27FC236}">
                    <a16:creationId xmlns:a16="http://schemas.microsoft.com/office/drawing/2014/main" id="{6C77D38C-E1E9-4F75-1778-1912F3272764}"/>
                  </a:ext>
                </a:extLst>
              </p14:cNvPr>
              <p14:cNvContentPartPr/>
              <p14:nvPr/>
            </p14:nvContentPartPr>
            <p14:xfrm>
              <a:off x="2098751" y="2088344"/>
              <a:ext cx="966960" cy="21240"/>
            </p14:xfrm>
          </p:contentPart>
        </mc:Choice>
        <mc:Fallback xmlns="">
          <p:pic>
            <p:nvPicPr>
              <p:cNvPr id="17" name="Ink 16">
                <a:extLst>
                  <a:ext uri="{FF2B5EF4-FFF2-40B4-BE49-F238E27FC236}">
                    <a16:creationId xmlns:a16="http://schemas.microsoft.com/office/drawing/2014/main" id="{6C77D38C-E1E9-4F75-1778-1912F3272764}"/>
                  </a:ext>
                </a:extLst>
              </p:cNvPr>
              <p:cNvPicPr/>
              <p:nvPr/>
            </p:nvPicPr>
            <p:blipFill>
              <a:blip r:embed="rId8"/>
              <a:stretch>
                <a:fillRect/>
              </a:stretch>
            </p:blipFill>
            <p:spPr>
              <a:xfrm>
                <a:off x="2044751" y="1980344"/>
                <a:ext cx="1074600" cy="2368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8" name="Ink 17">
                <a:extLst>
                  <a:ext uri="{FF2B5EF4-FFF2-40B4-BE49-F238E27FC236}">
                    <a16:creationId xmlns:a16="http://schemas.microsoft.com/office/drawing/2014/main" id="{3F008947-BC6D-DDEE-0EAB-A7F1ED66C3DE}"/>
                  </a:ext>
                </a:extLst>
              </p14:cNvPr>
              <p14:cNvContentPartPr/>
              <p14:nvPr/>
            </p14:nvContentPartPr>
            <p14:xfrm>
              <a:off x="3262631" y="2036504"/>
              <a:ext cx="569880" cy="60480"/>
            </p14:xfrm>
          </p:contentPart>
        </mc:Choice>
        <mc:Fallback xmlns="">
          <p:pic>
            <p:nvPicPr>
              <p:cNvPr id="18" name="Ink 17">
                <a:extLst>
                  <a:ext uri="{FF2B5EF4-FFF2-40B4-BE49-F238E27FC236}">
                    <a16:creationId xmlns:a16="http://schemas.microsoft.com/office/drawing/2014/main" id="{3F008947-BC6D-DDEE-0EAB-A7F1ED66C3DE}"/>
                  </a:ext>
                </a:extLst>
              </p:cNvPr>
              <p:cNvPicPr/>
              <p:nvPr/>
            </p:nvPicPr>
            <p:blipFill>
              <a:blip r:embed="rId10"/>
              <a:stretch>
                <a:fillRect/>
              </a:stretch>
            </p:blipFill>
            <p:spPr>
              <a:xfrm>
                <a:off x="3208597" y="1928504"/>
                <a:ext cx="677588" cy="2761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9" name="Ink 18">
                <a:extLst>
                  <a:ext uri="{FF2B5EF4-FFF2-40B4-BE49-F238E27FC236}">
                    <a16:creationId xmlns:a16="http://schemas.microsoft.com/office/drawing/2014/main" id="{CD7182AB-03D9-E94C-5995-CDCD90C21105}"/>
                  </a:ext>
                </a:extLst>
              </p14:cNvPr>
              <p14:cNvContentPartPr/>
              <p14:nvPr/>
            </p14:nvContentPartPr>
            <p14:xfrm>
              <a:off x="165911" y="2213264"/>
              <a:ext cx="529200" cy="42120"/>
            </p14:xfrm>
          </p:contentPart>
        </mc:Choice>
        <mc:Fallback xmlns="">
          <p:pic>
            <p:nvPicPr>
              <p:cNvPr id="19" name="Ink 18">
                <a:extLst>
                  <a:ext uri="{FF2B5EF4-FFF2-40B4-BE49-F238E27FC236}">
                    <a16:creationId xmlns:a16="http://schemas.microsoft.com/office/drawing/2014/main" id="{CD7182AB-03D9-E94C-5995-CDCD90C21105}"/>
                  </a:ext>
                </a:extLst>
              </p:cNvPr>
              <p:cNvPicPr/>
              <p:nvPr/>
            </p:nvPicPr>
            <p:blipFill>
              <a:blip r:embed="rId12"/>
              <a:stretch>
                <a:fillRect/>
              </a:stretch>
            </p:blipFill>
            <p:spPr>
              <a:xfrm>
                <a:off x="112271" y="2105264"/>
                <a:ext cx="636840" cy="2577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0" name="Ink 19">
                <a:extLst>
                  <a:ext uri="{FF2B5EF4-FFF2-40B4-BE49-F238E27FC236}">
                    <a16:creationId xmlns:a16="http://schemas.microsoft.com/office/drawing/2014/main" id="{B049CE2F-0FC1-2F0F-0B13-59AB10C4E799}"/>
                  </a:ext>
                </a:extLst>
              </p14:cNvPr>
              <p14:cNvContentPartPr/>
              <p14:nvPr/>
            </p14:nvContentPartPr>
            <p14:xfrm>
              <a:off x="540311" y="2378864"/>
              <a:ext cx="2225160" cy="27720"/>
            </p14:xfrm>
          </p:contentPart>
        </mc:Choice>
        <mc:Fallback xmlns="">
          <p:pic>
            <p:nvPicPr>
              <p:cNvPr id="20" name="Ink 19">
                <a:extLst>
                  <a:ext uri="{FF2B5EF4-FFF2-40B4-BE49-F238E27FC236}">
                    <a16:creationId xmlns:a16="http://schemas.microsoft.com/office/drawing/2014/main" id="{B049CE2F-0FC1-2F0F-0B13-59AB10C4E799}"/>
                  </a:ext>
                </a:extLst>
              </p:cNvPr>
              <p:cNvPicPr/>
              <p:nvPr/>
            </p:nvPicPr>
            <p:blipFill>
              <a:blip r:embed="rId14"/>
              <a:stretch>
                <a:fillRect/>
              </a:stretch>
            </p:blipFill>
            <p:spPr>
              <a:xfrm>
                <a:off x="486671" y="2271224"/>
                <a:ext cx="2332800" cy="2433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1" name="Ink 20">
                <a:extLst>
                  <a:ext uri="{FF2B5EF4-FFF2-40B4-BE49-F238E27FC236}">
                    <a16:creationId xmlns:a16="http://schemas.microsoft.com/office/drawing/2014/main" id="{1BCCDF83-C1D8-35E3-D3AE-B57ADE7A9A24}"/>
                  </a:ext>
                </a:extLst>
              </p14:cNvPr>
              <p14:cNvContentPartPr/>
              <p14:nvPr/>
            </p14:nvContentPartPr>
            <p14:xfrm>
              <a:off x="872591" y="3054584"/>
              <a:ext cx="702000" cy="31680"/>
            </p14:xfrm>
          </p:contentPart>
        </mc:Choice>
        <mc:Fallback xmlns="">
          <p:pic>
            <p:nvPicPr>
              <p:cNvPr id="21" name="Ink 20">
                <a:extLst>
                  <a:ext uri="{FF2B5EF4-FFF2-40B4-BE49-F238E27FC236}">
                    <a16:creationId xmlns:a16="http://schemas.microsoft.com/office/drawing/2014/main" id="{1BCCDF83-C1D8-35E3-D3AE-B57ADE7A9A24}"/>
                  </a:ext>
                </a:extLst>
              </p:cNvPr>
              <p:cNvPicPr/>
              <p:nvPr/>
            </p:nvPicPr>
            <p:blipFill>
              <a:blip r:embed="rId16"/>
              <a:stretch>
                <a:fillRect/>
              </a:stretch>
            </p:blipFill>
            <p:spPr>
              <a:xfrm>
                <a:off x="818591" y="2946584"/>
                <a:ext cx="809640" cy="2473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2" name="Ink 21">
                <a:extLst>
                  <a:ext uri="{FF2B5EF4-FFF2-40B4-BE49-F238E27FC236}">
                    <a16:creationId xmlns:a16="http://schemas.microsoft.com/office/drawing/2014/main" id="{D28D9A73-30A1-4F08-F08A-117A84E5051D}"/>
                  </a:ext>
                </a:extLst>
              </p14:cNvPr>
              <p14:cNvContentPartPr/>
              <p14:nvPr/>
            </p14:nvContentPartPr>
            <p14:xfrm>
              <a:off x="353111" y="3459584"/>
              <a:ext cx="970560" cy="11880"/>
            </p14:xfrm>
          </p:contentPart>
        </mc:Choice>
        <mc:Fallback xmlns="">
          <p:pic>
            <p:nvPicPr>
              <p:cNvPr id="22" name="Ink 21">
                <a:extLst>
                  <a:ext uri="{FF2B5EF4-FFF2-40B4-BE49-F238E27FC236}">
                    <a16:creationId xmlns:a16="http://schemas.microsoft.com/office/drawing/2014/main" id="{D28D9A73-30A1-4F08-F08A-117A84E5051D}"/>
                  </a:ext>
                </a:extLst>
              </p:cNvPr>
              <p:cNvPicPr/>
              <p:nvPr/>
            </p:nvPicPr>
            <p:blipFill>
              <a:blip r:embed="rId18"/>
              <a:stretch>
                <a:fillRect/>
              </a:stretch>
            </p:blipFill>
            <p:spPr>
              <a:xfrm>
                <a:off x="299111" y="3351944"/>
                <a:ext cx="1078200" cy="2275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3" name="Ink 22">
                <a:extLst>
                  <a:ext uri="{FF2B5EF4-FFF2-40B4-BE49-F238E27FC236}">
                    <a16:creationId xmlns:a16="http://schemas.microsoft.com/office/drawing/2014/main" id="{11222802-C24D-FF05-5274-D1EEEB18703E}"/>
                  </a:ext>
                </a:extLst>
              </p14:cNvPr>
              <p14:cNvContentPartPr/>
              <p14:nvPr/>
            </p14:nvContentPartPr>
            <p14:xfrm>
              <a:off x="311351" y="3844784"/>
              <a:ext cx="828000" cy="32400"/>
            </p14:xfrm>
          </p:contentPart>
        </mc:Choice>
        <mc:Fallback xmlns="">
          <p:pic>
            <p:nvPicPr>
              <p:cNvPr id="23" name="Ink 22">
                <a:extLst>
                  <a:ext uri="{FF2B5EF4-FFF2-40B4-BE49-F238E27FC236}">
                    <a16:creationId xmlns:a16="http://schemas.microsoft.com/office/drawing/2014/main" id="{11222802-C24D-FF05-5274-D1EEEB18703E}"/>
                  </a:ext>
                </a:extLst>
              </p:cNvPr>
              <p:cNvPicPr/>
              <p:nvPr/>
            </p:nvPicPr>
            <p:blipFill>
              <a:blip r:embed="rId20"/>
              <a:stretch>
                <a:fillRect/>
              </a:stretch>
            </p:blipFill>
            <p:spPr>
              <a:xfrm>
                <a:off x="257711" y="3736784"/>
                <a:ext cx="935640" cy="24804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4" name="Ink 23">
                <a:extLst>
                  <a:ext uri="{FF2B5EF4-FFF2-40B4-BE49-F238E27FC236}">
                    <a16:creationId xmlns:a16="http://schemas.microsoft.com/office/drawing/2014/main" id="{54EE9853-F413-8B8A-8357-AA3CBF51774F}"/>
                  </a:ext>
                </a:extLst>
              </p14:cNvPr>
              <p14:cNvContentPartPr/>
              <p14:nvPr/>
            </p14:nvContentPartPr>
            <p14:xfrm>
              <a:off x="332231" y="4229264"/>
              <a:ext cx="1159560" cy="74160"/>
            </p14:xfrm>
          </p:contentPart>
        </mc:Choice>
        <mc:Fallback xmlns="">
          <p:pic>
            <p:nvPicPr>
              <p:cNvPr id="24" name="Ink 23">
                <a:extLst>
                  <a:ext uri="{FF2B5EF4-FFF2-40B4-BE49-F238E27FC236}">
                    <a16:creationId xmlns:a16="http://schemas.microsoft.com/office/drawing/2014/main" id="{54EE9853-F413-8B8A-8357-AA3CBF51774F}"/>
                  </a:ext>
                </a:extLst>
              </p:cNvPr>
              <p:cNvPicPr/>
              <p:nvPr/>
            </p:nvPicPr>
            <p:blipFill>
              <a:blip r:embed="rId22"/>
              <a:stretch>
                <a:fillRect/>
              </a:stretch>
            </p:blipFill>
            <p:spPr>
              <a:xfrm>
                <a:off x="278231" y="4121264"/>
                <a:ext cx="1267200" cy="2898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5" name="Ink 24">
                <a:extLst>
                  <a:ext uri="{FF2B5EF4-FFF2-40B4-BE49-F238E27FC236}">
                    <a16:creationId xmlns:a16="http://schemas.microsoft.com/office/drawing/2014/main" id="{F9C4328A-E06C-D333-F109-E5161FBAE8D2}"/>
                  </a:ext>
                </a:extLst>
              </p14:cNvPr>
              <p14:cNvContentPartPr/>
              <p14:nvPr/>
            </p14:nvContentPartPr>
            <p14:xfrm>
              <a:off x="322151" y="4927304"/>
              <a:ext cx="489960" cy="39600"/>
            </p14:xfrm>
          </p:contentPart>
        </mc:Choice>
        <mc:Fallback xmlns="">
          <p:pic>
            <p:nvPicPr>
              <p:cNvPr id="25" name="Ink 24">
                <a:extLst>
                  <a:ext uri="{FF2B5EF4-FFF2-40B4-BE49-F238E27FC236}">
                    <a16:creationId xmlns:a16="http://schemas.microsoft.com/office/drawing/2014/main" id="{F9C4328A-E06C-D333-F109-E5161FBAE8D2}"/>
                  </a:ext>
                </a:extLst>
              </p:cNvPr>
              <p:cNvPicPr/>
              <p:nvPr/>
            </p:nvPicPr>
            <p:blipFill>
              <a:blip r:embed="rId24"/>
              <a:stretch>
                <a:fillRect/>
              </a:stretch>
            </p:blipFill>
            <p:spPr>
              <a:xfrm>
                <a:off x="268151" y="4819664"/>
                <a:ext cx="597600" cy="25524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6" name="Ink 25">
                <a:extLst>
                  <a:ext uri="{FF2B5EF4-FFF2-40B4-BE49-F238E27FC236}">
                    <a16:creationId xmlns:a16="http://schemas.microsoft.com/office/drawing/2014/main" id="{89AD798D-2370-5B64-4A58-6677B4136478}"/>
                  </a:ext>
                </a:extLst>
              </p14:cNvPr>
              <p14:cNvContentPartPr/>
              <p14:nvPr/>
            </p14:nvContentPartPr>
            <p14:xfrm>
              <a:off x="851711" y="5152664"/>
              <a:ext cx="672480" cy="22320"/>
            </p14:xfrm>
          </p:contentPart>
        </mc:Choice>
        <mc:Fallback xmlns="">
          <p:pic>
            <p:nvPicPr>
              <p:cNvPr id="26" name="Ink 25">
                <a:extLst>
                  <a:ext uri="{FF2B5EF4-FFF2-40B4-BE49-F238E27FC236}">
                    <a16:creationId xmlns:a16="http://schemas.microsoft.com/office/drawing/2014/main" id="{89AD798D-2370-5B64-4A58-6677B4136478}"/>
                  </a:ext>
                </a:extLst>
              </p:cNvPr>
              <p:cNvPicPr/>
              <p:nvPr/>
            </p:nvPicPr>
            <p:blipFill>
              <a:blip r:embed="rId26"/>
              <a:stretch>
                <a:fillRect/>
              </a:stretch>
            </p:blipFill>
            <p:spPr>
              <a:xfrm>
                <a:off x="798071" y="5044664"/>
                <a:ext cx="780120" cy="23796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7" name="Ink 26">
                <a:extLst>
                  <a:ext uri="{FF2B5EF4-FFF2-40B4-BE49-F238E27FC236}">
                    <a16:creationId xmlns:a16="http://schemas.microsoft.com/office/drawing/2014/main" id="{487BD772-F7AA-E903-A30E-72C3F2C97F3E}"/>
                  </a:ext>
                </a:extLst>
              </p14:cNvPr>
              <p14:cNvContentPartPr/>
              <p14:nvPr/>
            </p14:nvContentPartPr>
            <p14:xfrm>
              <a:off x="498551" y="5630384"/>
              <a:ext cx="899280" cy="43200"/>
            </p14:xfrm>
          </p:contentPart>
        </mc:Choice>
        <mc:Fallback xmlns="">
          <p:pic>
            <p:nvPicPr>
              <p:cNvPr id="27" name="Ink 26">
                <a:extLst>
                  <a:ext uri="{FF2B5EF4-FFF2-40B4-BE49-F238E27FC236}">
                    <a16:creationId xmlns:a16="http://schemas.microsoft.com/office/drawing/2014/main" id="{487BD772-F7AA-E903-A30E-72C3F2C97F3E}"/>
                  </a:ext>
                </a:extLst>
              </p:cNvPr>
              <p:cNvPicPr/>
              <p:nvPr/>
            </p:nvPicPr>
            <p:blipFill>
              <a:blip r:embed="rId28"/>
              <a:stretch>
                <a:fillRect/>
              </a:stretch>
            </p:blipFill>
            <p:spPr>
              <a:xfrm>
                <a:off x="444911" y="5522744"/>
                <a:ext cx="1006920" cy="25884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9" name="Ink 28">
                <a:extLst>
                  <a:ext uri="{FF2B5EF4-FFF2-40B4-BE49-F238E27FC236}">
                    <a16:creationId xmlns:a16="http://schemas.microsoft.com/office/drawing/2014/main" id="{04CA0C3C-E212-B807-9960-97FADE609468}"/>
                  </a:ext>
                </a:extLst>
              </p14:cNvPr>
              <p14:cNvContentPartPr/>
              <p14:nvPr/>
            </p14:nvContentPartPr>
            <p14:xfrm>
              <a:off x="4821071" y="2005184"/>
              <a:ext cx="811080" cy="21240"/>
            </p14:xfrm>
          </p:contentPart>
        </mc:Choice>
        <mc:Fallback xmlns="">
          <p:pic>
            <p:nvPicPr>
              <p:cNvPr id="29" name="Ink 28">
                <a:extLst>
                  <a:ext uri="{FF2B5EF4-FFF2-40B4-BE49-F238E27FC236}">
                    <a16:creationId xmlns:a16="http://schemas.microsoft.com/office/drawing/2014/main" id="{04CA0C3C-E212-B807-9960-97FADE609468}"/>
                  </a:ext>
                </a:extLst>
              </p:cNvPr>
              <p:cNvPicPr/>
              <p:nvPr/>
            </p:nvPicPr>
            <p:blipFill>
              <a:blip r:embed="rId30"/>
              <a:stretch>
                <a:fillRect/>
              </a:stretch>
            </p:blipFill>
            <p:spPr>
              <a:xfrm>
                <a:off x="4767071" y="1897184"/>
                <a:ext cx="918720" cy="236880"/>
              </a:xfrm>
              <a:prstGeom prst="rect">
                <a:avLst/>
              </a:prstGeom>
            </p:spPr>
          </p:pic>
        </mc:Fallback>
      </mc:AlternateContent>
      <p:sp>
        <p:nvSpPr>
          <p:cNvPr id="30" name="TextBox 29">
            <a:extLst>
              <a:ext uri="{FF2B5EF4-FFF2-40B4-BE49-F238E27FC236}">
                <a16:creationId xmlns:a16="http://schemas.microsoft.com/office/drawing/2014/main" id="{88600B91-3BC8-80BB-F65E-561ECF6D18FB}"/>
              </a:ext>
            </a:extLst>
          </p:cNvPr>
          <p:cNvSpPr txBox="1"/>
          <p:nvPr/>
        </p:nvSpPr>
        <p:spPr>
          <a:xfrm>
            <a:off x="4343590" y="3581400"/>
            <a:ext cx="5333810" cy="2031325"/>
          </a:xfrm>
          <a:prstGeom prst="rect">
            <a:avLst/>
          </a:prstGeom>
          <a:noFill/>
        </p:spPr>
        <p:txBody>
          <a:bodyPr wrap="square" rtlCol="0">
            <a:spAutoFit/>
          </a:bodyPr>
          <a:lstStyle/>
          <a:p>
            <a:r>
              <a:rPr lang="en-US" dirty="0"/>
              <a:t>It’s important to note that this is not a scientific study that is saying all of these bodily processes are affected by lead, or lead at a certain concentration.</a:t>
            </a:r>
          </a:p>
          <a:p>
            <a:endParaRPr lang="en-US" dirty="0"/>
          </a:p>
          <a:p>
            <a:r>
              <a:rPr lang="en-US" dirty="0"/>
              <a:t>They are saying that </a:t>
            </a:r>
            <a:r>
              <a:rPr lang="en-US" b="1" dirty="0"/>
              <a:t>Calcium is very important in the body for many reasons, and that lead is an “analog” of Calcium.</a:t>
            </a:r>
          </a:p>
        </p:txBody>
      </p:sp>
    </p:spTree>
    <p:extLst>
      <p:ext uri="{BB962C8B-B14F-4D97-AF65-F5344CB8AC3E}">
        <p14:creationId xmlns:p14="http://schemas.microsoft.com/office/powerpoint/2010/main" val="322496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724F6-3E78-21E4-A7BD-ECA01F62EAE6}"/>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F1D05D58-D3E6-B213-CD73-43F2B3941E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7">
            <a:extLst>
              <a:ext uri="{FF2B5EF4-FFF2-40B4-BE49-F238E27FC236}">
                <a16:creationId xmlns:a16="http://schemas.microsoft.com/office/drawing/2014/main" id="{F44D3793-79CD-2CE1-0E8F-92B3A7F4C8BA}"/>
              </a:ext>
            </a:extLst>
          </p:cNvPr>
          <p:cNvSpPr>
            <a:spLocks noGrp="1"/>
          </p:cNvSpPr>
          <p:nvPr>
            <p:ph type="title"/>
          </p:nvPr>
        </p:nvSpPr>
        <p:spPr>
          <a:xfrm>
            <a:off x="0" y="0"/>
            <a:ext cx="12192000" cy="914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fontScale="90000"/>
          </a:bodyPr>
          <a:lstStyle/>
          <a:p>
            <a:pPr algn="l"/>
            <a:r>
              <a:rPr lang="en-US" sz="2400" b="1" dirty="0">
                <a:latin typeface="+mj-lt"/>
                <a:cs typeface="+mj-cs"/>
              </a:rPr>
              <a:t>EPA Fraud in water system Science and Analysis  </a:t>
            </a:r>
            <a:r>
              <a:rPr lang="en-US" sz="2400" b="1" dirty="0">
                <a:solidFill>
                  <a:srgbClr val="00B050"/>
                </a:solidFill>
                <a:latin typeface="+mj-lt"/>
              </a:rPr>
              <a:t>Metallic</a:t>
            </a:r>
            <a:r>
              <a:rPr lang="en-US" sz="2400" b="1" dirty="0">
                <a:latin typeface="+mj-lt"/>
              </a:rPr>
              <a:t> and </a:t>
            </a:r>
            <a:r>
              <a:rPr lang="en-US" sz="2400" b="1" dirty="0">
                <a:solidFill>
                  <a:srgbClr val="FF0000"/>
                </a:solidFill>
                <a:latin typeface="+mj-lt"/>
              </a:rPr>
              <a:t>Ionic</a:t>
            </a:r>
            <a:r>
              <a:rPr lang="en-US" sz="2400" b="1" dirty="0">
                <a:latin typeface="+mj-lt"/>
              </a:rPr>
              <a:t> </a:t>
            </a:r>
            <a:r>
              <a:rPr lang="en-US" sz="2800" b="1" dirty="0">
                <a:latin typeface="+mj-lt"/>
              </a:rPr>
              <a:t>Lead </a:t>
            </a:r>
            <a:r>
              <a:rPr lang="en-US" sz="2400" b="1" dirty="0">
                <a:latin typeface="+mj-lt"/>
              </a:rPr>
              <a:t>in our water supply, in the</a:t>
            </a:r>
            <a:br>
              <a:rPr lang="en-US" sz="2400" b="1" dirty="0">
                <a:latin typeface="+mj-lt"/>
              </a:rPr>
            </a:br>
            <a:r>
              <a:rPr lang="en-US" sz="2400" b="1" dirty="0">
                <a:solidFill>
                  <a:srgbClr val="FF0000"/>
                </a:solidFill>
                <a:latin typeface="+mj-lt"/>
              </a:rPr>
              <a:t>United</a:t>
            </a:r>
            <a:r>
              <a:rPr lang="en-US" sz="2400" b="1" dirty="0">
                <a:latin typeface="+mj-lt"/>
              </a:rPr>
              <a:t> </a:t>
            </a:r>
            <a:r>
              <a:rPr lang="en-US" sz="2400" b="1" dirty="0">
                <a:solidFill>
                  <a:schemeClr val="bg1"/>
                </a:solidFill>
                <a:latin typeface="+mj-lt"/>
              </a:rPr>
              <a:t>States</a:t>
            </a:r>
            <a:r>
              <a:rPr lang="en-US" sz="2400" b="1" dirty="0">
                <a:latin typeface="+mj-lt"/>
              </a:rPr>
              <a:t> of </a:t>
            </a:r>
            <a:r>
              <a:rPr lang="en-US" sz="2400" b="1" dirty="0">
                <a:solidFill>
                  <a:srgbClr val="002060"/>
                </a:solidFill>
                <a:latin typeface="+mj-lt"/>
              </a:rPr>
              <a:t>America</a:t>
            </a:r>
            <a:br>
              <a:rPr lang="en-US" sz="2400" b="1" dirty="0">
                <a:latin typeface="+mj-lt"/>
              </a:rPr>
            </a:br>
            <a:r>
              <a:rPr lang="en-US" sz="2400" b="1" dirty="0">
                <a:latin typeface="+mj-lt"/>
              </a:rPr>
              <a:t>NIE – Newspapers in Education pamphlet</a:t>
            </a:r>
            <a:endParaRPr lang="en-US" sz="2400" b="1" dirty="0">
              <a:latin typeface="+mj-lt"/>
              <a:cs typeface="+mj-cs"/>
            </a:endParaRPr>
          </a:p>
        </p:txBody>
      </p:sp>
      <p:pic>
        <p:nvPicPr>
          <p:cNvPr id="3" name="Picture 2">
            <a:extLst>
              <a:ext uri="{FF2B5EF4-FFF2-40B4-BE49-F238E27FC236}">
                <a16:creationId xmlns:a16="http://schemas.microsoft.com/office/drawing/2014/main" id="{04ED7CBC-9BDC-BDD5-4505-F9A7A76498C1}"/>
              </a:ext>
            </a:extLst>
          </p:cNvPr>
          <p:cNvPicPr>
            <a:picLocks noChangeAspect="1"/>
          </p:cNvPicPr>
          <p:nvPr/>
        </p:nvPicPr>
        <p:blipFill>
          <a:blip r:embed="rId3"/>
          <a:stretch>
            <a:fillRect/>
          </a:stretch>
        </p:blipFill>
        <p:spPr>
          <a:xfrm>
            <a:off x="0" y="914400"/>
            <a:ext cx="7220958" cy="5153744"/>
          </a:xfrm>
          <a:prstGeom prst="rect">
            <a:avLst/>
          </a:prstGeom>
        </p:spPr>
      </p:pic>
      <p:sp>
        <p:nvSpPr>
          <p:cNvPr id="4" name="TextBox 3">
            <a:extLst>
              <a:ext uri="{FF2B5EF4-FFF2-40B4-BE49-F238E27FC236}">
                <a16:creationId xmlns:a16="http://schemas.microsoft.com/office/drawing/2014/main" id="{075D574E-CB71-AEBC-E457-8AE902003479}"/>
              </a:ext>
            </a:extLst>
          </p:cNvPr>
          <p:cNvSpPr txBox="1"/>
          <p:nvPr/>
        </p:nvSpPr>
        <p:spPr>
          <a:xfrm>
            <a:off x="83457" y="6464349"/>
            <a:ext cx="12025086" cy="369332"/>
          </a:xfrm>
          <a:prstGeom prst="rect">
            <a:avLst/>
          </a:prstGeom>
          <a:noFill/>
        </p:spPr>
        <p:txBody>
          <a:bodyPr wrap="square">
            <a:spAutoFit/>
          </a:bodyPr>
          <a:lstStyle/>
          <a:p>
            <a:r>
              <a:rPr lang="en-US" dirty="0"/>
              <a:t>https://nieonline.com/downloads/fighting_with_food/get_the_lead_out.pdf</a:t>
            </a:r>
          </a:p>
        </p:txBody>
      </p:sp>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B17285C2-DC1D-180E-7DCC-601AFFD81AF6}"/>
                  </a:ext>
                </a:extLst>
              </p14:cNvPr>
              <p14:cNvContentPartPr/>
              <p14:nvPr/>
            </p14:nvContentPartPr>
            <p14:xfrm>
              <a:off x="290831" y="1558424"/>
              <a:ext cx="364320" cy="21240"/>
            </p14:xfrm>
          </p:contentPart>
        </mc:Choice>
        <mc:Fallback xmlns="">
          <p:pic>
            <p:nvPicPr>
              <p:cNvPr id="6" name="Ink 5">
                <a:extLst>
                  <a:ext uri="{FF2B5EF4-FFF2-40B4-BE49-F238E27FC236}">
                    <a16:creationId xmlns:a16="http://schemas.microsoft.com/office/drawing/2014/main" id="{B17285C2-DC1D-180E-7DCC-601AFFD81AF6}"/>
                  </a:ext>
                </a:extLst>
              </p:cNvPr>
              <p:cNvPicPr/>
              <p:nvPr/>
            </p:nvPicPr>
            <p:blipFill>
              <a:blip r:embed="rId5"/>
              <a:stretch>
                <a:fillRect/>
              </a:stretch>
            </p:blipFill>
            <p:spPr>
              <a:xfrm>
                <a:off x="236831" y="1450424"/>
                <a:ext cx="471960" cy="2368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E38F9F04-233F-ABCD-C038-7FE9360F3953}"/>
                  </a:ext>
                </a:extLst>
              </p14:cNvPr>
              <p14:cNvContentPartPr/>
              <p14:nvPr/>
            </p14:nvContentPartPr>
            <p14:xfrm>
              <a:off x="737591" y="1568864"/>
              <a:ext cx="571680" cy="10800"/>
            </p14:xfrm>
          </p:contentPart>
        </mc:Choice>
        <mc:Fallback xmlns="">
          <p:pic>
            <p:nvPicPr>
              <p:cNvPr id="9" name="Ink 8">
                <a:extLst>
                  <a:ext uri="{FF2B5EF4-FFF2-40B4-BE49-F238E27FC236}">
                    <a16:creationId xmlns:a16="http://schemas.microsoft.com/office/drawing/2014/main" id="{E38F9F04-233F-ABCD-C038-7FE9360F3953}"/>
                  </a:ext>
                </a:extLst>
              </p:cNvPr>
              <p:cNvPicPr/>
              <p:nvPr/>
            </p:nvPicPr>
            <p:blipFill>
              <a:blip r:embed="rId7"/>
              <a:stretch>
                <a:fillRect/>
              </a:stretch>
            </p:blipFill>
            <p:spPr>
              <a:xfrm>
                <a:off x="683591" y="1460864"/>
                <a:ext cx="679320" cy="2264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 name="Ink 10">
                <a:extLst>
                  <a:ext uri="{FF2B5EF4-FFF2-40B4-BE49-F238E27FC236}">
                    <a16:creationId xmlns:a16="http://schemas.microsoft.com/office/drawing/2014/main" id="{20C0FA8B-1F30-5FD2-4E06-619759EBB45E}"/>
                  </a:ext>
                </a:extLst>
              </p14:cNvPr>
              <p14:cNvContentPartPr/>
              <p14:nvPr/>
            </p14:nvContentPartPr>
            <p14:xfrm>
              <a:off x="72671" y="1745624"/>
              <a:ext cx="748440" cy="10440"/>
            </p14:xfrm>
          </p:contentPart>
        </mc:Choice>
        <mc:Fallback xmlns="">
          <p:pic>
            <p:nvPicPr>
              <p:cNvPr id="11" name="Ink 10">
                <a:extLst>
                  <a:ext uri="{FF2B5EF4-FFF2-40B4-BE49-F238E27FC236}">
                    <a16:creationId xmlns:a16="http://schemas.microsoft.com/office/drawing/2014/main" id="{20C0FA8B-1F30-5FD2-4E06-619759EBB45E}"/>
                  </a:ext>
                </a:extLst>
              </p:cNvPr>
              <p:cNvPicPr/>
              <p:nvPr/>
            </p:nvPicPr>
            <p:blipFill>
              <a:blip r:embed="rId9"/>
              <a:stretch>
                <a:fillRect/>
              </a:stretch>
            </p:blipFill>
            <p:spPr>
              <a:xfrm>
                <a:off x="18671" y="1637624"/>
                <a:ext cx="856080" cy="2260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4" name="Ink 13">
                <a:extLst>
                  <a:ext uri="{FF2B5EF4-FFF2-40B4-BE49-F238E27FC236}">
                    <a16:creationId xmlns:a16="http://schemas.microsoft.com/office/drawing/2014/main" id="{90899E29-4CB3-4805-3CA2-ED8DDF170118}"/>
                  </a:ext>
                </a:extLst>
              </p14:cNvPr>
              <p14:cNvContentPartPr/>
              <p14:nvPr/>
            </p14:nvContentPartPr>
            <p14:xfrm>
              <a:off x="1392071" y="2046584"/>
              <a:ext cx="582480" cy="21240"/>
            </p14:xfrm>
          </p:contentPart>
        </mc:Choice>
        <mc:Fallback xmlns="">
          <p:pic>
            <p:nvPicPr>
              <p:cNvPr id="14" name="Ink 13">
                <a:extLst>
                  <a:ext uri="{FF2B5EF4-FFF2-40B4-BE49-F238E27FC236}">
                    <a16:creationId xmlns:a16="http://schemas.microsoft.com/office/drawing/2014/main" id="{90899E29-4CB3-4805-3CA2-ED8DDF170118}"/>
                  </a:ext>
                </a:extLst>
              </p:cNvPr>
              <p:cNvPicPr/>
              <p:nvPr/>
            </p:nvPicPr>
            <p:blipFill>
              <a:blip r:embed="rId11"/>
              <a:stretch>
                <a:fillRect/>
              </a:stretch>
            </p:blipFill>
            <p:spPr>
              <a:xfrm>
                <a:off x="1338071" y="1938584"/>
                <a:ext cx="690120" cy="2368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5" name="Ink 14">
                <a:extLst>
                  <a:ext uri="{FF2B5EF4-FFF2-40B4-BE49-F238E27FC236}">
                    <a16:creationId xmlns:a16="http://schemas.microsoft.com/office/drawing/2014/main" id="{1551C9FB-8289-4D72-869B-A504044FF10E}"/>
                  </a:ext>
                </a:extLst>
              </p14:cNvPr>
              <p14:cNvContentPartPr/>
              <p14:nvPr/>
            </p14:nvContentPartPr>
            <p14:xfrm>
              <a:off x="1018391" y="2243864"/>
              <a:ext cx="321120" cy="11160"/>
            </p14:xfrm>
          </p:contentPart>
        </mc:Choice>
        <mc:Fallback xmlns="">
          <p:pic>
            <p:nvPicPr>
              <p:cNvPr id="15" name="Ink 14">
                <a:extLst>
                  <a:ext uri="{FF2B5EF4-FFF2-40B4-BE49-F238E27FC236}">
                    <a16:creationId xmlns:a16="http://schemas.microsoft.com/office/drawing/2014/main" id="{1551C9FB-8289-4D72-869B-A504044FF10E}"/>
                  </a:ext>
                </a:extLst>
              </p:cNvPr>
              <p:cNvPicPr/>
              <p:nvPr/>
            </p:nvPicPr>
            <p:blipFill>
              <a:blip r:embed="rId13"/>
              <a:stretch>
                <a:fillRect/>
              </a:stretch>
            </p:blipFill>
            <p:spPr>
              <a:xfrm>
                <a:off x="964391" y="2135864"/>
                <a:ext cx="428760" cy="2268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6" name="Ink 15">
                <a:extLst>
                  <a:ext uri="{FF2B5EF4-FFF2-40B4-BE49-F238E27FC236}">
                    <a16:creationId xmlns:a16="http://schemas.microsoft.com/office/drawing/2014/main" id="{B9BE0EDE-971A-1F6B-1FA1-9050B948813B}"/>
                  </a:ext>
                </a:extLst>
              </p14:cNvPr>
              <p14:cNvContentPartPr/>
              <p14:nvPr/>
            </p14:nvContentPartPr>
            <p14:xfrm>
              <a:off x="986711" y="4923704"/>
              <a:ext cx="1143360" cy="84960"/>
            </p14:xfrm>
          </p:contentPart>
        </mc:Choice>
        <mc:Fallback xmlns="">
          <p:pic>
            <p:nvPicPr>
              <p:cNvPr id="16" name="Ink 15">
                <a:extLst>
                  <a:ext uri="{FF2B5EF4-FFF2-40B4-BE49-F238E27FC236}">
                    <a16:creationId xmlns:a16="http://schemas.microsoft.com/office/drawing/2014/main" id="{B9BE0EDE-971A-1F6B-1FA1-9050B948813B}"/>
                  </a:ext>
                </a:extLst>
              </p:cNvPr>
              <p:cNvPicPr/>
              <p:nvPr/>
            </p:nvPicPr>
            <p:blipFill>
              <a:blip r:embed="rId15"/>
              <a:stretch>
                <a:fillRect/>
              </a:stretch>
            </p:blipFill>
            <p:spPr>
              <a:xfrm>
                <a:off x="933071" y="4816064"/>
                <a:ext cx="1251000" cy="3006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8" name="Ink 17">
                <a:extLst>
                  <a:ext uri="{FF2B5EF4-FFF2-40B4-BE49-F238E27FC236}">
                    <a16:creationId xmlns:a16="http://schemas.microsoft.com/office/drawing/2014/main" id="{016D5D74-28F5-B69D-15C8-004E1BAE9FA7}"/>
                  </a:ext>
                </a:extLst>
              </p14:cNvPr>
              <p14:cNvContentPartPr/>
              <p14:nvPr/>
            </p14:nvContentPartPr>
            <p14:xfrm>
              <a:off x="20831" y="5153744"/>
              <a:ext cx="1382400" cy="31680"/>
            </p14:xfrm>
          </p:contentPart>
        </mc:Choice>
        <mc:Fallback xmlns="">
          <p:pic>
            <p:nvPicPr>
              <p:cNvPr id="18" name="Ink 17">
                <a:extLst>
                  <a:ext uri="{FF2B5EF4-FFF2-40B4-BE49-F238E27FC236}">
                    <a16:creationId xmlns:a16="http://schemas.microsoft.com/office/drawing/2014/main" id="{016D5D74-28F5-B69D-15C8-004E1BAE9FA7}"/>
                  </a:ext>
                </a:extLst>
              </p:cNvPr>
              <p:cNvPicPr/>
              <p:nvPr/>
            </p:nvPicPr>
            <p:blipFill>
              <a:blip r:embed="rId17"/>
              <a:stretch>
                <a:fillRect/>
              </a:stretch>
            </p:blipFill>
            <p:spPr>
              <a:xfrm>
                <a:off x="-33169" y="5045744"/>
                <a:ext cx="1490040" cy="2473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0" name="Ink 19">
                <a:extLst>
                  <a:ext uri="{FF2B5EF4-FFF2-40B4-BE49-F238E27FC236}">
                    <a16:creationId xmlns:a16="http://schemas.microsoft.com/office/drawing/2014/main" id="{5EA27BA2-A3BD-4C9B-4BB2-BD98D2222036}"/>
                  </a:ext>
                </a:extLst>
              </p14:cNvPr>
              <p14:cNvContentPartPr/>
              <p14:nvPr/>
            </p14:nvContentPartPr>
            <p14:xfrm>
              <a:off x="20831" y="5922704"/>
              <a:ext cx="2244600" cy="104400"/>
            </p14:xfrm>
          </p:contentPart>
        </mc:Choice>
        <mc:Fallback xmlns="">
          <p:pic>
            <p:nvPicPr>
              <p:cNvPr id="20" name="Ink 19">
                <a:extLst>
                  <a:ext uri="{FF2B5EF4-FFF2-40B4-BE49-F238E27FC236}">
                    <a16:creationId xmlns:a16="http://schemas.microsoft.com/office/drawing/2014/main" id="{5EA27BA2-A3BD-4C9B-4BB2-BD98D2222036}"/>
                  </a:ext>
                </a:extLst>
              </p:cNvPr>
              <p:cNvPicPr/>
              <p:nvPr/>
            </p:nvPicPr>
            <p:blipFill>
              <a:blip r:embed="rId19"/>
              <a:stretch>
                <a:fillRect/>
              </a:stretch>
            </p:blipFill>
            <p:spPr>
              <a:xfrm>
                <a:off x="-33169" y="5814704"/>
                <a:ext cx="2352240" cy="320040"/>
              </a:xfrm>
              <a:prstGeom prst="rect">
                <a:avLst/>
              </a:prstGeom>
            </p:spPr>
          </p:pic>
        </mc:Fallback>
      </mc:AlternateContent>
      <p:sp>
        <p:nvSpPr>
          <p:cNvPr id="21" name="TextBox 20">
            <a:extLst>
              <a:ext uri="{FF2B5EF4-FFF2-40B4-BE49-F238E27FC236}">
                <a16:creationId xmlns:a16="http://schemas.microsoft.com/office/drawing/2014/main" id="{2A01A95C-E6C8-34C8-4B41-0EB13D512825}"/>
              </a:ext>
            </a:extLst>
          </p:cNvPr>
          <p:cNvSpPr txBox="1"/>
          <p:nvPr/>
        </p:nvSpPr>
        <p:spPr>
          <a:xfrm>
            <a:off x="7391400" y="1143000"/>
            <a:ext cx="2667000" cy="3416320"/>
          </a:xfrm>
          <a:prstGeom prst="rect">
            <a:avLst/>
          </a:prstGeom>
          <a:noFill/>
        </p:spPr>
        <p:txBody>
          <a:bodyPr wrap="square" rtlCol="0">
            <a:spAutoFit/>
          </a:bodyPr>
          <a:lstStyle/>
          <a:p>
            <a:r>
              <a:rPr lang="en-US" sz="3600" b="1" dirty="0"/>
              <a:t>Notice the absence of drinking water on the exposure paths?</a:t>
            </a:r>
          </a:p>
        </p:txBody>
      </p:sp>
    </p:spTree>
    <p:extLst>
      <p:ext uri="{BB962C8B-B14F-4D97-AF65-F5344CB8AC3E}">
        <p14:creationId xmlns:p14="http://schemas.microsoft.com/office/powerpoint/2010/main" val="39626861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E319E-04D4-D094-86CF-DFFAB5F68626}"/>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A42D7EF9-6E10-3FEB-1182-BEA2479556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7">
            <a:extLst>
              <a:ext uri="{FF2B5EF4-FFF2-40B4-BE49-F238E27FC236}">
                <a16:creationId xmlns:a16="http://schemas.microsoft.com/office/drawing/2014/main" id="{4255C762-CC25-3993-FE62-DD5559C241BE}"/>
              </a:ext>
            </a:extLst>
          </p:cNvPr>
          <p:cNvSpPr>
            <a:spLocks noGrp="1"/>
          </p:cNvSpPr>
          <p:nvPr>
            <p:ph type="title"/>
          </p:nvPr>
        </p:nvSpPr>
        <p:spPr>
          <a:xfrm>
            <a:off x="0" y="0"/>
            <a:ext cx="12192000" cy="914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fontScale="90000"/>
          </a:bodyPr>
          <a:lstStyle/>
          <a:p>
            <a:pPr algn="l"/>
            <a:r>
              <a:rPr lang="en-US" sz="2400" b="1" dirty="0">
                <a:latin typeface="+mj-lt"/>
                <a:cs typeface="+mj-cs"/>
              </a:rPr>
              <a:t>EPA Fraud in water system Science and Analysis  </a:t>
            </a:r>
            <a:r>
              <a:rPr lang="en-US" sz="2400" b="1" dirty="0">
                <a:solidFill>
                  <a:srgbClr val="00B050"/>
                </a:solidFill>
                <a:latin typeface="+mj-lt"/>
              </a:rPr>
              <a:t>Metallic</a:t>
            </a:r>
            <a:r>
              <a:rPr lang="en-US" sz="2400" b="1" dirty="0">
                <a:latin typeface="+mj-lt"/>
              </a:rPr>
              <a:t> and </a:t>
            </a:r>
            <a:r>
              <a:rPr lang="en-US" sz="2400" b="1" dirty="0">
                <a:solidFill>
                  <a:srgbClr val="FF0000"/>
                </a:solidFill>
                <a:latin typeface="+mj-lt"/>
              </a:rPr>
              <a:t>Ionic</a:t>
            </a:r>
            <a:r>
              <a:rPr lang="en-US" sz="2400" b="1" dirty="0">
                <a:latin typeface="+mj-lt"/>
              </a:rPr>
              <a:t> </a:t>
            </a:r>
            <a:r>
              <a:rPr lang="en-US" sz="2800" b="1" dirty="0">
                <a:latin typeface="+mj-lt"/>
              </a:rPr>
              <a:t>Lead </a:t>
            </a:r>
            <a:r>
              <a:rPr lang="en-US" sz="2400" b="1" dirty="0">
                <a:latin typeface="+mj-lt"/>
              </a:rPr>
              <a:t>in our water supply, in the</a:t>
            </a:r>
            <a:br>
              <a:rPr lang="en-US" sz="2400" b="1" dirty="0">
                <a:latin typeface="+mj-lt"/>
              </a:rPr>
            </a:br>
            <a:r>
              <a:rPr lang="en-US" sz="2400" b="1" dirty="0">
                <a:solidFill>
                  <a:srgbClr val="FF0000"/>
                </a:solidFill>
                <a:latin typeface="+mj-lt"/>
              </a:rPr>
              <a:t>United</a:t>
            </a:r>
            <a:r>
              <a:rPr lang="en-US" sz="2400" b="1" dirty="0">
                <a:latin typeface="+mj-lt"/>
              </a:rPr>
              <a:t> </a:t>
            </a:r>
            <a:r>
              <a:rPr lang="en-US" sz="2400" b="1" dirty="0">
                <a:solidFill>
                  <a:schemeClr val="bg1"/>
                </a:solidFill>
                <a:latin typeface="+mj-lt"/>
              </a:rPr>
              <a:t>States</a:t>
            </a:r>
            <a:r>
              <a:rPr lang="en-US" sz="2400" b="1" dirty="0">
                <a:latin typeface="+mj-lt"/>
              </a:rPr>
              <a:t> of </a:t>
            </a:r>
            <a:r>
              <a:rPr lang="en-US" sz="2400" b="1" dirty="0">
                <a:solidFill>
                  <a:srgbClr val="002060"/>
                </a:solidFill>
                <a:latin typeface="+mj-lt"/>
              </a:rPr>
              <a:t>America</a:t>
            </a:r>
            <a:br>
              <a:rPr lang="en-US" sz="2400" b="1" dirty="0">
                <a:latin typeface="+mj-lt"/>
              </a:rPr>
            </a:br>
            <a:r>
              <a:rPr lang="en-US" sz="2400" b="1" dirty="0">
                <a:latin typeface="+mj-lt"/>
              </a:rPr>
              <a:t>NIE – Newspapers in Education pamphlet</a:t>
            </a:r>
            <a:endParaRPr lang="en-US" sz="2400" b="1" dirty="0">
              <a:latin typeface="+mj-lt"/>
              <a:cs typeface="+mj-cs"/>
            </a:endParaRPr>
          </a:p>
        </p:txBody>
      </p:sp>
      <p:grpSp>
        <p:nvGrpSpPr>
          <p:cNvPr id="2" name="Group 1">
            <a:extLst>
              <a:ext uri="{FF2B5EF4-FFF2-40B4-BE49-F238E27FC236}">
                <a16:creationId xmlns:a16="http://schemas.microsoft.com/office/drawing/2014/main" id="{26250D0E-D2E6-F750-22ED-DCA5CDD36F89}"/>
              </a:ext>
            </a:extLst>
          </p:cNvPr>
          <p:cNvGrpSpPr/>
          <p:nvPr/>
        </p:nvGrpSpPr>
        <p:grpSpPr>
          <a:xfrm>
            <a:off x="0" y="914400"/>
            <a:ext cx="12192000" cy="5943600"/>
            <a:chOff x="0" y="914400"/>
            <a:chExt cx="12192000" cy="5943600"/>
          </a:xfrm>
        </p:grpSpPr>
        <p:pic>
          <p:nvPicPr>
            <p:cNvPr id="5" name="Picture 4">
              <a:extLst>
                <a:ext uri="{FF2B5EF4-FFF2-40B4-BE49-F238E27FC236}">
                  <a16:creationId xmlns:a16="http://schemas.microsoft.com/office/drawing/2014/main" id="{3AE13BCF-C6A6-7DD1-9B6C-5E537403FD5F}"/>
                </a:ext>
              </a:extLst>
            </p:cNvPr>
            <p:cNvPicPr>
              <a:picLocks noChangeAspect="1"/>
            </p:cNvPicPr>
            <p:nvPr/>
          </p:nvPicPr>
          <p:blipFill>
            <a:blip r:embed="rId3"/>
            <a:stretch>
              <a:fillRect/>
            </a:stretch>
          </p:blipFill>
          <p:spPr>
            <a:xfrm>
              <a:off x="0" y="914400"/>
              <a:ext cx="6104488" cy="4114800"/>
            </a:xfrm>
            <a:prstGeom prst="rect">
              <a:avLst/>
            </a:prstGeom>
          </p:spPr>
        </p:pic>
        <p:pic>
          <p:nvPicPr>
            <p:cNvPr id="9" name="Picture 8">
              <a:extLst>
                <a:ext uri="{FF2B5EF4-FFF2-40B4-BE49-F238E27FC236}">
                  <a16:creationId xmlns:a16="http://schemas.microsoft.com/office/drawing/2014/main" id="{B0434153-8C4E-7EDB-F352-4ADC1356A69C}"/>
                </a:ext>
              </a:extLst>
            </p:cNvPr>
            <p:cNvPicPr>
              <a:picLocks noChangeAspect="1"/>
            </p:cNvPicPr>
            <p:nvPr/>
          </p:nvPicPr>
          <p:blipFill>
            <a:blip r:embed="rId4"/>
            <a:stretch>
              <a:fillRect/>
            </a:stretch>
          </p:blipFill>
          <p:spPr>
            <a:xfrm>
              <a:off x="6096000" y="2209800"/>
              <a:ext cx="6096000" cy="4648200"/>
            </a:xfrm>
            <a:prstGeom prst="rect">
              <a:avLst/>
            </a:prstGeom>
          </p:spPr>
        </p:pic>
        <mc:AlternateContent xmlns:mc="http://schemas.openxmlformats.org/markup-compatibility/2006" xmlns:p14="http://schemas.microsoft.com/office/powerpoint/2010/main">
          <mc:Choice Requires="p14">
            <p:contentPart p14:bwMode="auto" r:id="rId5">
              <p14:nvContentPartPr>
                <p14:cNvPr id="13" name="Ink 12">
                  <a:extLst>
                    <a:ext uri="{FF2B5EF4-FFF2-40B4-BE49-F238E27FC236}">
                      <a16:creationId xmlns:a16="http://schemas.microsoft.com/office/drawing/2014/main" id="{8E5B0F1F-FB86-6AE2-916B-6BC18D23AED5}"/>
                    </a:ext>
                  </a:extLst>
                </p14:cNvPr>
                <p14:cNvContentPartPr/>
                <p14:nvPr/>
              </p14:nvContentPartPr>
              <p14:xfrm>
                <a:off x="207671" y="3584504"/>
                <a:ext cx="840240" cy="65520"/>
              </p14:xfrm>
            </p:contentPart>
          </mc:Choice>
          <mc:Fallback xmlns="">
            <p:pic>
              <p:nvPicPr>
                <p:cNvPr id="13" name="Ink 12">
                  <a:extLst>
                    <a:ext uri="{FF2B5EF4-FFF2-40B4-BE49-F238E27FC236}">
                      <a16:creationId xmlns:a16="http://schemas.microsoft.com/office/drawing/2014/main" id="{8E5B0F1F-FB86-6AE2-916B-6BC18D23AED5}"/>
                    </a:ext>
                  </a:extLst>
                </p:cNvPr>
                <p:cNvPicPr/>
                <p:nvPr/>
              </p:nvPicPr>
              <p:blipFill>
                <a:blip r:embed="rId6"/>
                <a:stretch>
                  <a:fillRect/>
                </a:stretch>
              </p:blipFill>
              <p:spPr>
                <a:xfrm>
                  <a:off x="153671" y="3476504"/>
                  <a:ext cx="947880" cy="2811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5" name="Ink 14">
                  <a:extLst>
                    <a:ext uri="{FF2B5EF4-FFF2-40B4-BE49-F238E27FC236}">
                      <a16:creationId xmlns:a16="http://schemas.microsoft.com/office/drawing/2014/main" id="{02122B38-8D08-0DD8-92D5-D96B7FAD8AC9}"/>
                    </a:ext>
                  </a:extLst>
                </p14:cNvPr>
                <p14:cNvContentPartPr/>
                <p14:nvPr/>
              </p14:nvContentPartPr>
              <p14:xfrm>
                <a:off x="1724711" y="3750824"/>
                <a:ext cx="1413360" cy="360"/>
              </p14:xfrm>
            </p:contentPart>
          </mc:Choice>
          <mc:Fallback xmlns="">
            <p:pic>
              <p:nvPicPr>
                <p:cNvPr id="15" name="Ink 14">
                  <a:extLst>
                    <a:ext uri="{FF2B5EF4-FFF2-40B4-BE49-F238E27FC236}">
                      <a16:creationId xmlns:a16="http://schemas.microsoft.com/office/drawing/2014/main" id="{02122B38-8D08-0DD8-92D5-D96B7FAD8AC9}"/>
                    </a:ext>
                  </a:extLst>
                </p:cNvPr>
                <p:cNvPicPr/>
                <p:nvPr/>
              </p:nvPicPr>
              <p:blipFill>
                <a:blip r:embed="rId8"/>
                <a:stretch>
                  <a:fillRect/>
                </a:stretch>
              </p:blipFill>
              <p:spPr>
                <a:xfrm>
                  <a:off x="1670711" y="3642824"/>
                  <a:ext cx="1521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6" name="Ink 15">
                  <a:extLst>
                    <a:ext uri="{FF2B5EF4-FFF2-40B4-BE49-F238E27FC236}">
                      <a16:creationId xmlns:a16="http://schemas.microsoft.com/office/drawing/2014/main" id="{62F453BD-0FAA-D221-0FCE-2E397674827E}"/>
                    </a:ext>
                  </a:extLst>
                </p14:cNvPr>
                <p14:cNvContentPartPr/>
                <p14:nvPr/>
              </p14:nvContentPartPr>
              <p14:xfrm>
                <a:off x="61871" y="3854864"/>
                <a:ext cx="363600" cy="360"/>
              </p14:xfrm>
            </p:contentPart>
          </mc:Choice>
          <mc:Fallback xmlns="">
            <p:pic>
              <p:nvPicPr>
                <p:cNvPr id="16" name="Ink 15">
                  <a:extLst>
                    <a:ext uri="{FF2B5EF4-FFF2-40B4-BE49-F238E27FC236}">
                      <a16:creationId xmlns:a16="http://schemas.microsoft.com/office/drawing/2014/main" id="{62F453BD-0FAA-D221-0FCE-2E397674827E}"/>
                    </a:ext>
                  </a:extLst>
                </p:cNvPr>
                <p:cNvPicPr/>
                <p:nvPr/>
              </p:nvPicPr>
              <p:blipFill>
                <a:blip r:embed="rId10"/>
                <a:stretch>
                  <a:fillRect/>
                </a:stretch>
              </p:blipFill>
              <p:spPr>
                <a:xfrm>
                  <a:off x="7871" y="3746864"/>
                  <a:ext cx="47124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7" name="Ink 16">
                  <a:extLst>
                    <a:ext uri="{FF2B5EF4-FFF2-40B4-BE49-F238E27FC236}">
                      <a16:creationId xmlns:a16="http://schemas.microsoft.com/office/drawing/2014/main" id="{267553A4-E7AE-5E6F-303A-9B5EA967474E}"/>
                    </a:ext>
                  </a:extLst>
                </p14:cNvPr>
                <p14:cNvContentPartPr/>
                <p14:nvPr/>
              </p14:nvContentPartPr>
              <p14:xfrm>
                <a:off x="2140151" y="3916424"/>
                <a:ext cx="999360" cy="11520"/>
              </p14:xfrm>
            </p:contentPart>
          </mc:Choice>
          <mc:Fallback xmlns="">
            <p:pic>
              <p:nvPicPr>
                <p:cNvPr id="17" name="Ink 16">
                  <a:extLst>
                    <a:ext uri="{FF2B5EF4-FFF2-40B4-BE49-F238E27FC236}">
                      <a16:creationId xmlns:a16="http://schemas.microsoft.com/office/drawing/2014/main" id="{267553A4-E7AE-5E6F-303A-9B5EA967474E}"/>
                    </a:ext>
                  </a:extLst>
                </p:cNvPr>
                <p:cNvPicPr/>
                <p:nvPr/>
              </p:nvPicPr>
              <p:blipFill>
                <a:blip r:embed="rId12"/>
                <a:stretch>
                  <a:fillRect/>
                </a:stretch>
              </p:blipFill>
              <p:spPr>
                <a:xfrm>
                  <a:off x="2086151" y="3808424"/>
                  <a:ext cx="1107000" cy="2271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8" name="Ink 17">
                  <a:extLst>
                    <a:ext uri="{FF2B5EF4-FFF2-40B4-BE49-F238E27FC236}">
                      <a16:creationId xmlns:a16="http://schemas.microsoft.com/office/drawing/2014/main" id="{8DFC3441-950B-ABD9-AD37-94CC4260E461}"/>
                    </a:ext>
                  </a:extLst>
                </p14:cNvPr>
                <p14:cNvContentPartPr/>
                <p14:nvPr/>
              </p14:nvContentPartPr>
              <p14:xfrm>
                <a:off x="280391" y="4041344"/>
                <a:ext cx="957960" cy="33120"/>
              </p14:xfrm>
            </p:contentPart>
          </mc:Choice>
          <mc:Fallback xmlns="">
            <p:pic>
              <p:nvPicPr>
                <p:cNvPr id="18" name="Ink 17">
                  <a:extLst>
                    <a:ext uri="{FF2B5EF4-FFF2-40B4-BE49-F238E27FC236}">
                      <a16:creationId xmlns:a16="http://schemas.microsoft.com/office/drawing/2014/main" id="{8DFC3441-950B-ABD9-AD37-94CC4260E461}"/>
                    </a:ext>
                  </a:extLst>
                </p:cNvPr>
                <p:cNvPicPr/>
                <p:nvPr/>
              </p:nvPicPr>
              <p:blipFill>
                <a:blip r:embed="rId14"/>
                <a:stretch>
                  <a:fillRect/>
                </a:stretch>
              </p:blipFill>
              <p:spPr>
                <a:xfrm>
                  <a:off x="226391" y="3933344"/>
                  <a:ext cx="1065600" cy="2487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9" name="Ink 18">
                  <a:extLst>
                    <a:ext uri="{FF2B5EF4-FFF2-40B4-BE49-F238E27FC236}">
                      <a16:creationId xmlns:a16="http://schemas.microsoft.com/office/drawing/2014/main" id="{3A0CE1F7-68D2-7598-6B72-E51E1EAF1BE5}"/>
                    </a:ext>
                  </a:extLst>
                </p14:cNvPr>
                <p14:cNvContentPartPr/>
                <p14:nvPr/>
              </p14:nvContentPartPr>
              <p14:xfrm>
                <a:off x="581711" y="4342664"/>
                <a:ext cx="1307880" cy="74160"/>
              </p14:xfrm>
            </p:contentPart>
          </mc:Choice>
          <mc:Fallback xmlns="">
            <p:pic>
              <p:nvPicPr>
                <p:cNvPr id="19" name="Ink 18">
                  <a:extLst>
                    <a:ext uri="{FF2B5EF4-FFF2-40B4-BE49-F238E27FC236}">
                      <a16:creationId xmlns:a16="http://schemas.microsoft.com/office/drawing/2014/main" id="{3A0CE1F7-68D2-7598-6B72-E51E1EAF1BE5}"/>
                    </a:ext>
                  </a:extLst>
                </p:cNvPr>
                <p:cNvPicPr/>
                <p:nvPr/>
              </p:nvPicPr>
              <p:blipFill>
                <a:blip r:embed="rId16"/>
                <a:stretch>
                  <a:fillRect/>
                </a:stretch>
              </p:blipFill>
              <p:spPr>
                <a:xfrm>
                  <a:off x="527711" y="4234664"/>
                  <a:ext cx="1415520" cy="2898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4" name="Ink 23">
                  <a:extLst>
                    <a:ext uri="{FF2B5EF4-FFF2-40B4-BE49-F238E27FC236}">
                      <a16:creationId xmlns:a16="http://schemas.microsoft.com/office/drawing/2014/main" id="{E62CDE9C-710F-0149-3A94-18345DD777BB}"/>
                    </a:ext>
                  </a:extLst>
                </p14:cNvPr>
                <p14:cNvContentPartPr/>
                <p14:nvPr/>
              </p14:nvContentPartPr>
              <p14:xfrm>
                <a:off x="7481471" y="2826344"/>
                <a:ext cx="2057400" cy="52200"/>
              </p14:xfrm>
            </p:contentPart>
          </mc:Choice>
          <mc:Fallback xmlns="">
            <p:pic>
              <p:nvPicPr>
                <p:cNvPr id="24" name="Ink 23">
                  <a:extLst>
                    <a:ext uri="{FF2B5EF4-FFF2-40B4-BE49-F238E27FC236}">
                      <a16:creationId xmlns:a16="http://schemas.microsoft.com/office/drawing/2014/main" id="{E62CDE9C-710F-0149-3A94-18345DD777BB}"/>
                    </a:ext>
                  </a:extLst>
                </p:cNvPr>
                <p:cNvPicPr/>
                <p:nvPr/>
              </p:nvPicPr>
              <p:blipFill>
                <a:blip r:embed="rId18"/>
                <a:stretch>
                  <a:fillRect/>
                </a:stretch>
              </p:blipFill>
              <p:spPr>
                <a:xfrm>
                  <a:off x="7427471" y="2718344"/>
                  <a:ext cx="2165040" cy="2678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6" name="Ink 25">
                  <a:extLst>
                    <a:ext uri="{FF2B5EF4-FFF2-40B4-BE49-F238E27FC236}">
                      <a16:creationId xmlns:a16="http://schemas.microsoft.com/office/drawing/2014/main" id="{6206D64D-F354-ED5D-D89B-01D0C03F5AA9}"/>
                    </a:ext>
                  </a:extLst>
                </p14:cNvPr>
                <p14:cNvContentPartPr/>
                <p14:nvPr/>
              </p14:nvContentPartPr>
              <p14:xfrm>
                <a:off x="6992951" y="3522224"/>
                <a:ext cx="2525400" cy="42120"/>
              </p14:xfrm>
            </p:contentPart>
          </mc:Choice>
          <mc:Fallback xmlns="">
            <p:pic>
              <p:nvPicPr>
                <p:cNvPr id="26" name="Ink 25">
                  <a:extLst>
                    <a:ext uri="{FF2B5EF4-FFF2-40B4-BE49-F238E27FC236}">
                      <a16:creationId xmlns:a16="http://schemas.microsoft.com/office/drawing/2014/main" id="{6206D64D-F354-ED5D-D89B-01D0C03F5AA9}"/>
                    </a:ext>
                  </a:extLst>
                </p:cNvPr>
                <p:cNvPicPr/>
                <p:nvPr/>
              </p:nvPicPr>
              <p:blipFill>
                <a:blip r:embed="rId20"/>
                <a:stretch>
                  <a:fillRect/>
                </a:stretch>
              </p:blipFill>
              <p:spPr>
                <a:xfrm>
                  <a:off x="6938951" y="3414224"/>
                  <a:ext cx="2633040" cy="2577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7" name="Ink 26">
                  <a:extLst>
                    <a:ext uri="{FF2B5EF4-FFF2-40B4-BE49-F238E27FC236}">
                      <a16:creationId xmlns:a16="http://schemas.microsoft.com/office/drawing/2014/main" id="{142CE58F-9F53-81FA-78CD-E512D86E2490}"/>
                    </a:ext>
                  </a:extLst>
                </p14:cNvPr>
                <p14:cNvContentPartPr/>
                <p14:nvPr/>
              </p14:nvContentPartPr>
              <p14:xfrm>
                <a:off x="9185351" y="3875744"/>
                <a:ext cx="541080" cy="360"/>
              </p14:xfrm>
            </p:contentPart>
          </mc:Choice>
          <mc:Fallback xmlns="">
            <p:pic>
              <p:nvPicPr>
                <p:cNvPr id="27" name="Ink 26">
                  <a:extLst>
                    <a:ext uri="{FF2B5EF4-FFF2-40B4-BE49-F238E27FC236}">
                      <a16:creationId xmlns:a16="http://schemas.microsoft.com/office/drawing/2014/main" id="{142CE58F-9F53-81FA-78CD-E512D86E2490}"/>
                    </a:ext>
                  </a:extLst>
                </p:cNvPr>
                <p:cNvPicPr/>
                <p:nvPr/>
              </p:nvPicPr>
              <p:blipFill>
                <a:blip r:embed="rId22"/>
                <a:stretch>
                  <a:fillRect/>
                </a:stretch>
              </p:blipFill>
              <p:spPr>
                <a:xfrm>
                  <a:off x="9131351" y="3767744"/>
                  <a:ext cx="6487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8" name="Ink 27">
                  <a:extLst>
                    <a:ext uri="{FF2B5EF4-FFF2-40B4-BE49-F238E27FC236}">
                      <a16:creationId xmlns:a16="http://schemas.microsoft.com/office/drawing/2014/main" id="{8022E3AF-CC03-07F6-5122-162B8A57B552}"/>
                    </a:ext>
                  </a:extLst>
                </p14:cNvPr>
                <p14:cNvContentPartPr/>
                <p14:nvPr/>
              </p14:nvContentPartPr>
              <p14:xfrm>
                <a:off x="6296711" y="4062584"/>
                <a:ext cx="2420280" cy="32760"/>
              </p14:xfrm>
            </p:contentPart>
          </mc:Choice>
          <mc:Fallback xmlns="">
            <p:pic>
              <p:nvPicPr>
                <p:cNvPr id="28" name="Ink 27">
                  <a:extLst>
                    <a:ext uri="{FF2B5EF4-FFF2-40B4-BE49-F238E27FC236}">
                      <a16:creationId xmlns:a16="http://schemas.microsoft.com/office/drawing/2014/main" id="{8022E3AF-CC03-07F6-5122-162B8A57B552}"/>
                    </a:ext>
                  </a:extLst>
                </p:cNvPr>
                <p:cNvPicPr/>
                <p:nvPr/>
              </p:nvPicPr>
              <p:blipFill>
                <a:blip r:embed="rId24"/>
                <a:stretch>
                  <a:fillRect/>
                </a:stretch>
              </p:blipFill>
              <p:spPr>
                <a:xfrm>
                  <a:off x="6242711" y="3954584"/>
                  <a:ext cx="2527920" cy="2484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9" name="Ink 28">
                  <a:extLst>
                    <a:ext uri="{FF2B5EF4-FFF2-40B4-BE49-F238E27FC236}">
                      <a16:creationId xmlns:a16="http://schemas.microsoft.com/office/drawing/2014/main" id="{3FF0E8AC-8079-ADC6-F76D-BE10D2095F83}"/>
                    </a:ext>
                  </a:extLst>
                </p14:cNvPr>
                <p14:cNvContentPartPr/>
                <p14:nvPr/>
              </p14:nvContentPartPr>
              <p14:xfrm>
                <a:off x="7252871" y="5973824"/>
                <a:ext cx="3535560" cy="63360"/>
              </p14:xfrm>
            </p:contentPart>
          </mc:Choice>
          <mc:Fallback xmlns="">
            <p:pic>
              <p:nvPicPr>
                <p:cNvPr id="29" name="Ink 28">
                  <a:extLst>
                    <a:ext uri="{FF2B5EF4-FFF2-40B4-BE49-F238E27FC236}">
                      <a16:creationId xmlns:a16="http://schemas.microsoft.com/office/drawing/2014/main" id="{3FF0E8AC-8079-ADC6-F76D-BE10D2095F83}"/>
                    </a:ext>
                  </a:extLst>
                </p:cNvPr>
                <p:cNvPicPr/>
                <p:nvPr/>
              </p:nvPicPr>
              <p:blipFill>
                <a:blip r:embed="rId26"/>
                <a:stretch>
                  <a:fillRect/>
                </a:stretch>
              </p:blipFill>
              <p:spPr>
                <a:xfrm>
                  <a:off x="7198871" y="5865824"/>
                  <a:ext cx="3643200" cy="2790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0" name="Ink 29">
                  <a:extLst>
                    <a:ext uri="{FF2B5EF4-FFF2-40B4-BE49-F238E27FC236}">
                      <a16:creationId xmlns:a16="http://schemas.microsoft.com/office/drawing/2014/main" id="{94657219-7FFC-70BE-B5B3-2E471554271B}"/>
                    </a:ext>
                  </a:extLst>
                </p14:cNvPr>
                <p14:cNvContentPartPr/>
                <p14:nvPr/>
              </p14:nvContentPartPr>
              <p14:xfrm>
                <a:off x="10879151" y="6379544"/>
                <a:ext cx="238320" cy="360"/>
              </p14:xfrm>
            </p:contentPart>
          </mc:Choice>
          <mc:Fallback xmlns="">
            <p:pic>
              <p:nvPicPr>
                <p:cNvPr id="30" name="Ink 29">
                  <a:extLst>
                    <a:ext uri="{FF2B5EF4-FFF2-40B4-BE49-F238E27FC236}">
                      <a16:creationId xmlns:a16="http://schemas.microsoft.com/office/drawing/2014/main" id="{94657219-7FFC-70BE-B5B3-2E471554271B}"/>
                    </a:ext>
                  </a:extLst>
                </p:cNvPr>
                <p:cNvPicPr/>
                <p:nvPr/>
              </p:nvPicPr>
              <p:blipFill>
                <a:blip r:embed="rId28"/>
                <a:stretch>
                  <a:fillRect/>
                </a:stretch>
              </p:blipFill>
              <p:spPr>
                <a:xfrm>
                  <a:off x="10825151" y="6271544"/>
                  <a:ext cx="34596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32" name="Ink 31">
                  <a:extLst>
                    <a:ext uri="{FF2B5EF4-FFF2-40B4-BE49-F238E27FC236}">
                      <a16:creationId xmlns:a16="http://schemas.microsoft.com/office/drawing/2014/main" id="{2B9417FE-E3F0-632E-0EFC-05D715ECA652}"/>
                    </a:ext>
                  </a:extLst>
                </p14:cNvPr>
                <p14:cNvContentPartPr/>
                <p14:nvPr/>
              </p14:nvContentPartPr>
              <p14:xfrm>
                <a:off x="8354111" y="6546224"/>
                <a:ext cx="1881000" cy="62280"/>
              </p14:xfrm>
            </p:contentPart>
          </mc:Choice>
          <mc:Fallback xmlns="">
            <p:pic>
              <p:nvPicPr>
                <p:cNvPr id="32" name="Ink 31">
                  <a:extLst>
                    <a:ext uri="{FF2B5EF4-FFF2-40B4-BE49-F238E27FC236}">
                      <a16:creationId xmlns:a16="http://schemas.microsoft.com/office/drawing/2014/main" id="{2B9417FE-E3F0-632E-0EFC-05D715ECA652}"/>
                    </a:ext>
                  </a:extLst>
                </p:cNvPr>
                <p:cNvPicPr/>
                <p:nvPr/>
              </p:nvPicPr>
              <p:blipFill>
                <a:blip r:embed="rId30"/>
                <a:stretch>
                  <a:fillRect/>
                </a:stretch>
              </p:blipFill>
              <p:spPr>
                <a:xfrm>
                  <a:off x="8300111" y="6438224"/>
                  <a:ext cx="1988640" cy="277920"/>
                </a:xfrm>
                <a:prstGeom prst="rect">
                  <a:avLst/>
                </a:prstGeom>
              </p:spPr>
            </p:pic>
          </mc:Fallback>
        </mc:AlternateContent>
        <p:sp>
          <p:nvSpPr>
            <p:cNvPr id="33" name="TextBox 32">
              <a:extLst>
                <a:ext uri="{FF2B5EF4-FFF2-40B4-BE49-F238E27FC236}">
                  <a16:creationId xmlns:a16="http://schemas.microsoft.com/office/drawing/2014/main" id="{32E418D2-03C4-9CA0-A802-44F02A3BD3D9}"/>
                </a:ext>
              </a:extLst>
            </p:cNvPr>
            <p:cNvSpPr txBox="1"/>
            <p:nvPr/>
          </p:nvSpPr>
          <p:spPr>
            <a:xfrm>
              <a:off x="6317031" y="947864"/>
              <a:ext cx="5285689" cy="1200329"/>
            </a:xfrm>
            <a:prstGeom prst="rect">
              <a:avLst/>
            </a:prstGeom>
            <a:noFill/>
          </p:spPr>
          <p:txBody>
            <a:bodyPr wrap="square" rtlCol="0">
              <a:spAutoFit/>
            </a:bodyPr>
            <a:lstStyle/>
            <a:p>
              <a:r>
                <a:rPr lang="en-US" sz="2400" b="1" dirty="0"/>
                <a:t>Note the importance of ingestion/adsorption regarding ratio of Calcium to Lead</a:t>
              </a:r>
            </a:p>
          </p:txBody>
        </p:sp>
        <p:sp>
          <p:nvSpPr>
            <p:cNvPr id="34" name="TextBox 33">
              <a:extLst>
                <a:ext uri="{FF2B5EF4-FFF2-40B4-BE49-F238E27FC236}">
                  <a16:creationId xmlns:a16="http://schemas.microsoft.com/office/drawing/2014/main" id="{8946D630-319C-AC18-AE88-EFEA90117F79}"/>
                </a:ext>
              </a:extLst>
            </p:cNvPr>
            <p:cNvSpPr txBox="1"/>
            <p:nvPr/>
          </p:nvSpPr>
          <p:spPr>
            <a:xfrm>
              <a:off x="10293" y="5002731"/>
              <a:ext cx="6085707" cy="1569660"/>
            </a:xfrm>
            <a:prstGeom prst="rect">
              <a:avLst/>
            </a:prstGeom>
            <a:noFill/>
          </p:spPr>
          <p:txBody>
            <a:bodyPr wrap="square" rtlCol="0">
              <a:spAutoFit/>
            </a:bodyPr>
            <a:lstStyle/>
            <a:p>
              <a:r>
                <a:rPr lang="en-US" sz="2400" b="1" dirty="0"/>
                <a:t>Keep in mind, exposure to </a:t>
              </a:r>
              <a:r>
                <a:rPr lang="en-US" sz="2400" b="1" dirty="0">
                  <a:solidFill>
                    <a:srgbClr val="FF0000"/>
                  </a:solidFill>
                </a:rPr>
                <a:t>Lead in infants </a:t>
              </a:r>
              <a:r>
                <a:rPr lang="en-US" sz="2400" b="1" dirty="0"/>
                <a:t>is </a:t>
              </a:r>
              <a:r>
                <a:rPr lang="en-US" sz="2400" b="1" dirty="0">
                  <a:solidFill>
                    <a:srgbClr val="FF0000"/>
                  </a:solidFill>
                </a:rPr>
                <a:t>primarily through dust</a:t>
              </a:r>
              <a:r>
                <a:rPr lang="en-US" sz="2400" b="1" dirty="0"/>
                <a:t>, notice the hand in the mouth.  5 ug/dl (microgram per deciliter) is 3.3 times the allowable level in drinking water.</a:t>
              </a:r>
            </a:p>
          </p:txBody>
        </p:sp>
      </p:grpSp>
    </p:spTree>
    <p:extLst>
      <p:ext uri="{BB962C8B-B14F-4D97-AF65-F5344CB8AC3E}">
        <p14:creationId xmlns:p14="http://schemas.microsoft.com/office/powerpoint/2010/main" val="4546811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27945-79C8-F832-CD94-7A7C16184874}"/>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05F1A692-3E76-2192-F373-A347D009F2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7">
            <a:extLst>
              <a:ext uri="{FF2B5EF4-FFF2-40B4-BE49-F238E27FC236}">
                <a16:creationId xmlns:a16="http://schemas.microsoft.com/office/drawing/2014/main" id="{1120314D-76E9-701E-F52B-F2653BD98C30}"/>
              </a:ext>
            </a:extLst>
          </p:cNvPr>
          <p:cNvSpPr>
            <a:spLocks noGrp="1"/>
          </p:cNvSpPr>
          <p:nvPr>
            <p:ph type="title"/>
          </p:nvPr>
        </p:nvSpPr>
        <p:spPr>
          <a:xfrm>
            <a:off x="5255" y="5255"/>
            <a:ext cx="12192000" cy="914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fontScale="90000"/>
          </a:bodyPr>
          <a:lstStyle/>
          <a:p>
            <a:pPr algn="l"/>
            <a:r>
              <a:rPr lang="en-US" sz="2400" b="1" dirty="0">
                <a:latin typeface="+mj-lt"/>
                <a:cs typeface="+mj-cs"/>
              </a:rPr>
              <a:t>EPA Fraud in water system Science and Analysis  </a:t>
            </a:r>
            <a:r>
              <a:rPr lang="en-US" sz="2400" b="1" dirty="0">
                <a:solidFill>
                  <a:srgbClr val="00B050"/>
                </a:solidFill>
                <a:latin typeface="+mj-lt"/>
              </a:rPr>
              <a:t>Metallic</a:t>
            </a:r>
            <a:r>
              <a:rPr lang="en-US" sz="2400" b="1" dirty="0">
                <a:latin typeface="+mj-lt"/>
              </a:rPr>
              <a:t> and </a:t>
            </a:r>
            <a:r>
              <a:rPr lang="en-US" sz="2400" b="1" dirty="0">
                <a:solidFill>
                  <a:srgbClr val="FF0000"/>
                </a:solidFill>
                <a:latin typeface="+mj-lt"/>
              </a:rPr>
              <a:t>Ionic</a:t>
            </a:r>
            <a:r>
              <a:rPr lang="en-US" sz="2400" b="1" dirty="0">
                <a:latin typeface="+mj-lt"/>
              </a:rPr>
              <a:t> </a:t>
            </a:r>
            <a:r>
              <a:rPr lang="en-US" sz="2800" b="1" dirty="0">
                <a:latin typeface="+mj-lt"/>
              </a:rPr>
              <a:t>Lead </a:t>
            </a:r>
            <a:r>
              <a:rPr lang="en-US" sz="2400" b="1" dirty="0">
                <a:latin typeface="+mj-lt"/>
              </a:rPr>
              <a:t>in our water supply, in the</a:t>
            </a:r>
            <a:br>
              <a:rPr lang="en-US" sz="2400" b="1" dirty="0">
                <a:latin typeface="+mj-lt"/>
              </a:rPr>
            </a:br>
            <a:r>
              <a:rPr lang="en-US" sz="2400" b="1" dirty="0">
                <a:solidFill>
                  <a:srgbClr val="FF0000"/>
                </a:solidFill>
                <a:latin typeface="+mj-lt"/>
              </a:rPr>
              <a:t>United</a:t>
            </a:r>
            <a:r>
              <a:rPr lang="en-US" sz="2400" b="1" dirty="0">
                <a:latin typeface="+mj-lt"/>
              </a:rPr>
              <a:t> </a:t>
            </a:r>
            <a:r>
              <a:rPr lang="en-US" sz="2400" b="1" dirty="0">
                <a:solidFill>
                  <a:schemeClr val="bg1"/>
                </a:solidFill>
                <a:latin typeface="+mj-lt"/>
              </a:rPr>
              <a:t>States</a:t>
            </a:r>
            <a:r>
              <a:rPr lang="en-US" sz="2400" b="1" dirty="0">
                <a:latin typeface="+mj-lt"/>
              </a:rPr>
              <a:t> of </a:t>
            </a:r>
            <a:r>
              <a:rPr lang="en-US" sz="2400" b="1" dirty="0">
                <a:solidFill>
                  <a:srgbClr val="002060"/>
                </a:solidFill>
                <a:latin typeface="+mj-lt"/>
              </a:rPr>
              <a:t>America</a:t>
            </a:r>
            <a:br>
              <a:rPr lang="en-US" sz="2400" b="1" dirty="0">
                <a:latin typeface="+mj-lt"/>
              </a:rPr>
            </a:br>
            <a:r>
              <a:rPr lang="en-US" sz="2400" b="1" dirty="0">
                <a:solidFill>
                  <a:srgbClr val="FF0000"/>
                </a:solidFill>
                <a:latin typeface="+mj-lt"/>
              </a:rPr>
              <a:t>Birds of a feather flock together </a:t>
            </a:r>
            <a:r>
              <a:rPr lang="en-US" sz="2400" b="1" dirty="0">
                <a:latin typeface="+mj-lt"/>
              </a:rPr>
              <a:t>(Hoffmeister Series)</a:t>
            </a:r>
            <a:endParaRPr lang="en-US" sz="2400" b="1" dirty="0">
              <a:latin typeface="+mj-lt"/>
              <a:cs typeface="+mj-cs"/>
            </a:endParaRPr>
          </a:p>
        </p:txBody>
      </p:sp>
      <p:grpSp>
        <p:nvGrpSpPr>
          <p:cNvPr id="35" name="Group 34">
            <a:extLst>
              <a:ext uri="{FF2B5EF4-FFF2-40B4-BE49-F238E27FC236}">
                <a16:creationId xmlns:a16="http://schemas.microsoft.com/office/drawing/2014/main" id="{EAF89B51-94A7-7560-028A-70698FCE88B5}"/>
              </a:ext>
            </a:extLst>
          </p:cNvPr>
          <p:cNvGrpSpPr/>
          <p:nvPr/>
        </p:nvGrpSpPr>
        <p:grpSpPr>
          <a:xfrm>
            <a:off x="-31531" y="858169"/>
            <a:ext cx="12122289" cy="6019853"/>
            <a:chOff x="-31531" y="858169"/>
            <a:chExt cx="12122289" cy="6019853"/>
          </a:xfrm>
        </p:grpSpPr>
        <p:pic>
          <p:nvPicPr>
            <p:cNvPr id="3" name="Picture 2">
              <a:extLst>
                <a:ext uri="{FF2B5EF4-FFF2-40B4-BE49-F238E27FC236}">
                  <a16:creationId xmlns:a16="http://schemas.microsoft.com/office/drawing/2014/main" id="{EC73B4A2-886E-5283-1160-8CE91E15DD74}"/>
                </a:ext>
              </a:extLst>
            </p:cNvPr>
            <p:cNvPicPr>
              <a:picLocks noChangeAspect="1"/>
            </p:cNvPicPr>
            <p:nvPr/>
          </p:nvPicPr>
          <p:blipFill>
            <a:blip r:embed="rId3"/>
            <a:stretch>
              <a:fillRect/>
            </a:stretch>
          </p:blipFill>
          <p:spPr>
            <a:xfrm>
              <a:off x="-31531" y="893245"/>
              <a:ext cx="6215701" cy="5984777"/>
            </a:xfrm>
            <a:prstGeom prst="rect">
              <a:avLst/>
            </a:prstGeom>
          </p:spPr>
        </p:pic>
        <p:sp>
          <p:nvSpPr>
            <p:cNvPr id="8" name="TextBox 7">
              <a:extLst>
                <a:ext uri="{FF2B5EF4-FFF2-40B4-BE49-F238E27FC236}">
                  <a16:creationId xmlns:a16="http://schemas.microsoft.com/office/drawing/2014/main" id="{3B837E11-EC2A-38E1-1B6F-178605886B07}"/>
                </a:ext>
              </a:extLst>
            </p:cNvPr>
            <p:cNvSpPr txBox="1"/>
            <p:nvPr/>
          </p:nvSpPr>
          <p:spPr>
            <a:xfrm>
              <a:off x="9067799" y="858169"/>
              <a:ext cx="3022959" cy="5016758"/>
            </a:xfrm>
            <a:prstGeom prst="rect">
              <a:avLst/>
            </a:prstGeom>
            <a:noFill/>
          </p:spPr>
          <p:txBody>
            <a:bodyPr wrap="square">
              <a:spAutoFit/>
            </a:bodyPr>
            <a:lstStyle/>
            <a:p>
              <a:pPr marL="0" marR="0"/>
              <a:r>
                <a:rPr lang="en-US" sz="1600" dirty="0">
                  <a:effectLst/>
                  <a:latin typeface="Aptos" panose="020B0004020202020204" pitchFamily="34" charset="0"/>
                  <a:ea typeface="Aptos" panose="020B0004020202020204" pitchFamily="34" charset="0"/>
                  <a:cs typeface="Aptos" panose="020B0004020202020204" pitchFamily="34" charset="0"/>
                </a:rPr>
                <a:t>Selected divalent Cation reference :</a:t>
              </a:r>
            </a:p>
            <a:p>
              <a:pPr marL="0" marR="0"/>
              <a:endParaRPr lang="en-US" sz="1600" dirty="0">
                <a:effectLst/>
                <a:latin typeface="Aptos" panose="020B0004020202020204" pitchFamily="34" charset="0"/>
                <a:ea typeface="Aptos" panose="020B0004020202020204" pitchFamily="34" charset="0"/>
                <a:cs typeface="Aptos" panose="020B0004020202020204" pitchFamily="34" charset="0"/>
              </a:endParaRPr>
            </a:p>
            <a:p>
              <a:pPr marL="0" marR="0"/>
              <a:r>
                <a:rPr lang="en-US" sz="1600" dirty="0">
                  <a:latin typeface="Aptos" panose="020B0004020202020204" pitchFamily="34" charset="0"/>
                  <a:ea typeface="Aptos" panose="020B0004020202020204" pitchFamily="34" charset="0"/>
                  <a:cs typeface="Aptos" panose="020B0004020202020204" pitchFamily="34" charset="0"/>
                </a:rPr>
                <a:t>P</a:t>
              </a:r>
              <a:r>
                <a:rPr lang="en-US" sz="1600" dirty="0">
                  <a:effectLst/>
                  <a:latin typeface="Aptos" panose="020B0004020202020204" pitchFamily="34" charset="0"/>
                  <a:ea typeface="Aptos" panose="020B0004020202020204" pitchFamily="34" charset="0"/>
                  <a:cs typeface="Aptos" panose="020B0004020202020204" pitchFamily="34" charset="0"/>
                </a:rPr>
                <a:t>hosphates</a:t>
              </a:r>
            </a:p>
            <a:p>
              <a:pPr marL="0" marR="0"/>
              <a:r>
                <a:rPr lang="en-US" sz="1600" dirty="0">
                  <a:effectLst/>
                  <a:latin typeface="Aptos" panose="020B0004020202020204" pitchFamily="34" charset="0"/>
                  <a:ea typeface="Aptos" panose="020B0004020202020204" pitchFamily="34" charset="0"/>
                  <a:cs typeface="Aptos" panose="020B0004020202020204" pitchFamily="34" charset="0"/>
                </a:rPr>
                <a:t>Mg3(PO4)2 (magnesium)</a:t>
              </a:r>
            </a:p>
            <a:p>
              <a:pPr marL="0" marR="0"/>
              <a:r>
                <a:rPr lang="en-US" sz="1600" dirty="0">
                  <a:effectLst/>
                  <a:latin typeface="Aptos" panose="020B0004020202020204" pitchFamily="34" charset="0"/>
                  <a:ea typeface="Aptos" panose="020B0004020202020204" pitchFamily="34" charset="0"/>
                  <a:cs typeface="Aptos" panose="020B0004020202020204" pitchFamily="34" charset="0"/>
                </a:rPr>
                <a:t>Ca3(PO4)2, </a:t>
              </a:r>
              <a:r>
                <a:rPr lang="en-US" sz="1600" dirty="0">
                  <a:solidFill>
                    <a:srgbClr val="FF0000"/>
                  </a:solidFill>
                  <a:effectLst/>
                  <a:latin typeface="Aptos" panose="020B0004020202020204" pitchFamily="34" charset="0"/>
                  <a:ea typeface="Aptos" panose="020B0004020202020204" pitchFamily="34" charset="0"/>
                  <a:cs typeface="Aptos" panose="020B0004020202020204" pitchFamily="34" charset="0"/>
                </a:rPr>
                <a:t>Amorphous Calcium phosphate </a:t>
              </a:r>
              <a:r>
                <a:rPr lang="en-US" sz="1600" dirty="0">
                  <a:effectLst/>
                  <a:latin typeface="Aptos" panose="020B0004020202020204" pitchFamily="34" charset="0"/>
                  <a:ea typeface="Aptos" panose="020B0004020202020204" pitchFamily="34" charset="0"/>
                  <a:cs typeface="Aptos" panose="020B0004020202020204" pitchFamily="34" charset="0"/>
                </a:rPr>
                <a:t>(Silt at the bottom of your glass, </a:t>
              </a:r>
              <a:r>
                <a:rPr lang="en-US" sz="1600" dirty="0">
                  <a:solidFill>
                    <a:srgbClr val="FF0000"/>
                  </a:solidFill>
                  <a:effectLst/>
                  <a:latin typeface="Aptos" panose="020B0004020202020204" pitchFamily="34" charset="0"/>
                  <a:ea typeface="Aptos" panose="020B0004020202020204" pitchFamily="34" charset="0"/>
                  <a:cs typeface="Aptos" panose="020B0004020202020204" pitchFamily="34" charset="0"/>
                </a:rPr>
                <a:t>ACP</a:t>
              </a:r>
              <a:r>
                <a:rPr lang="en-US" sz="1600" dirty="0">
                  <a:effectLst/>
                  <a:latin typeface="Aptos" panose="020B0004020202020204" pitchFamily="34" charset="0"/>
                  <a:ea typeface="Aptos" panose="020B0004020202020204" pitchFamily="34" charset="0"/>
                  <a:cs typeface="Aptos" panose="020B0004020202020204" pitchFamily="34" charset="0"/>
                </a:rPr>
                <a:t>), hydroxyapatite, bone</a:t>
              </a:r>
            </a:p>
            <a:p>
              <a:pPr marL="0" marR="0"/>
              <a:r>
                <a:rPr lang="en-US" sz="1600" dirty="0">
                  <a:effectLst/>
                  <a:latin typeface="Aptos" panose="020B0004020202020204" pitchFamily="34" charset="0"/>
                  <a:ea typeface="Aptos" panose="020B0004020202020204" pitchFamily="34" charset="0"/>
                  <a:cs typeface="Aptos" panose="020B0004020202020204" pitchFamily="34" charset="0"/>
                </a:rPr>
                <a:t>Pb3(PO4)2 (Lead Phosphate)</a:t>
              </a:r>
            </a:p>
            <a:p>
              <a:pPr marL="0" marR="0"/>
              <a:endParaRPr lang="en-US" sz="1600" dirty="0">
                <a:effectLst/>
                <a:latin typeface="Aptos" panose="020B0004020202020204" pitchFamily="34" charset="0"/>
                <a:ea typeface="Aptos" panose="020B0004020202020204" pitchFamily="34" charset="0"/>
                <a:cs typeface="Aptos" panose="020B0004020202020204" pitchFamily="34" charset="0"/>
              </a:endParaRPr>
            </a:p>
            <a:p>
              <a:pPr marL="0" marR="0"/>
              <a:r>
                <a:rPr lang="en-US" sz="1600" dirty="0">
                  <a:effectLst/>
                  <a:latin typeface="Aptos" panose="020B0004020202020204" pitchFamily="34" charset="0"/>
                  <a:ea typeface="Aptos" panose="020B0004020202020204" pitchFamily="34" charset="0"/>
                  <a:cs typeface="Aptos" panose="020B0004020202020204" pitchFamily="34" charset="0"/>
                </a:rPr>
                <a:t>Sulfates</a:t>
              </a:r>
            </a:p>
            <a:p>
              <a:pPr marL="0" marR="0"/>
              <a:r>
                <a:rPr lang="en-US" sz="1600" dirty="0">
                  <a:effectLst/>
                  <a:latin typeface="Aptos" panose="020B0004020202020204" pitchFamily="34" charset="0"/>
                  <a:ea typeface="Aptos" panose="020B0004020202020204" pitchFamily="34" charset="0"/>
                  <a:cs typeface="Aptos" panose="020B0004020202020204" pitchFamily="34" charset="0"/>
                </a:rPr>
                <a:t>MgSO4  Epsom salt </a:t>
              </a:r>
            </a:p>
            <a:p>
              <a:pPr marL="0" marR="0"/>
              <a:r>
                <a:rPr lang="en-US" sz="1600" dirty="0">
                  <a:solidFill>
                    <a:srgbClr val="FF0000"/>
                  </a:solidFill>
                  <a:effectLst/>
                  <a:latin typeface="Aptos" panose="020B0004020202020204" pitchFamily="34" charset="0"/>
                  <a:ea typeface="Aptos" panose="020B0004020202020204" pitchFamily="34" charset="0"/>
                  <a:cs typeface="Aptos" panose="020B0004020202020204" pitchFamily="34" charset="0"/>
                </a:rPr>
                <a:t>CaSO4, Gypsum, drywall</a:t>
              </a:r>
            </a:p>
            <a:p>
              <a:pPr marL="0" marR="0"/>
              <a:r>
                <a:rPr lang="en-US" sz="1600" dirty="0">
                  <a:solidFill>
                    <a:srgbClr val="FF0000"/>
                  </a:solidFill>
                  <a:effectLst/>
                  <a:latin typeface="Aptos" panose="020B0004020202020204" pitchFamily="34" charset="0"/>
                  <a:ea typeface="Aptos" panose="020B0004020202020204" pitchFamily="34" charset="0"/>
                  <a:cs typeface="Aptos" panose="020B0004020202020204" pitchFamily="34" charset="0"/>
                </a:rPr>
                <a:t>PbSO4</a:t>
              </a:r>
            </a:p>
            <a:p>
              <a:pPr marL="0" marR="0"/>
              <a:endParaRPr lang="en-US" sz="1600" dirty="0">
                <a:solidFill>
                  <a:srgbClr val="FF0000"/>
                </a:solidFill>
                <a:effectLst/>
                <a:latin typeface="Aptos" panose="020B0004020202020204" pitchFamily="34" charset="0"/>
                <a:ea typeface="Aptos" panose="020B0004020202020204" pitchFamily="34" charset="0"/>
                <a:cs typeface="Aptos" panose="020B0004020202020204" pitchFamily="34" charset="0"/>
              </a:endParaRPr>
            </a:p>
            <a:p>
              <a:pPr marL="0" marR="0"/>
              <a:r>
                <a:rPr lang="en-US" sz="1600" dirty="0">
                  <a:effectLst/>
                  <a:latin typeface="Aptos" panose="020B0004020202020204" pitchFamily="34" charset="0"/>
                  <a:ea typeface="Aptos" panose="020B0004020202020204" pitchFamily="34" charset="0"/>
                  <a:cs typeface="Aptos" panose="020B0004020202020204" pitchFamily="34" charset="0"/>
                </a:rPr>
                <a:t> Finally, the carbonates:</a:t>
              </a:r>
            </a:p>
            <a:p>
              <a:pPr marL="0" marR="0"/>
              <a:r>
                <a:rPr lang="en-US" sz="1600" dirty="0">
                  <a:effectLst/>
                  <a:latin typeface="Aptos" panose="020B0004020202020204" pitchFamily="34" charset="0"/>
                  <a:ea typeface="Aptos" panose="020B0004020202020204" pitchFamily="34" charset="0"/>
                  <a:cs typeface="Aptos" panose="020B0004020202020204" pitchFamily="34" charset="0"/>
                </a:rPr>
                <a:t>MgCO3</a:t>
              </a:r>
            </a:p>
            <a:p>
              <a:pPr marL="0" marR="0"/>
              <a:r>
                <a:rPr lang="en-US" sz="1600" dirty="0">
                  <a:solidFill>
                    <a:srgbClr val="FF0000"/>
                  </a:solidFill>
                  <a:effectLst/>
                  <a:latin typeface="Aptos" panose="020B0004020202020204" pitchFamily="34" charset="0"/>
                  <a:ea typeface="Aptos" panose="020B0004020202020204" pitchFamily="34" charset="0"/>
                  <a:cs typeface="Aptos" panose="020B0004020202020204" pitchFamily="34" charset="0"/>
                </a:rPr>
                <a:t>CaCO3, Chalk</a:t>
              </a:r>
            </a:p>
            <a:p>
              <a:pPr marL="0" marR="0"/>
              <a:r>
                <a:rPr lang="en-US" sz="1600" dirty="0">
                  <a:effectLst/>
                  <a:latin typeface="Aptos" panose="020B0004020202020204" pitchFamily="34" charset="0"/>
                  <a:ea typeface="Aptos" panose="020B0004020202020204" pitchFamily="34" charset="0"/>
                  <a:cs typeface="Aptos" panose="020B0004020202020204" pitchFamily="34" charset="0"/>
                </a:rPr>
                <a:t>PbCO3</a:t>
              </a:r>
            </a:p>
          </p:txBody>
        </p:sp>
        <p:sp>
          <p:nvSpPr>
            <p:cNvPr id="9" name="Rectangle 8">
              <a:extLst>
                <a:ext uri="{FF2B5EF4-FFF2-40B4-BE49-F238E27FC236}">
                  <a16:creationId xmlns:a16="http://schemas.microsoft.com/office/drawing/2014/main" id="{4A8FAF18-0E49-809C-863D-666AF4A41CE8}"/>
                </a:ext>
              </a:extLst>
            </p:cNvPr>
            <p:cNvSpPr/>
            <p:nvPr/>
          </p:nvSpPr>
          <p:spPr>
            <a:xfrm>
              <a:off x="1614493" y="2207438"/>
              <a:ext cx="381000" cy="3048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5C34CAB-BDE1-5AAE-954D-73A5D18B8514}"/>
                </a:ext>
              </a:extLst>
            </p:cNvPr>
            <p:cNvSpPr/>
            <p:nvPr/>
          </p:nvSpPr>
          <p:spPr>
            <a:xfrm>
              <a:off x="998853" y="2428271"/>
              <a:ext cx="381000" cy="3048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0E9AA19-8BC2-B3F5-B32E-104145224189}"/>
                </a:ext>
              </a:extLst>
            </p:cNvPr>
            <p:cNvSpPr/>
            <p:nvPr/>
          </p:nvSpPr>
          <p:spPr>
            <a:xfrm>
              <a:off x="1265553" y="3306040"/>
              <a:ext cx="381000" cy="3048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5E68498-B6A6-0E40-AAAD-CE0E7AA7F71A}"/>
                </a:ext>
              </a:extLst>
            </p:cNvPr>
            <p:cNvSpPr/>
            <p:nvPr/>
          </p:nvSpPr>
          <p:spPr>
            <a:xfrm>
              <a:off x="1235352" y="2968832"/>
              <a:ext cx="381000" cy="3048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6D0320D-2E48-67E4-1555-55EA4C8E6FC9}"/>
                </a:ext>
              </a:extLst>
            </p:cNvPr>
            <p:cNvSpPr/>
            <p:nvPr/>
          </p:nvSpPr>
          <p:spPr>
            <a:xfrm>
              <a:off x="1646553" y="2733071"/>
              <a:ext cx="381000" cy="3048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5876F4F-EA3D-51FD-4209-3C39EB514412}"/>
                </a:ext>
              </a:extLst>
            </p:cNvPr>
            <p:cNvSpPr/>
            <p:nvPr/>
          </p:nvSpPr>
          <p:spPr>
            <a:xfrm>
              <a:off x="5723253" y="2945062"/>
              <a:ext cx="381000" cy="3048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A84EE5A-21ED-4224-B565-4C6B43990182}"/>
                </a:ext>
              </a:extLst>
            </p:cNvPr>
            <p:cNvSpPr/>
            <p:nvPr/>
          </p:nvSpPr>
          <p:spPr>
            <a:xfrm>
              <a:off x="4760299" y="2640262"/>
              <a:ext cx="381000" cy="3048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D96BAA9-E1FA-ECF6-06EE-C11B6403A52A}"/>
                </a:ext>
              </a:extLst>
            </p:cNvPr>
            <p:cNvSpPr/>
            <p:nvPr/>
          </p:nvSpPr>
          <p:spPr>
            <a:xfrm>
              <a:off x="4427853" y="2885471"/>
              <a:ext cx="381000" cy="3048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DCD281E-825C-5A40-60E6-FCC299CFB5DC}"/>
                </a:ext>
              </a:extLst>
            </p:cNvPr>
            <p:cNvSpPr/>
            <p:nvPr/>
          </p:nvSpPr>
          <p:spPr>
            <a:xfrm>
              <a:off x="1265553" y="2199974"/>
              <a:ext cx="381000" cy="3048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F15679D2-11C5-3966-4E83-6F941C5A0F2B}"/>
                </a:ext>
              </a:extLst>
            </p:cNvPr>
            <p:cNvSpPr/>
            <p:nvPr/>
          </p:nvSpPr>
          <p:spPr>
            <a:xfrm>
              <a:off x="46353" y="3671215"/>
              <a:ext cx="381000" cy="3048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BE4B772-6052-8C77-E2CB-72C12D185868}"/>
                </a:ext>
              </a:extLst>
            </p:cNvPr>
            <p:cNvSpPr/>
            <p:nvPr/>
          </p:nvSpPr>
          <p:spPr>
            <a:xfrm>
              <a:off x="54252" y="3248986"/>
              <a:ext cx="381000" cy="3048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60D4B6A-1AC2-8445-59CC-4B248903D11A}"/>
                </a:ext>
              </a:extLst>
            </p:cNvPr>
            <p:cNvSpPr/>
            <p:nvPr/>
          </p:nvSpPr>
          <p:spPr>
            <a:xfrm>
              <a:off x="65403" y="2945062"/>
              <a:ext cx="381000" cy="3048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D6A59638-2C47-6163-5166-6A1F8AEFF23F}"/>
                </a:ext>
              </a:extLst>
            </p:cNvPr>
            <p:cNvSpPr/>
            <p:nvPr/>
          </p:nvSpPr>
          <p:spPr>
            <a:xfrm>
              <a:off x="4464327" y="2275871"/>
              <a:ext cx="381000" cy="3048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C26CC49-0904-3700-DE82-FE39FE24B547}"/>
                </a:ext>
              </a:extLst>
            </p:cNvPr>
            <p:cNvSpPr txBox="1"/>
            <p:nvPr/>
          </p:nvSpPr>
          <p:spPr>
            <a:xfrm>
              <a:off x="4849353" y="3093609"/>
              <a:ext cx="483645" cy="307777"/>
            </a:xfrm>
            <a:prstGeom prst="rect">
              <a:avLst/>
            </a:prstGeom>
            <a:noFill/>
            <a:ln w="38100">
              <a:solidFill>
                <a:schemeClr val="tx1"/>
              </a:solidFill>
            </a:ln>
          </p:spPr>
          <p:txBody>
            <a:bodyPr wrap="square" rtlCol="0">
              <a:spAutoFit/>
            </a:bodyPr>
            <a:lstStyle/>
            <a:p>
              <a:r>
                <a:rPr lang="en-US" sz="1400" dirty="0"/>
                <a:t>Pb</a:t>
              </a:r>
            </a:p>
          </p:txBody>
        </p:sp>
        <p:sp>
          <p:nvSpPr>
            <p:cNvPr id="27" name="TextBox 26">
              <a:extLst>
                <a:ext uri="{FF2B5EF4-FFF2-40B4-BE49-F238E27FC236}">
                  <a16:creationId xmlns:a16="http://schemas.microsoft.com/office/drawing/2014/main" id="{10B4E90D-F1ED-8149-6F0C-91F9EFD316B6}"/>
                </a:ext>
              </a:extLst>
            </p:cNvPr>
            <p:cNvSpPr txBox="1"/>
            <p:nvPr/>
          </p:nvSpPr>
          <p:spPr>
            <a:xfrm>
              <a:off x="3080761" y="5790608"/>
              <a:ext cx="2060538" cy="954107"/>
            </a:xfrm>
            <a:prstGeom prst="rect">
              <a:avLst/>
            </a:prstGeom>
            <a:noFill/>
            <a:ln w="38100">
              <a:solidFill>
                <a:schemeClr val="tx1"/>
              </a:solidFill>
            </a:ln>
          </p:spPr>
          <p:txBody>
            <a:bodyPr wrap="square" rtlCol="0">
              <a:spAutoFit/>
            </a:bodyPr>
            <a:lstStyle/>
            <a:p>
              <a:r>
                <a:rPr lang="en-US" sz="1400" dirty="0"/>
                <a:t>Pb = Lead</a:t>
              </a:r>
            </a:p>
            <a:p>
              <a:r>
                <a:rPr lang="en-US" sz="1400" dirty="0"/>
                <a:t>Ca = Calcium</a:t>
              </a:r>
            </a:p>
            <a:p>
              <a:r>
                <a:rPr lang="en-US" sz="1400" dirty="0"/>
                <a:t>Mg = Magnesium</a:t>
              </a:r>
            </a:p>
            <a:p>
              <a:r>
                <a:rPr lang="en-US" sz="1400" dirty="0"/>
                <a:t>Mn = Manganese</a:t>
              </a:r>
            </a:p>
          </p:txBody>
        </p:sp>
        <p:sp>
          <p:nvSpPr>
            <p:cNvPr id="15" name="Right Brace 14">
              <a:extLst>
                <a:ext uri="{FF2B5EF4-FFF2-40B4-BE49-F238E27FC236}">
                  <a16:creationId xmlns:a16="http://schemas.microsoft.com/office/drawing/2014/main" id="{1ACA38F4-26EF-AB0B-CFF7-2B9E66FD184D}"/>
                </a:ext>
              </a:extLst>
            </p:cNvPr>
            <p:cNvSpPr/>
            <p:nvPr/>
          </p:nvSpPr>
          <p:spPr>
            <a:xfrm>
              <a:off x="6324600" y="1772569"/>
              <a:ext cx="648519" cy="1656431"/>
            </a:xfrm>
            <a:prstGeom prst="rightBrace">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Right Brace 31">
              <a:extLst>
                <a:ext uri="{FF2B5EF4-FFF2-40B4-BE49-F238E27FC236}">
                  <a16:creationId xmlns:a16="http://schemas.microsoft.com/office/drawing/2014/main" id="{91EBF7F0-F216-EFC8-CE1E-56EFD4FB76D2}"/>
                </a:ext>
              </a:extLst>
            </p:cNvPr>
            <p:cNvSpPr/>
            <p:nvPr/>
          </p:nvSpPr>
          <p:spPr>
            <a:xfrm>
              <a:off x="6358759" y="3756085"/>
              <a:ext cx="648519" cy="1656431"/>
            </a:xfrm>
            <a:prstGeom prst="rightBrace">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TextBox 32">
              <a:extLst>
                <a:ext uri="{FF2B5EF4-FFF2-40B4-BE49-F238E27FC236}">
                  <a16:creationId xmlns:a16="http://schemas.microsoft.com/office/drawing/2014/main" id="{455F6F91-E25A-7972-F782-B3BCFC356DFA}"/>
                </a:ext>
              </a:extLst>
            </p:cNvPr>
            <p:cNvSpPr txBox="1"/>
            <p:nvPr/>
          </p:nvSpPr>
          <p:spPr>
            <a:xfrm>
              <a:off x="7086600" y="2275871"/>
              <a:ext cx="1879957" cy="923330"/>
            </a:xfrm>
            <a:prstGeom prst="rect">
              <a:avLst/>
            </a:prstGeom>
            <a:noFill/>
          </p:spPr>
          <p:txBody>
            <a:bodyPr wrap="square" rtlCol="0">
              <a:spAutoFit/>
            </a:bodyPr>
            <a:lstStyle/>
            <a:p>
              <a:r>
                <a:rPr lang="en-US" dirty="0"/>
                <a:t>Generally Insoluble “falls out of solution”</a:t>
              </a:r>
            </a:p>
          </p:txBody>
        </p:sp>
        <p:sp>
          <p:nvSpPr>
            <p:cNvPr id="34" name="TextBox 33">
              <a:extLst>
                <a:ext uri="{FF2B5EF4-FFF2-40B4-BE49-F238E27FC236}">
                  <a16:creationId xmlns:a16="http://schemas.microsoft.com/office/drawing/2014/main" id="{3BD01495-2100-D700-ACC8-C530A05956D8}"/>
                </a:ext>
              </a:extLst>
            </p:cNvPr>
            <p:cNvSpPr txBox="1"/>
            <p:nvPr/>
          </p:nvSpPr>
          <p:spPr>
            <a:xfrm>
              <a:off x="7108520" y="4029070"/>
              <a:ext cx="1879957" cy="646331"/>
            </a:xfrm>
            <a:prstGeom prst="rect">
              <a:avLst/>
            </a:prstGeom>
            <a:noFill/>
          </p:spPr>
          <p:txBody>
            <a:bodyPr wrap="square" rtlCol="0">
              <a:spAutoFit/>
            </a:bodyPr>
            <a:lstStyle/>
            <a:p>
              <a:r>
                <a:rPr lang="en-US" dirty="0"/>
                <a:t>Generally soluble “stays in solution”</a:t>
              </a:r>
            </a:p>
          </p:txBody>
        </p:sp>
      </p:grpSp>
    </p:spTree>
    <p:extLst>
      <p:ext uri="{BB962C8B-B14F-4D97-AF65-F5344CB8AC3E}">
        <p14:creationId xmlns:p14="http://schemas.microsoft.com/office/powerpoint/2010/main" val="12305291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D2FDC-3B98-891B-315E-2493729495F0}"/>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71B0E0F9-0F3F-ACD7-F234-8F65C8129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7">
            <a:extLst>
              <a:ext uri="{FF2B5EF4-FFF2-40B4-BE49-F238E27FC236}">
                <a16:creationId xmlns:a16="http://schemas.microsoft.com/office/drawing/2014/main" id="{3462F56F-A01C-07DF-03F3-218ADC745222}"/>
              </a:ext>
            </a:extLst>
          </p:cNvPr>
          <p:cNvSpPr>
            <a:spLocks noGrp="1"/>
          </p:cNvSpPr>
          <p:nvPr>
            <p:ph type="title"/>
          </p:nvPr>
        </p:nvSpPr>
        <p:spPr>
          <a:xfrm>
            <a:off x="0" y="0"/>
            <a:ext cx="12192000" cy="914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fontScale="90000"/>
          </a:bodyPr>
          <a:lstStyle/>
          <a:p>
            <a:pPr algn="l"/>
            <a:r>
              <a:rPr lang="en-US" sz="2400" b="1" dirty="0">
                <a:latin typeface="+mj-lt"/>
                <a:cs typeface="+mj-cs"/>
              </a:rPr>
              <a:t>EPA Fraud in water system Science and Analysis  </a:t>
            </a:r>
            <a:r>
              <a:rPr lang="en-US" sz="2400" b="1" dirty="0">
                <a:solidFill>
                  <a:srgbClr val="00B050"/>
                </a:solidFill>
                <a:latin typeface="+mj-lt"/>
              </a:rPr>
              <a:t>Metallic</a:t>
            </a:r>
            <a:r>
              <a:rPr lang="en-US" sz="2400" b="1" dirty="0">
                <a:latin typeface="+mj-lt"/>
              </a:rPr>
              <a:t> and </a:t>
            </a:r>
            <a:r>
              <a:rPr lang="en-US" sz="2400" b="1" dirty="0">
                <a:solidFill>
                  <a:srgbClr val="FF0000"/>
                </a:solidFill>
                <a:latin typeface="+mj-lt"/>
              </a:rPr>
              <a:t>Ionic</a:t>
            </a:r>
            <a:r>
              <a:rPr lang="en-US" sz="2400" b="1" dirty="0">
                <a:latin typeface="+mj-lt"/>
              </a:rPr>
              <a:t> </a:t>
            </a:r>
            <a:r>
              <a:rPr lang="en-US" sz="2800" b="1" dirty="0">
                <a:latin typeface="+mj-lt"/>
              </a:rPr>
              <a:t>Lead </a:t>
            </a:r>
            <a:r>
              <a:rPr lang="en-US" sz="2400" b="1" dirty="0">
                <a:latin typeface="+mj-lt"/>
              </a:rPr>
              <a:t>in our water supply, in the</a:t>
            </a:r>
            <a:br>
              <a:rPr lang="en-US" sz="2400" b="1" dirty="0">
                <a:latin typeface="+mj-lt"/>
              </a:rPr>
            </a:br>
            <a:r>
              <a:rPr lang="en-US" sz="2400" b="1" dirty="0">
                <a:solidFill>
                  <a:srgbClr val="FF0000"/>
                </a:solidFill>
                <a:latin typeface="+mj-lt"/>
              </a:rPr>
              <a:t>United</a:t>
            </a:r>
            <a:r>
              <a:rPr lang="en-US" sz="2400" b="1" dirty="0">
                <a:latin typeface="+mj-lt"/>
              </a:rPr>
              <a:t> </a:t>
            </a:r>
            <a:r>
              <a:rPr lang="en-US" sz="2400" b="1" dirty="0">
                <a:solidFill>
                  <a:schemeClr val="bg1"/>
                </a:solidFill>
                <a:latin typeface="+mj-lt"/>
              </a:rPr>
              <a:t>States</a:t>
            </a:r>
            <a:r>
              <a:rPr lang="en-US" sz="2400" b="1" dirty="0">
                <a:latin typeface="+mj-lt"/>
              </a:rPr>
              <a:t> of </a:t>
            </a:r>
            <a:r>
              <a:rPr lang="en-US" sz="2400" b="1" dirty="0">
                <a:solidFill>
                  <a:srgbClr val="002060"/>
                </a:solidFill>
                <a:latin typeface="+mj-lt"/>
              </a:rPr>
              <a:t>America</a:t>
            </a:r>
            <a:br>
              <a:rPr lang="en-US" sz="2400" b="1" dirty="0">
                <a:latin typeface="+mj-lt"/>
              </a:rPr>
            </a:br>
            <a:endParaRPr lang="en-US" sz="2400" b="1" dirty="0">
              <a:latin typeface="+mj-lt"/>
              <a:cs typeface="+mj-cs"/>
            </a:endParaRPr>
          </a:p>
        </p:txBody>
      </p:sp>
      <p:grpSp>
        <p:nvGrpSpPr>
          <p:cNvPr id="2" name="Group 1">
            <a:extLst>
              <a:ext uri="{FF2B5EF4-FFF2-40B4-BE49-F238E27FC236}">
                <a16:creationId xmlns:a16="http://schemas.microsoft.com/office/drawing/2014/main" id="{7E5A360F-B50E-DA9C-1F66-5D8117E2F667}"/>
              </a:ext>
            </a:extLst>
          </p:cNvPr>
          <p:cNvGrpSpPr/>
          <p:nvPr/>
        </p:nvGrpSpPr>
        <p:grpSpPr>
          <a:xfrm>
            <a:off x="7829" y="298630"/>
            <a:ext cx="12176342" cy="6560974"/>
            <a:chOff x="15658" y="304800"/>
            <a:chExt cx="12176342" cy="6560974"/>
          </a:xfrm>
        </p:grpSpPr>
        <p:pic>
          <p:nvPicPr>
            <p:cNvPr id="3" name="Picture 2">
              <a:extLst>
                <a:ext uri="{FF2B5EF4-FFF2-40B4-BE49-F238E27FC236}">
                  <a16:creationId xmlns:a16="http://schemas.microsoft.com/office/drawing/2014/main" id="{7E7461E7-C01F-02F0-9FA9-4EE18B3E4C86}"/>
                </a:ext>
              </a:extLst>
            </p:cNvPr>
            <p:cNvPicPr>
              <a:picLocks noChangeAspect="1"/>
            </p:cNvPicPr>
            <p:nvPr/>
          </p:nvPicPr>
          <p:blipFill>
            <a:blip r:embed="rId3"/>
            <a:stretch>
              <a:fillRect/>
            </a:stretch>
          </p:blipFill>
          <p:spPr>
            <a:xfrm>
              <a:off x="6018939" y="5617825"/>
              <a:ext cx="6173061" cy="1247949"/>
            </a:xfrm>
            <a:prstGeom prst="rect">
              <a:avLst/>
            </a:prstGeom>
          </p:spPr>
        </p:pic>
        <p:pic>
          <p:nvPicPr>
            <p:cNvPr id="5" name="Picture 4">
              <a:extLst>
                <a:ext uri="{FF2B5EF4-FFF2-40B4-BE49-F238E27FC236}">
                  <a16:creationId xmlns:a16="http://schemas.microsoft.com/office/drawing/2014/main" id="{CA9F333C-5594-AA92-EFD3-2D4A22E84314}"/>
                </a:ext>
              </a:extLst>
            </p:cNvPr>
            <p:cNvPicPr>
              <a:picLocks noChangeAspect="1"/>
            </p:cNvPicPr>
            <p:nvPr/>
          </p:nvPicPr>
          <p:blipFill>
            <a:blip r:embed="rId4"/>
            <a:stretch>
              <a:fillRect/>
            </a:stretch>
          </p:blipFill>
          <p:spPr>
            <a:xfrm>
              <a:off x="3200400" y="2989396"/>
              <a:ext cx="4765211" cy="2590711"/>
            </a:xfrm>
            <a:prstGeom prst="rect">
              <a:avLst/>
            </a:prstGeom>
          </p:spPr>
        </p:pic>
        <p:pic>
          <p:nvPicPr>
            <p:cNvPr id="4" name="Picture 3">
              <a:extLst>
                <a:ext uri="{FF2B5EF4-FFF2-40B4-BE49-F238E27FC236}">
                  <a16:creationId xmlns:a16="http://schemas.microsoft.com/office/drawing/2014/main" id="{E578BD21-6686-99C1-4780-670D1A891775}"/>
                </a:ext>
              </a:extLst>
            </p:cNvPr>
            <p:cNvPicPr>
              <a:picLocks noChangeAspect="1"/>
            </p:cNvPicPr>
            <p:nvPr/>
          </p:nvPicPr>
          <p:blipFill>
            <a:blip r:embed="rId5"/>
            <a:stretch>
              <a:fillRect/>
            </a:stretch>
          </p:blipFill>
          <p:spPr>
            <a:xfrm>
              <a:off x="15658" y="929949"/>
              <a:ext cx="3010320" cy="3305636"/>
            </a:xfrm>
            <a:prstGeom prst="rect">
              <a:avLst/>
            </a:prstGeom>
          </p:spPr>
        </p:pic>
        <p:sp>
          <p:nvSpPr>
            <p:cNvPr id="6" name="TextBox 5">
              <a:extLst>
                <a:ext uri="{FF2B5EF4-FFF2-40B4-BE49-F238E27FC236}">
                  <a16:creationId xmlns:a16="http://schemas.microsoft.com/office/drawing/2014/main" id="{2C9F505A-CA4D-7F2A-0E85-10AF85A38F25}"/>
                </a:ext>
              </a:extLst>
            </p:cNvPr>
            <p:cNvSpPr txBox="1"/>
            <p:nvPr/>
          </p:nvSpPr>
          <p:spPr>
            <a:xfrm>
              <a:off x="3095914" y="304800"/>
              <a:ext cx="8798389" cy="2646878"/>
            </a:xfrm>
            <a:prstGeom prst="rect">
              <a:avLst/>
            </a:prstGeom>
            <a:noFill/>
            <a:ln w="44450">
              <a:solidFill>
                <a:srgbClr val="172230"/>
              </a:solidFill>
            </a:ln>
          </p:spPr>
          <p:txBody>
            <a:bodyPr wrap="square" rtlCol="0">
              <a:spAutoFit/>
            </a:bodyPr>
            <a:lstStyle/>
            <a:p>
              <a:r>
                <a:rPr lang="en-US" dirty="0"/>
                <a:t>In all of my years in Science (over 35 years Biotechnology, Molecular Biology, Pharmaceutical, Microbiology), I have </a:t>
              </a:r>
              <a:r>
                <a:rPr lang="en-US" dirty="0">
                  <a:solidFill>
                    <a:srgbClr val="FF0000"/>
                  </a:solidFill>
                </a:rPr>
                <a:t>NEVER </a:t>
              </a:r>
              <a:r>
                <a:rPr lang="en-US" dirty="0"/>
                <a:t>seen work this poor.  </a:t>
              </a:r>
              <a:r>
                <a:rPr lang="en-US" dirty="0">
                  <a:solidFill>
                    <a:srgbClr val="FF0000"/>
                  </a:solidFill>
                </a:rPr>
                <a:t>We paid for this work</a:t>
              </a:r>
              <a:r>
                <a:rPr lang="en-US" dirty="0"/>
                <a:t>.  </a:t>
              </a:r>
            </a:p>
            <a:p>
              <a:endParaRPr lang="en-US" dirty="0"/>
            </a:p>
            <a:p>
              <a:r>
                <a:rPr lang="en-US" b="1" dirty="0"/>
                <a:t>“Lead and Copper Rule Compliance Sampling” </a:t>
              </a:r>
              <a:r>
                <a:rPr lang="en-US" dirty="0"/>
                <a:t>will be discussed in some detail.  Remember that Science looks like a tree, in that you have a seminal paper, and subsequent technology branches and stems off of that.  The system fails when false data is presented, and people build off of that.</a:t>
              </a:r>
            </a:p>
            <a:p>
              <a:r>
                <a:rPr lang="en-US" sz="2000" dirty="0">
                  <a:solidFill>
                    <a:srgbClr val="FF0000"/>
                  </a:solidFill>
                </a:rPr>
                <a:t>	</a:t>
              </a:r>
              <a:r>
                <a:rPr lang="en-US" sz="2000" dirty="0"/>
                <a:t>It’s hard to understand why the </a:t>
              </a:r>
              <a:r>
                <a:rPr lang="en-US" sz="2000" dirty="0">
                  <a:solidFill>
                    <a:srgbClr val="FF0000"/>
                  </a:solidFill>
                </a:rPr>
                <a:t>City of Madison, and the State of Wisconsin believed this “data”.</a:t>
              </a:r>
              <a:r>
                <a:rPr lang="en-US" sz="2000" dirty="0"/>
                <a:t>  </a:t>
              </a:r>
            </a:p>
          </p:txBody>
        </p:sp>
        <p:cxnSp>
          <p:nvCxnSpPr>
            <p:cNvPr id="9" name="Straight Arrow Connector 8">
              <a:extLst>
                <a:ext uri="{FF2B5EF4-FFF2-40B4-BE49-F238E27FC236}">
                  <a16:creationId xmlns:a16="http://schemas.microsoft.com/office/drawing/2014/main" id="{01D42E98-09D5-57E0-5B89-E82A5EB45EAA}"/>
                </a:ext>
              </a:extLst>
            </p:cNvPr>
            <p:cNvCxnSpPr>
              <a:cxnSpLocks/>
            </p:cNvCxnSpPr>
            <p:nvPr/>
          </p:nvCxnSpPr>
          <p:spPr>
            <a:xfrm>
              <a:off x="8610600" y="2890123"/>
              <a:ext cx="1067372" cy="267253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52036BF-B243-1DA7-050E-A3C670356BFA}"/>
                </a:ext>
              </a:extLst>
            </p:cNvPr>
            <p:cNvCxnSpPr>
              <a:cxnSpLocks/>
            </p:cNvCxnSpPr>
            <p:nvPr/>
          </p:nvCxnSpPr>
          <p:spPr>
            <a:xfrm flipH="1" flipV="1">
              <a:off x="1981200" y="1566269"/>
              <a:ext cx="1114714" cy="117693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36190829-84F1-067F-BC3A-EF5F00F91762}"/>
                    </a:ext>
                  </a:extLst>
                </p14:cNvPr>
                <p14:cNvContentPartPr/>
                <p14:nvPr/>
              </p14:nvContentPartPr>
              <p14:xfrm>
                <a:off x="1540682" y="4058305"/>
                <a:ext cx="600480" cy="75960"/>
              </p14:xfrm>
            </p:contentPart>
          </mc:Choice>
          <mc:Fallback xmlns="">
            <p:pic>
              <p:nvPicPr>
                <p:cNvPr id="8" name="Ink 7">
                  <a:extLst>
                    <a:ext uri="{FF2B5EF4-FFF2-40B4-BE49-F238E27FC236}">
                      <a16:creationId xmlns:a16="http://schemas.microsoft.com/office/drawing/2014/main" id="{36190829-84F1-067F-BC3A-EF5F00F91762}"/>
                    </a:ext>
                  </a:extLst>
                </p:cNvPr>
                <p:cNvPicPr/>
                <p:nvPr/>
              </p:nvPicPr>
              <p:blipFill>
                <a:blip r:embed="rId7"/>
                <a:stretch>
                  <a:fillRect/>
                </a:stretch>
              </p:blipFill>
              <p:spPr>
                <a:xfrm>
                  <a:off x="1486682" y="3950305"/>
                  <a:ext cx="708120" cy="2916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3" name="Ink 12">
                  <a:extLst>
                    <a:ext uri="{FF2B5EF4-FFF2-40B4-BE49-F238E27FC236}">
                      <a16:creationId xmlns:a16="http://schemas.microsoft.com/office/drawing/2014/main" id="{56B4189B-679A-BEFA-56F3-78506AB7B531}"/>
                    </a:ext>
                  </a:extLst>
                </p14:cNvPr>
                <p14:cNvContentPartPr/>
                <p14:nvPr/>
              </p14:nvContentPartPr>
              <p14:xfrm>
                <a:off x="7064522" y="6726625"/>
                <a:ext cx="764640" cy="12600"/>
              </p14:xfrm>
            </p:contentPart>
          </mc:Choice>
          <mc:Fallback xmlns="">
            <p:pic>
              <p:nvPicPr>
                <p:cNvPr id="13" name="Ink 12">
                  <a:extLst>
                    <a:ext uri="{FF2B5EF4-FFF2-40B4-BE49-F238E27FC236}">
                      <a16:creationId xmlns:a16="http://schemas.microsoft.com/office/drawing/2014/main" id="{56B4189B-679A-BEFA-56F3-78506AB7B531}"/>
                    </a:ext>
                  </a:extLst>
                </p:cNvPr>
                <p:cNvPicPr/>
                <p:nvPr/>
              </p:nvPicPr>
              <p:blipFill>
                <a:blip r:embed="rId9"/>
                <a:stretch>
                  <a:fillRect/>
                </a:stretch>
              </p:blipFill>
              <p:spPr>
                <a:xfrm>
                  <a:off x="7010522" y="6618625"/>
                  <a:ext cx="872280" cy="2282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4" name="Ink 13">
                  <a:extLst>
                    <a:ext uri="{FF2B5EF4-FFF2-40B4-BE49-F238E27FC236}">
                      <a16:creationId xmlns:a16="http://schemas.microsoft.com/office/drawing/2014/main" id="{FC85BCE1-467D-B312-D1B9-94557B38C2CA}"/>
                    </a:ext>
                  </a:extLst>
                </p14:cNvPr>
                <p14:cNvContentPartPr/>
                <p14:nvPr/>
              </p14:nvContentPartPr>
              <p14:xfrm>
                <a:off x="7202402" y="6400825"/>
                <a:ext cx="1076400" cy="26640"/>
              </p14:xfrm>
            </p:contentPart>
          </mc:Choice>
          <mc:Fallback xmlns="">
            <p:pic>
              <p:nvPicPr>
                <p:cNvPr id="14" name="Ink 13">
                  <a:extLst>
                    <a:ext uri="{FF2B5EF4-FFF2-40B4-BE49-F238E27FC236}">
                      <a16:creationId xmlns:a16="http://schemas.microsoft.com/office/drawing/2014/main" id="{FC85BCE1-467D-B312-D1B9-94557B38C2CA}"/>
                    </a:ext>
                  </a:extLst>
                </p:cNvPr>
                <p:cNvPicPr/>
                <p:nvPr/>
              </p:nvPicPr>
              <p:blipFill>
                <a:blip r:embed="rId11"/>
                <a:stretch>
                  <a:fillRect/>
                </a:stretch>
              </p:blipFill>
              <p:spPr>
                <a:xfrm>
                  <a:off x="7148402" y="6292825"/>
                  <a:ext cx="1184040" cy="2422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5" name="Ink 14">
                  <a:extLst>
                    <a:ext uri="{FF2B5EF4-FFF2-40B4-BE49-F238E27FC236}">
                      <a16:creationId xmlns:a16="http://schemas.microsoft.com/office/drawing/2014/main" id="{A80CB940-9FF5-07A2-F30A-D5FBE808FBF6}"/>
                    </a:ext>
                  </a:extLst>
                </p14:cNvPr>
                <p14:cNvContentPartPr/>
                <p14:nvPr/>
              </p14:nvContentPartPr>
              <p14:xfrm>
                <a:off x="1390202" y="3206545"/>
                <a:ext cx="1246320" cy="13320"/>
              </p14:xfrm>
            </p:contentPart>
          </mc:Choice>
          <mc:Fallback xmlns="">
            <p:pic>
              <p:nvPicPr>
                <p:cNvPr id="15" name="Ink 14">
                  <a:extLst>
                    <a:ext uri="{FF2B5EF4-FFF2-40B4-BE49-F238E27FC236}">
                      <a16:creationId xmlns:a16="http://schemas.microsoft.com/office/drawing/2014/main" id="{A80CB940-9FF5-07A2-F30A-D5FBE808FBF6}"/>
                    </a:ext>
                  </a:extLst>
                </p:cNvPr>
                <p:cNvPicPr/>
                <p:nvPr/>
              </p:nvPicPr>
              <p:blipFill>
                <a:blip r:embed="rId13"/>
                <a:stretch>
                  <a:fillRect/>
                </a:stretch>
              </p:blipFill>
              <p:spPr>
                <a:xfrm>
                  <a:off x="1336202" y="3095545"/>
                  <a:ext cx="1353960" cy="234950"/>
                </a:xfrm>
                <a:prstGeom prst="rect">
                  <a:avLst/>
                </a:prstGeom>
              </p:spPr>
            </p:pic>
          </mc:Fallback>
        </mc:AlternateContent>
      </p:grpSp>
    </p:spTree>
    <p:extLst>
      <p:ext uri="{BB962C8B-B14F-4D97-AF65-F5344CB8AC3E}">
        <p14:creationId xmlns:p14="http://schemas.microsoft.com/office/powerpoint/2010/main" val="9227432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757C1-0CE0-3FF1-440E-9D6A7AC11E92}"/>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FB4646EA-7496-035B-839A-893B9B6A93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7">
            <a:extLst>
              <a:ext uri="{FF2B5EF4-FFF2-40B4-BE49-F238E27FC236}">
                <a16:creationId xmlns:a16="http://schemas.microsoft.com/office/drawing/2014/main" id="{E94EAF83-881D-648E-34B0-E351A151A56E}"/>
              </a:ext>
            </a:extLst>
          </p:cNvPr>
          <p:cNvSpPr>
            <a:spLocks noGrp="1"/>
          </p:cNvSpPr>
          <p:nvPr>
            <p:ph type="title"/>
          </p:nvPr>
        </p:nvSpPr>
        <p:spPr>
          <a:xfrm>
            <a:off x="0" y="0"/>
            <a:ext cx="12192000" cy="914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fontScale="90000"/>
          </a:bodyPr>
          <a:lstStyle/>
          <a:p>
            <a:pPr algn="l"/>
            <a:r>
              <a:rPr lang="en-US" sz="2400" b="1" dirty="0">
                <a:latin typeface="+mj-lt"/>
                <a:cs typeface="+mj-cs"/>
              </a:rPr>
              <a:t>EPA Fraud in water system Science and Analysis  </a:t>
            </a:r>
            <a:r>
              <a:rPr lang="en-US" sz="2400" b="1" dirty="0">
                <a:solidFill>
                  <a:srgbClr val="00B050"/>
                </a:solidFill>
                <a:latin typeface="+mj-lt"/>
              </a:rPr>
              <a:t>Metallic</a:t>
            </a:r>
            <a:r>
              <a:rPr lang="en-US" sz="2400" b="1" dirty="0">
                <a:latin typeface="+mj-lt"/>
              </a:rPr>
              <a:t> and </a:t>
            </a:r>
            <a:r>
              <a:rPr lang="en-US" sz="2400" b="1" dirty="0">
                <a:solidFill>
                  <a:srgbClr val="FF0000"/>
                </a:solidFill>
                <a:latin typeface="+mj-lt"/>
              </a:rPr>
              <a:t>Ionic</a:t>
            </a:r>
            <a:r>
              <a:rPr lang="en-US" sz="2400" b="1" dirty="0">
                <a:latin typeface="+mj-lt"/>
              </a:rPr>
              <a:t> </a:t>
            </a:r>
            <a:r>
              <a:rPr lang="en-US" sz="2800" b="1" dirty="0">
                <a:latin typeface="+mj-lt"/>
              </a:rPr>
              <a:t>Lead </a:t>
            </a:r>
            <a:r>
              <a:rPr lang="en-US" sz="2400" b="1" dirty="0">
                <a:latin typeface="+mj-lt"/>
              </a:rPr>
              <a:t>in our water supply, in the</a:t>
            </a:r>
            <a:br>
              <a:rPr lang="en-US" sz="2400" b="1" dirty="0">
                <a:latin typeface="+mj-lt"/>
              </a:rPr>
            </a:br>
            <a:r>
              <a:rPr lang="en-US" sz="2400" b="1" dirty="0">
                <a:solidFill>
                  <a:srgbClr val="FF0000"/>
                </a:solidFill>
                <a:latin typeface="+mj-lt"/>
              </a:rPr>
              <a:t>United</a:t>
            </a:r>
            <a:r>
              <a:rPr lang="en-US" sz="2400" b="1" dirty="0">
                <a:latin typeface="+mj-lt"/>
              </a:rPr>
              <a:t> </a:t>
            </a:r>
            <a:r>
              <a:rPr lang="en-US" sz="2400" b="1" dirty="0">
                <a:solidFill>
                  <a:schemeClr val="bg1"/>
                </a:solidFill>
                <a:latin typeface="+mj-lt"/>
              </a:rPr>
              <a:t>States</a:t>
            </a:r>
            <a:r>
              <a:rPr lang="en-US" sz="2400" b="1" dirty="0">
                <a:latin typeface="+mj-lt"/>
              </a:rPr>
              <a:t> of </a:t>
            </a:r>
            <a:r>
              <a:rPr lang="en-US" sz="2400" b="1" dirty="0">
                <a:solidFill>
                  <a:srgbClr val="002060"/>
                </a:solidFill>
                <a:latin typeface="+mj-lt"/>
              </a:rPr>
              <a:t>America</a:t>
            </a:r>
            <a:br>
              <a:rPr lang="en-US" sz="2400" b="1" dirty="0">
                <a:latin typeface="+mj-lt"/>
              </a:rPr>
            </a:br>
            <a:endParaRPr lang="en-US" sz="2400" b="1" dirty="0">
              <a:latin typeface="+mj-lt"/>
              <a:cs typeface="+mj-cs"/>
            </a:endParaRPr>
          </a:p>
        </p:txBody>
      </p:sp>
      <p:pic>
        <p:nvPicPr>
          <p:cNvPr id="4" name="Picture 3">
            <a:extLst>
              <a:ext uri="{FF2B5EF4-FFF2-40B4-BE49-F238E27FC236}">
                <a16:creationId xmlns:a16="http://schemas.microsoft.com/office/drawing/2014/main" id="{1D7A49B2-B8A8-5C33-1AA3-82D136064B0A}"/>
              </a:ext>
            </a:extLst>
          </p:cNvPr>
          <p:cNvPicPr>
            <a:picLocks noChangeAspect="1"/>
          </p:cNvPicPr>
          <p:nvPr/>
        </p:nvPicPr>
        <p:blipFill>
          <a:blip r:embed="rId3"/>
          <a:stretch>
            <a:fillRect/>
          </a:stretch>
        </p:blipFill>
        <p:spPr>
          <a:xfrm>
            <a:off x="76200" y="952500"/>
            <a:ext cx="10189905" cy="5867400"/>
          </a:xfrm>
          <a:prstGeom prst="rect">
            <a:avLst/>
          </a:prstGeom>
        </p:spPr>
      </p:pic>
    </p:spTree>
    <p:extLst>
      <p:ext uri="{BB962C8B-B14F-4D97-AF65-F5344CB8AC3E}">
        <p14:creationId xmlns:p14="http://schemas.microsoft.com/office/powerpoint/2010/main" val="42883472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32BF6-4398-7128-0C84-8C85C34B8B97}"/>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6A0B63DC-AD95-0641-5D64-A4B89ADAA4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7">
            <a:extLst>
              <a:ext uri="{FF2B5EF4-FFF2-40B4-BE49-F238E27FC236}">
                <a16:creationId xmlns:a16="http://schemas.microsoft.com/office/drawing/2014/main" id="{C10748B7-0764-F589-24CD-C2D60E22B1F6}"/>
              </a:ext>
            </a:extLst>
          </p:cNvPr>
          <p:cNvSpPr>
            <a:spLocks noGrp="1"/>
          </p:cNvSpPr>
          <p:nvPr>
            <p:ph type="title"/>
          </p:nvPr>
        </p:nvSpPr>
        <p:spPr>
          <a:xfrm>
            <a:off x="0" y="0"/>
            <a:ext cx="12192000" cy="914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fontScale="90000"/>
          </a:bodyPr>
          <a:lstStyle/>
          <a:p>
            <a:pPr algn="l"/>
            <a:r>
              <a:rPr lang="en-US" sz="2400" b="1" dirty="0">
                <a:latin typeface="+mj-lt"/>
                <a:cs typeface="+mj-cs"/>
              </a:rPr>
              <a:t>EPA Fraud in water system Science and Analysis  </a:t>
            </a:r>
            <a:r>
              <a:rPr lang="en-US" sz="2400" b="1" dirty="0">
                <a:solidFill>
                  <a:srgbClr val="00B050"/>
                </a:solidFill>
                <a:latin typeface="+mj-lt"/>
              </a:rPr>
              <a:t>Metallic</a:t>
            </a:r>
            <a:r>
              <a:rPr lang="en-US" sz="2400" b="1" dirty="0">
                <a:latin typeface="+mj-lt"/>
              </a:rPr>
              <a:t> and </a:t>
            </a:r>
            <a:r>
              <a:rPr lang="en-US" sz="2400" b="1" dirty="0">
                <a:solidFill>
                  <a:srgbClr val="FF0000"/>
                </a:solidFill>
                <a:latin typeface="+mj-lt"/>
              </a:rPr>
              <a:t>Ionic</a:t>
            </a:r>
            <a:r>
              <a:rPr lang="en-US" sz="2400" b="1" dirty="0">
                <a:latin typeface="+mj-lt"/>
              </a:rPr>
              <a:t> </a:t>
            </a:r>
            <a:r>
              <a:rPr lang="en-US" sz="2800" b="1" dirty="0">
                <a:latin typeface="+mj-lt"/>
              </a:rPr>
              <a:t>Lead </a:t>
            </a:r>
            <a:r>
              <a:rPr lang="en-US" sz="2400" b="1" dirty="0">
                <a:latin typeface="+mj-lt"/>
              </a:rPr>
              <a:t>in our water supply, in the</a:t>
            </a:r>
            <a:br>
              <a:rPr lang="en-US" sz="2400" b="1" dirty="0">
                <a:latin typeface="+mj-lt"/>
              </a:rPr>
            </a:br>
            <a:r>
              <a:rPr lang="en-US" sz="2400" b="1" dirty="0">
                <a:solidFill>
                  <a:srgbClr val="FF0000"/>
                </a:solidFill>
                <a:latin typeface="+mj-lt"/>
              </a:rPr>
              <a:t>United</a:t>
            </a:r>
            <a:r>
              <a:rPr lang="en-US" sz="2400" b="1" dirty="0">
                <a:latin typeface="+mj-lt"/>
              </a:rPr>
              <a:t> </a:t>
            </a:r>
            <a:r>
              <a:rPr lang="en-US" sz="2400" b="1" dirty="0">
                <a:solidFill>
                  <a:schemeClr val="bg1"/>
                </a:solidFill>
                <a:latin typeface="+mj-lt"/>
              </a:rPr>
              <a:t>States</a:t>
            </a:r>
            <a:r>
              <a:rPr lang="en-US" sz="2400" b="1" dirty="0">
                <a:latin typeface="+mj-lt"/>
              </a:rPr>
              <a:t> of </a:t>
            </a:r>
            <a:r>
              <a:rPr lang="en-US" sz="2400" b="1" dirty="0">
                <a:solidFill>
                  <a:srgbClr val="002060"/>
                </a:solidFill>
                <a:latin typeface="+mj-lt"/>
              </a:rPr>
              <a:t>America</a:t>
            </a:r>
            <a:br>
              <a:rPr lang="en-US" sz="2400" b="1" dirty="0">
                <a:latin typeface="+mj-lt"/>
              </a:rPr>
            </a:br>
            <a:endParaRPr lang="en-US" sz="2400" b="1" dirty="0">
              <a:latin typeface="+mj-lt"/>
              <a:cs typeface="+mj-cs"/>
            </a:endParaRPr>
          </a:p>
        </p:txBody>
      </p:sp>
      <p:sp>
        <p:nvSpPr>
          <p:cNvPr id="6" name="TextBox 5">
            <a:extLst>
              <a:ext uri="{FF2B5EF4-FFF2-40B4-BE49-F238E27FC236}">
                <a16:creationId xmlns:a16="http://schemas.microsoft.com/office/drawing/2014/main" id="{4DDEFC04-F9C8-D592-E878-35E84C3A33BE}"/>
              </a:ext>
            </a:extLst>
          </p:cNvPr>
          <p:cNvSpPr txBox="1"/>
          <p:nvPr/>
        </p:nvSpPr>
        <p:spPr>
          <a:xfrm>
            <a:off x="16727" y="6211669"/>
            <a:ext cx="12115800" cy="646331"/>
          </a:xfrm>
          <a:prstGeom prst="rect">
            <a:avLst/>
          </a:prstGeom>
          <a:noFill/>
        </p:spPr>
        <p:txBody>
          <a:bodyPr wrap="square">
            <a:spAutoFit/>
          </a:bodyPr>
          <a:lstStyle/>
          <a:p>
            <a:r>
              <a:rPr lang="en-US" dirty="0"/>
              <a:t>file:///C:/Users/trini/Downloads/CORROSION%20TEST%20METHODS%20REVIEW%20OF%20BENCH%20TOP%20AND%20PILOT%20LEAD%20CORROSION%20ASSESSMENT%20STUDIES.PDF</a:t>
            </a:r>
          </a:p>
        </p:txBody>
      </p:sp>
      <p:pic>
        <p:nvPicPr>
          <p:cNvPr id="9" name="Picture 8">
            <a:extLst>
              <a:ext uri="{FF2B5EF4-FFF2-40B4-BE49-F238E27FC236}">
                <a16:creationId xmlns:a16="http://schemas.microsoft.com/office/drawing/2014/main" id="{81D5D739-3BC9-C8EA-AD79-88739F01693A}"/>
              </a:ext>
            </a:extLst>
          </p:cNvPr>
          <p:cNvPicPr>
            <a:picLocks noChangeAspect="1"/>
          </p:cNvPicPr>
          <p:nvPr/>
        </p:nvPicPr>
        <p:blipFill>
          <a:blip r:embed="rId3"/>
          <a:stretch>
            <a:fillRect/>
          </a:stretch>
        </p:blipFill>
        <p:spPr>
          <a:xfrm>
            <a:off x="18402" y="990600"/>
            <a:ext cx="10042254" cy="5029200"/>
          </a:xfrm>
          <a:prstGeom prst="rect">
            <a:avLst/>
          </a:prstGeom>
        </p:spPr>
      </p:pic>
    </p:spTree>
    <p:extLst>
      <p:ext uri="{BB962C8B-B14F-4D97-AF65-F5344CB8AC3E}">
        <p14:creationId xmlns:p14="http://schemas.microsoft.com/office/powerpoint/2010/main" val="19795450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2AA14-66AA-DA3F-8489-B7E929C6758A}"/>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A0D33FDD-EE5B-61F3-0D1A-5C74CA700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0286185-5BDD-98DC-9E23-2EA65A532579}"/>
              </a:ext>
            </a:extLst>
          </p:cNvPr>
          <p:cNvSpPr txBox="1"/>
          <p:nvPr/>
        </p:nvSpPr>
        <p:spPr>
          <a:xfrm>
            <a:off x="152400" y="6488668"/>
            <a:ext cx="11658600" cy="369332"/>
          </a:xfrm>
          <a:prstGeom prst="rect">
            <a:avLst/>
          </a:prstGeom>
          <a:noFill/>
        </p:spPr>
        <p:txBody>
          <a:bodyPr wrap="square">
            <a:spAutoFit/>
          </a:bodyPr>
          <a:lstStyle/>
          <a:p>
            <a:r>
              <a:rPr lang="en-US" dirty="0"/>
              <a:t>https://www.cityofmadison.com/water/documents/2010LCRSamplingACfinal.pdf</a:t>
            </a:r>
          </a:p>
        </p:txBody>
      </p:sp>
      <p:sp>
        <p:nvSpPr>
          <p:cNvPr id="7" name="Title 7">
            <a:extLst>
              <a:ext uri="{FF2B5EF4-FFF2-40B4-BE49-F238E27FC236}">
                <a16:creationId xmlns:a16="http://schemas.microsoft.com/office/drawing/2014/main" id="{3F3ECB8D-5CB7-C571-C109-DE69C153FFAC}"/>
              </a:ext>
            </a:extLst>
          </p:cNvPr>
          <p:cNvSpPr>
            <a:spLocks noGrp="1"/>
          </p:cNvSpPr>
          <p:nvPr>
            <p:ph type="title"/>
          </p:nvPr>
        </p:nvSpPr>
        <p:spPr>
          <a:xfrm>
            <a:off x="0" y="0"/>
            <a:ext cx="12192000" cy="914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fontScale="90000"/>
          </a:bodyPr>
          <a:lstStyle/>
          <a:p>
            <a:pPr algn="l"/>
            <a:r>
              <a:rPr lang="en-US" sz="2400" b="1" dirty="0">
                <a:latin typeface="+mj-lt"/>
                <a:cs typeface="+mj-cs"/>
              </a:rPr>
              <a:t>EPA Fraud in water system Science and Analysis  </a:t>
            </a:r>
            <a:r>
              <a:rPr lang="en-US" sz="2400" b="1" dirty="0">
                <a:solidFill>
                  <a:srgbClr val="00B050"/>
                </a:solidFill>
                <a:latin typeface="+mj-lt"/>
              </a:rPr>
              <a:t>Metallic</a:t>
            </a:r>
            <a:r>
              <a:rPr lang="en-US" sz="2400" b="1" dirty="0">
                <a:latin typeface="+mj-lt"/>
              </a:rPr>
              <a:t> and </a:t>
            </a:r>
            <a:r>
              <a:rPr lang="en-US" sz="2400" b="1" dirty="0">
                <a:solidFill>
                  <a:srgbClr val="FF0000"/>
                </a:solidFill>
                <a:latin typeface="+mj-lt"/>
              </a:rPr>
              <a:t>Ionic</a:t>
            </a:r>
            <a:r>
              <a:rPr lang="en-US" sz="2400" b="1" dirty="0">
                <a:latin typeface="+mj-lt"/>
              </a:rPr>
              <a:t> </a:t>
            </a:r>
            <a:r>
              <a:rPr lang="en-US" sz="2800" b="1" dirty="0">
                <a:latin typeface="+mj-lt"/>
              </a:rPr>
              <a:t>Lead </a:t>
            </a:r>
            <a:r>
              <a:rPr lang="en-US" sz="2400" b="1" dirty="0">
                <a:latin typeface="+mj-lt"/>
              </a:rPr>
              <a:t>in our water supply, in the</a:t>
            </a:r>
            <a:br>
              <a:rPr lang="en-US" sz="2400" b="1" dirty="0">
                <a:latin typeface="+mj-lt"/>
              </a:rPr>
            </a:br>
            <a:r>
              <a:rPr lang="en-US" sz="2400" b="1" dirty="0">
                <a:solidFill>
                  <a:srgbClr val="FF0000"/>
                </a:solidFill>
                <a:latin typeface="+mj-lt"/>
              </a:rPr>
              <a:t>United</a:t>
            </a:r>
            <a:r>
              <a:rPr lang="en-US" sz="2400" b="1" dirty="0">
                <a:latin typeface="+mj-lt"/>
              </a:rPr>
              <a:t> </a:t>
            </a:r>
            <a:r>
              <a:rPr lang="en-US" sz="2400" b="1" dirty="0">
                <a:solidFill>
                  <a:schemeClr val="bg1"/>
                </a:solidFill>
                <a:latin typeface="+mj-lt"/>
              </a:rPr>
              <a:t>States</a:t>
            </a:r>
            <a:r>
              <a:rPr lang="en-US" sz="2400" b="1" dirty="0">
                <a:latin typeface="+mj-lt"/>
              </a:rPr>
              <a:t> of </a:t>
            </a:r>
            <a:r>
              <a:rPr lang="en-US" sz="2400" b="1" dirty="0">
                <a:solidFill>
                  <a:srgbClr val="002060"/>
                </a:solidFill>
                <a:latin typeface="+mj-lt"/>
              </a:rPr>
              <a:t>America</a:t>
            </a:r>
            <a:br>
              <a:rPr lang="en-US" sz="2400" b="1" dirty="0">
                <a:latin typeface="+mj-lt"/>
              </a:rPr>
            </a:br>
            <a:r>
              <a:rPr lang="en-US" sz="2400" b="1" dirty="0">
                <a:latin typeface="+mj-lt"/>
              </a:rPr>
              <a:t>Lead and Copper Rule Compliance Sampling</a:t>
            </a:r>
            <a:endParaRPr lang="en-US" sz="2400" b="1" dirty="0">
              <a:latin typeface="+mj-lt"/>
              <a:cs typeface="+mj-cs"/>
            </a:endParaRPr>
          </a:p>
        </p:txBody>
      </p:sp>
      <p:pic>
        <p:nvPicPr>
          <p:cNvPr id="6" name="Picture 5">
            <a:extLst>
              <a:ext uri="{FF2B5EF4-FFF2-40B4-BE49-F238E27FC236}">
                <a16:creationId xmlns:a16="http://schemas.microsoft.com/office/drawing/2014/main" id="{221F88C9-1B47-61CE-F0D6-E5459F6E20DA}"/>
              </a:ext>
            </a:extLst>
          </p:cNvPr>
          <p:cNvPicPr>
            <a:picLocks noChangeAspect="1"/>
          </p:cNvPicPr>
          <p:nvPr/>
        </p:nvPicPr>
        <p:blipFill>
          <a:blip r:embed="rId3"/>
          <a:srcRect l="27836" t="244" r="2061" b="13349"/>
          <a:stretch/>
        </p:blipFill>
        <p:spPr>
          <a:xfrm>
            <a:off x="11229" y="908979"/>
            <a:ext cx="5334000" cy="5585110"/>
          </a:xfrm>
          <a:prstGeom prst="rect">
            <a:avLst/>
          </a:prstGeom>
        </p:spPr>
      </p:pic>
      <p:sp>
        <p:nvSpPr>
          <p:cNvPr id="2" name="TextBox 1">
            <a:extLst>
              <a:ext uri="{FF2B5EF4-FFF2-40B4-BE49-F238E27FC236}">
                <a16:creationId xmlns:a16="http://schemas.microsoft.com/office/drawing/2014/main" id="{DD76A41C-4633-762B-CB5C-B43B4969F828}"/>
              </a:ext>
            </a:extLst>
          </p:cNvPr>
          <p:cNvSpPr txBox="1"/>
          <p:nvPr/>
        </p:nvSpPr>
        <p:spPr>
          <a:xfrm>
            <a:off x="5345229" y="990600"/>
            <a:ext cx="6858000" cy="3539430"/>
          </a:xfrm>
          <a:prstGeom prst="rect">
            <a:avLst/>
          </a:prstGeom>
          <a:noFill/>
        </p:spPr>
        <p:txBody>
          <a:bodyPr wrap="square" rtlCol="0">
            <a:spAutoFit/>
          </a:bodyPr>
          <a:lstStyle/>
          <a:p>
            <a:r>
              <a:rPr lang="en-US" sz="3200" dirty="0"/>
              <a:t>The review of this work is pretty “</a:t>
            </a:r>
            <a:r>
              <a:rPr lang="en-US" sz="3200" dirty="0" err="1"/>
              <a:t>sciency</a:t>
            </a:r>
            <a:r>
              <a:rPr lang="en-US" sz="3200" dirty="0"/>
              <a:t>” regarding the text, assumptions, and the outcome of the work/thought.  The </a:t>
            </a:r>
            <a:r>
              <a:rPr lang="en-US" sz="3200" dirty="0">
                <a:solidFill>
                  <a:srgbClr val="FF0000"/>
                </a:solidFill>
              </a:rPr>
              <a:t>most important </a:t>
            </a:r>
            <a:r>
              <a:rPr lang="en-US" sz="3200" dirty="0"/>
              <a:t>data are on </a:t>
            </a:r>
            <a:r>
              <a:rPr lang="en-US" sz="3200" dirty="0">
                <a:solidFill>
                  <a:srgbClr val="FF0000"/>
                </a:solidFill>
              </a:rPr>
              <a:t>slides 34, 35, and 36 </a:t>
            </a:r>
            <a:r>
              <a:rPr lang="en-US" sz="3200" dirty="0"/>
              <a:t>(Lead graphs, initial start, and over time post Lead Lateral replacement.</a:t>
            </a:r>
          </a:p>
        </p:txBody>
      </p:sp>
    </p:spTree>
    <p:extLst>
      <p:ext uri="{BB962C8B-B14F-4D97-AF65-F5344CB8AC3E}">
        <p14:creationId xmlns:p14="http://schemas.microsoft.com/office/powerpoint/2010/main" val="26720597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444FD-8DCF-8282-121D-34178F7EA7BE}"/>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8E20EC8C-A877-D2A2-016A-F58AE47FAD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7">
            <a:extLst>
              <a:ext uri="{FF2B5EF4-FFF2-40B4-BE49-F238E27FC236}">
                <a16:creationId xmlns:a16="http://schemas.microsoft.com/office/drawing/2014/main" id="{506D2AA4-C4B1-0FE2-E40F-D4F419050BA8}"/>
              </a:ext>
            </a:extLst>
          </p:cNvPr>
          <p:cNvSpPr>
            <a:spLocks noGrp="1"/>
          </p:cNvSpPr>
          <p:nvPr>
            <p:ph type="title"/>
          </p:nvPr>
        </p:nvSpPr>
        <p:spPr>
          <a:xfrm>
            <a:off x="0" y="0"/>
            <a:ext cx="12192000" cy="914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fontScale="90000"/>
          </a:bodyPr>
          <a:lstStyle/>
          <a:p>
            <a:pPr algn="l"/>
            <a:r>
              <a:rPr lang="en-US" sz="2400" b="1" dirty="0">
                <a:latin typeface="+mj-lt"/>
                <a:cs typeface="+mj-cs"/>
              </a:rPr>
              <a:t>EPA Fraud in water system Science and Analysis  </a:t>
            </a:r>
            <a:r>
              <a:rPr lang="en-US" sz="2400" b="1" dirty="0">
                <a:solidFill>
                  <a:srgbClr val="00B050"/>
                </a:solidFill>
                <a:latin typeface="+mj-lt"/>
              </a:rPr>
              <a:t>Metallic</a:t>
            </a:r>
            <a:r>
              <a:rPr lang="en-US" sz="2400" b="1" dirty="0">
                <a:latin typeface="+mj-lt"/>
              </a:rPr>
              <a:t> and </a:t>
            </a:r>
            <a:r>
              <a:rPr lang="en-US" sz="2400" b="1" dirty="0">
                <a:solidFill>
                  <a:srgbClr val="FF0000"/>
                </a:solidFill>
                <a:latin typeface="+mj-lt"/>
              </a:rPr>
              <a:t>Ionic</a:t>
            </a:r>
            <a:r>
              <a:rPr lang="en-US" sz="2400" b="1" dirty="0">
                <a:latin typeface="+mj-lt"/>
              </a:rPr>
              <a:t> </a:t>
            </a:r>
            <a:r>
              <a:rPr lang="en-US" sz="2800" b="1" dirty="0">
                <a:latin typeface="+mj-lt"/>
              </a:rPr>
              <a:t>Lead </a:t>
            </a:r>
            <a:r>
              <a:rPr lang="en-US" sz="2400" b="1" dirty="0">
                <a:latin typeface="+mj-lt"/>
              </a:rPr>
              <a:t>in our water supply, in the</a:t>
            </a:r>
            <a:br>
              <a:rPr lang="en-US" sz="2400" b="1" dirty="0">
                <a:latin typeface="+mj-lt"/>
              </a:rPr>
            </a:br>
            <a:r>
              <a:rPr lang="en-US" sz="2400" b="1" dirty="0">
                <a:solidFill>
                  <a:srgbClr val="FF0000"/>
                </a:solidFill>
                <a:latin typeface="+mj-lt"/>
              </a:rPr>
              <a:t>United</a:t>
            </a:r>
            <a:r>
              <a:rPr lang="en-US" sz="2400" b="1" dirty="0">
                <a:latin typeface="+mj-lt"/>
              </a:rPr>
              <a:t> </a:t>
            </a:r>
            <a:r>
              <a:rPr lang="en-US" sz="2400" b="1" dirty="0">
                <a:solidFill>
                  <a:schemeClr val="bg1"/>
                </a:solidFill>
                <a:latin typeface="+mj-lt"/>
              </a:rPr>
              <a:t>States</a:t>
            </a:r>
            <a:r>
              <a:rPr lang="en-US" sz="2400" b="1" dirty="0">
                <a:latin typeface="+mj-lt"/>
              </a:rPr>
              <a:t> of </a:t>
            </a:r>
            <a:r>
              <a:rPr lang="en-US" sz="2400" b="1" dirty="0">
                <a:solidFill>
                  <a:srgbClr val="002060"/>
                </a:solidFill>
                <a:latin typeface="+mj-lt"/>
              </a:rPr>
              <a:t>America</a:t>
            </a:r>
            <a:br>
              <a:rPr lang="en-US" sz="2400" b="1" dirty="0">
                <a:latin typeface="+mj-lt"/>
              </a:rPr>
            </a:br>
            <a:r>
              <a:rPr lang="en-US" sz="2400" b="1" dirty="0">
                <a:latin typeface="+mj-lt"/>
              </a:rPr>
              <a:t>Lead and Copper Rule Compliance Sampling, Abigail Cantor, Page 3</a:t>
            </a:r>
            <a:endParaRPr lang="en-US" sz="2400" b="1" dirty="0">
              <a:latin typeface="+mj-lt"/>
              <a:cs typeface="+mj-cs"/>
            </a:endParaRPr>
          </a:p>
        </p:txBody>
      </p:sp>
      <p:grpSp>
        <p:nvGrpSpPr>
          <p:cNvPr id="2" name="Group 1">
            <a:extLst>
              <a:ext uri="{FF2B5EF4-FFF2-40B4-BE49-F238E27FC236}">
                <a16:creationId xmlns:a16="http://schemas.microsoft.com/office/drawing/2014/main" id="{85BC9046-A453-FD6D-3617-FB402A98AA89}"/>
              </a:ext>
            </a:extLst>
          </p:cNvPr>
          <p:cNvGrpSpPr/>
          <p:nvPr/>
        </p:nvGrpSpPr>
        <p:grpSpPr>
          <a:xfrm>
            <a:off x="1772" y="914400"/>
            <a:ext cx="11287905" cy="5721907"/>
            <a:chOff x="95250" y="966474"/>
            <a:chExt cx="11287905" cy="5721907"/>
          </a:xfrm>
        </p:grpSpPr>
        <p:pic>
          <p:nvPicPr>
            <p:cNvPr id="3" name="Picture 2">
              <a:extLst>
                <a:ext uri="{FF2B5EF4-FFF2-40B4-BE49-F238E27FC236}">
                  <a16:creationId xmlns:a16="http://schemas.microsoft.com/office/drawing/2014/main" id="{FE4E68DA-6B84-EAA7-306F-0074C804F153}"/>
                </a:ext>
              </a:extLst>
            </p:cNvPr>
            <p:cNvPicPr>
              <a:picLocks noChangeAspect="1"/>
            </p:cNvPicPr>
            <p:nvPr/>
          </p:nvPicPr>
          <p:blipFill>
            <a:blip r:embed="rId3"/>
            <a:stretch>
              <a:fillRect/>
            </a:stretch>
          </p:blipFill>
          <p:spPr>
            <a:xfrm>
              <a:off x="95250" y="966474"/>
              <a:ext cx="5591955" cy="3839111"/>
            </a:xfrm>
            <a:prstGeom prst="rect">
              <a:avLst/>
            </a:prstGeom>
          </p:spPr>
        </p:pic>
        <p:pic>
          <p:nvPicPr>
            <p:cNvPr id="5" name="Picture 4">
              <a:extLst>
                <a:ext uri="{FF2B5EF4-FFF2-40B4-BE49-F238E27FC236}">
                  <a16:creationId xmlns:a16="http://schemas.microsoft.com/office/drawing/2014/main" id="{75EBE595-9AB4-4AA2-B84C-3A8601D4B427}"/>
                </a:ext>
              </a:extLst>
            </p:cNvPr>
            <p:cNvPicPr>
              <a:picLocks noChangeAspect="1"/>
            </p:cNvPicPr>
            <p:nvPr/>
          </p:nvPicPr>
          <p:blipFill>
            <a:blip r:embed="rId4"/>
            <a:stretch>
              <a:fillRect/>
            </a:stretch>
          </p:blipFill>
          <p:spPr>
            <a:xfrm>
              <a:off x="5791200" y="2743200"/>
              <a:ext cx="5591955" cy="3629532"/>
            </a:xfrm>
            <a:prstGeom prst="rect">
              <a:avLst/>
            </a:prstGeom>
          </p:spPr>
        </p:pic>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B847F7C8-63C3-5D00-E91E-30691C50FEE0}"/>
                    </a:ext>
                  </a:extLst>
                </p14:cNvPr>
                <p14:cNvContentPartPr/>
                <p14:nvPr/>
              </p14:nvContentPartPr>
              <p14:xfrm>
                <a:off x="2476380" y="2237490"/>
                <a:ext cx="232920" cy="21960"/>
              </p14:xfrm>
            </p:contentPart>
          </mc:Choice>
          <mc:Fallback xmlns="">
            <p:pic>
              <p:nvPicPr>
                <p:cNvPr id="6" name="Ink 5">
                  <a:extLst>
                    <a:ext uri="{FF2B5EF4-FFF2-40B4-BE49-F238E27FC236}">
                      <a16:creationId xmlns:a16="http://schemas.microsoft.com/office/drawing/2014/main" id="{B847F7C8-63C3-5D00-E91E-30691C50FEE0}"/>
                    </a:ext>
                  </a:extLst>
                </p:cNvPr>
                <p:cNvPicPr/>
                <p:nvPr/>
              </p:nvPicPr>
              <p:blipFill>
                <a:blip r:embed="rId6"/>
                <a:stretch>
                  <a:fillRect/>
                </a:stretch>
              </p:blipFill>
              <p:spPr>
                <a:xfrm>
                  <a:off x="2422296" y="2127690"/>
                  <a:ext cx="340727" cy="241194"/>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0102E87E-A32E-24BF-0CD5-8B885824E378}"/>
                    </a:ext>
                  </a:extLst>
                </p14:cNvPr>
                <p14:cNvContentPartPr/>
                <p14:nvPr/>
              </p14:nvContentPartPr>
              <p14:xfrm>
                <a:off x="5343420" y="2276370"/>
                <a:ext cx="304920" cy="9720"/>
              </p14:xfrm>
            </p:contentPart>
          </mc:Choice>
          <mc:Fallback xmlns="">
            <p:pic>
              <p:nvPicPr>
                <p:cNvPr id="9" name="Ink 8">
                  <a:extLst>
                    <a:ext uri="{FF2B5EF4-FFF2-40B4-BE49-F238E27FC236}">
                      <a16:creationId xmlns:a16="http://schemas.microsoft.com/office/drawing/2014/main" id="{0102E87E-A32E-24BF-0CD5-8B885824E378}"/>
                    </a:ext>
                  </a:extLst>
                </p:cNvPr>
                <p:cNvPicPr/>
                <p:nvPr/>
              </p:nvPicPr>
              <p:blipFill>
                <a:blip r:embed="rId8"/>
                <a:stretch>
                  <a:fillRect/>
                </a:stretch>
              </p:blipFill>
              <p:spPr>
                <a:xfrm>
                  <a:off x="5289420" y="2168370"/>
                  <a:ext cx="412560" cy="2253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1B60EE59-988D-CBE3-B280-545ECB03B541}"/>
                    </a:ext>
                  </a:extLst>
                </p14:cNvPr>
                <p14:cNvContentPartPr/>
                <p14:nvPr/>
              </p14:nvContentPartPr>
              <p14:xfrm>
                <a:off x="3561975" y="2409570"/>
                <a:ext cx="284400" cy="18360"/>
              </p14:xfrm>
            </p:contentPart>
          </mc:Choice>
          <mc:Fallback xmlns="">
            <p:pic>
              <p:nvPicPr>
                <p:cNvPr id="10" name="Ink 9">
                  <a:extLst>
                    <a:ext uri="{FF2B5EF4-FFF2-40B4-BE49-F238E27FC236}">
                      <a16:creationId xmlns:a16="http://schemas.microsoft.com/office/drawing/2014/main" id="{1B60EE59-988D-CBE3-B280-545ECB03B541}"/>
                    </a:ext>
                  </a:extLst>
                </p:cNvPr>
                <p:cNvPicPr/>
                <p:nvPr/>
              </p:nvPicPr>
              <p:blipFill>
                <a:blip r:embed="rId10"/>
                <a:stretch>
                  <a:fillRect/>
                </a:stretch>
              </p:blipFill>
              <p:spPr>
                <a:xfrm>
                  <a:off x="3507975" y="2303647"/>
                  <a:ext cx="392040" cy="229853"/>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3" name="Ink 12">
                  <a:extLst>
                    <a:ext uri="{FF2B5EF4-FFF2-40B4-BE49-F238E27FC236}">
                      <a16:creationId xmlns:a16="http://schemas.microsoft.com/office/drawing/2014/main" id="{303E9C81-6CA5-4A86-3D86-9019ED79AED9}"/>
                    </a:ext>
                  </a:extLst>
                </p14:cNvPr>
                <p14:cNvContentPartPr/>
                <p14:nvPr/>
              </p14:nvContentPartPr>
              <p14:xfrm>
                <a:off x="1828575" y="2742930"/>
                <a:ext cx="333720" cy="360"/>
              </p14:xfrm>
            </p:contentPart>
          </mc:Choice>
          <mc:Fallback xmlns="">
            <p:pic>
              <p:nvPicPr>
                <p:cNvPr id="13" name="Ink 12">
                  <a:extLst>
                    <a:ext uri="{FF2B5EF4-FFF2-40B4-BE49-F238E27FC236}">
                      <a16:creationId xmlns:a16="http://schemas.microsoft.com/office/drawing/2014/main" id="{303E9C81-6CA5-4A86-3D86-9019ED79AED9}"/>
                    </a:ext>
                  </a:extLst>
                </p:cNvPr>
                <p:cNvPicPr/>
                <p:nvPr/>
              </p:nvPicPr>
              <p:blipFill>
                <a:blip r:embed="rId12"/>
                <a:stretch>
                  <a:fillRect/>
                </a:stretch>
              </p:blipFill>
              <p:spPr>
                <a:xfrm>
                  <a:off x="1774575" y="2634930"/>
                  <a:ext cx="44136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4" name="Ink 13">
                  <a:extLst>
                    <a:ext uri="{FF2B5EF4-FFF2-40B4-BE49-F238E27FC236}">
                      <a16:creationId xmlns:a16="http://schemas.microsoft.com/office/drawing/2014/main" id="{C3189D14-E094-C7E1-07FE-DBC7EFD99D2B}"/>
                    </a:ext>
                  </a:extLst>
                </p14:cNvPr>
                <p14:cNvContentPartPr/>
                <p14:nvPr/>
              </p14:nvContentPartPr>
              <p14:xfrm>
                <a:off x="3828735" y="2713410"/>
                <a:ext cx="1828800" cy="37440"/>
              </p14:xfrm>
            </p:contentPart>
          </mc:Choice>
          <mc:Fallback xmlns="">
            <p:pic>
              <p:nvPicPr>
                <p:cNvPr id="14" name="Ink 13">
                  <a:extLst>
                    <a:ext uri="{FF2B5EF4-FFF2-40B4-BE49-F238E27FC236}">
                      <a16:creationId xmlns:a16="http://schemas.microsoft.com/office/drawing/2014/main" id="{C3189D14-E094-C7E1-07FE-DBC7EFD99D2B}"/>
                    </a:ext>
                  </a:extLst>
                </p:cNvPr>
                <p:cNvPicPr/>
                <p:nvPr/>
              </p:nvPicPr>
              <p:blipFill>
                <a:blip r:embed="rId14"/>
                <a:stretch>
                  <a:fillRect/>
                </a:stretch>
              </p:blipFill>
              <p:spPr>
                <a:xfrm>
                  <a:off x="3774735" y="2605410"/>
                  <a:ext cx="1936440" cy="2530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6" name="Ink 15">
                  <a:extLst>
                    <a:ext uri="{FF2B5EF4-FFF2-40B4-BE49-F238E27FC236}">
                      <a16:creationId xmlns:a16="http://schemas.microsoft.com/office/drawing/2014/main" id="{2F932E45-6A8A-F675-4A60-CC397E013D3E}"/>
                    </a:ext>
                  </a:extLst>
                </p14:cNvPr>
                <p14:cNvContentPartPr/>
                <p14:nvPr/>
              </p14:nvContentPartPr>
              <p14:xfrm>
                <a:off x="847575" y="2866770"/>
                <a:ext cx="1086120" cy="38520"/>
              </p14:xfrm>
            </p:contentPart>
          </mc:Choice>
          <mc:Fallback xmlns="">
            <p:pic>
              <p:nvPicPr>
                <p:cNvPr id="16" name="Ink 15">
                  <a:extLst>
                    <a:ext uri="{FF2B5EF4-FFF2-40B4-BE49-F238E27FC236}">
                      <a16:creationId xmlns:a16="http://schemas.microsoft.com/office/drawing/2014/main" id="{2F932E45-6A8A-F675-4A60-CC397E013D3E}"/>
                    </a:ext>
                  </a:extLst>
                </p:cNvPr>
                <p:cNvPicPr/>
                <p:nvPr/>
              </p:nvPicPr>
              <p:blipFill>
                <a:blip r:embed="rId16"/>
                <a:stretch>
                  <a:fillRect/>
                </a:stretch>
              </p:blipFill>
              <p:spPr>
                <a:xfrm>
                  <a:off x="793575" y="2758770"/>
                  <a:ext cx="1193760" cy="2541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8" name="Ink 17">
                  <a:extLst>
                    <a:ext uri="{FF2B5EF4-FFF2-40B4-BE49-F238E27FC236}">
                      <a16:creationId xmlns:a16="http://schemas.microsoft.com/office/drawing/2014/main" id="{248FB2C4-B720-B970-AED2-1E77A7E16A8F}"/>
                    </a:ext>
                  </a:extLst>
                </p14:cNvPr>
                <p14:cNvContentPartPr/>
                <p14:nvPr/>
              </p14:nvContentPartPr>
              <p14:xfrm>
                <a:off x="1323855" y="3628890"/>
                <a:ext cx="447840" cy="19440"/>
              </p14:xfrm>
            </p:contentPart>
          </mc:Choice>
          <mc:Fallback xmlns="">
            <p:pic>
              <p:nvPicPr>
                <p:cNvPr id="18" name="Ink 17">
                  <a:extLst>
                    <a:ext uri="{FF2B5EF4-FFF2-40B4-BE49-F238E27FC236}">
                      <a16:creationId xmlns:a16="http://schemas.microsoft.com/office/drawing/2014/main" id="{248FB2C4-B720-B970-AED2-1E77A7E16A8F}"/>
                    </a:ext>
                  </a:extLst>
                </p:cNvPr>
                <p:cNvPicPr/>
                <p:nvPr/>
              </p:nvPicPr>
              <p:blipFill>
                <a:blip r:embed="rId18"/>
                <a:stretch>
                  <a:fillRect/>
                </a:stretch>
              </p:blipFill>
              <p:spPr>
                <a:xfrm>
                  <a:off x="1269855" y="3520890"/>
                  <a:ext cx="555480" cy="2350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0" name="Ink 19">
                  <a:extLst>
                    <a:ext uri="{FF2B5EF4-FFF2-40B4-BE49-F238E27FC236}">
                      <a16:creationId xmlns:a16="http://schemas.microsoft.com/office/drawing/2014/main" id="{4FED6480-1B25-0919-5B0C-CC8E025C51D3}"/>
                    </a:ext>
                  </a:extLst>
                </p14:cNvPr>
                <p14:cNvContentPartPr/>
                <p14:nvPr/>
              </p14:nvContentPartPr>
              <p14:xfrm>
                <a:off x="1990575" y="3619530"/>
                <a:ext cx="1209960" cy="47880"/>
              </p14:xfrm>
            </p:contentPart>
          </mc:Choice>
          <mc:Fallback xmlns="">
            <p:pic>
              <p:nvPicPr>
                <p:cNvPr id="20" name="Ink 19">
                  <a:extLst>
                    <a:ext uri="{FF2B5EF4-FFF2-40B4-BE49-F238E27FC236}">
                      <a16:creationId xmlns:a16="http://schemas.microsoft.com/office/drawing/2014/main" id="{4FED6480-1B25-0919-5B0C-CC8E025C51D3}"/>
                    </a:ext>
                  </a:extLst>
                </p:cNvPr>
                <p:cNvPicPr/>
                <p:nvPr/>
              </p:nvPicPr>
              <p:blipFill>
                <a:blip r:embed="rId20"/>
                <a:stretch>
                  <a:fillRect/>
                </a:stretch>
              </p:blipFill>
              <p:spPr>
                <a:xfrm>
                  <a:off x="1936575" y="3511530"/>
                  <a:ext cx="1317600" cy="26352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2" name="Ink 21">
                  <a:extLst>
                    <a:ext uri="{FF2B5EF4-FFF2-40B4-BE49-F238E27FC236}">
                      <a16:creationId xmlns:a16="http://schemas.microsoft.com/office/drawing/2014/main" id="{8A121E6D-9A33-00BC-E23D-FA64734D4C7A}"/>
                    </a:ext>
                  </a:extLst>
                </p14:cNvPr>
                <p14:cNvContentPartPr/>
                <p14:nvPr/>
              </p14:nvContentPartPr>
              <p14:xfrm>
                <a:off x="4552695" y="3657330"/>
                <a:ext cx="209880" cy="19440"/>
              </p14:xfrm>
            </p:contentPart>
          </mc:Choice>
          <mc:Fallback xmlns="">
            <p:pic>
              <p:nvPicPr>
                <p:cNvPr id="22" name="Ink 21">
                  <a:extLst>
                    <a:ext uri="{FF2B5EF4-FFF2-40B4-BE49-F238E27FC236}">
                      <a16:creationId xmlns:a16="http://schemas.microsoft.com/office/drawing/2014/main" id="{8A121E6D-9A33-00BC-E23D-FA64734D4C7A}"/>
                    </a:ext>
                  </a:extLst>
                </p:cNvPr>
                <p:cNvPicPr/>
                <p:nvPr/>
              </p:nvPicPr>
              <p:blipFill>
                <a:blip r:embed="rId22"/>
                <a:stretch>
                  <a:fillRect/>
                </a:stretch>
              </p:blipFill>
              <p:spPr>
                <a:xfrm>
                  <a:off x="4498695" y="3549330"/>
                  <a:ext cx="317520" cy="23508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3" name="Ink 22">
                  <a:extLst>
                    <a:ext uri="{FF2B5EF4-FFF2-40B4-BE49-F238E27FC236}">
                      <a16:creationId xmlns:a16="http://schemas.microsoft.com/office/drawing/2014/main" id="{6C0EE7DD-C86C-F467-D538-F7065D202846}"/>
                    </a:ext>
                  </a:extLst>
                </p14:cNvPr>
                <p14:cNvContentPartPr/>
                <p14:nvPr/>
              </p14:nvContentPartPr>
              <p14:xfrm>
                <a:off x="856935" y="3798450"/>
                <a:ext cx="742680" cy="11880"/>
              </p14:xfrm>
            </p:contentPart>
          </mc:Choice>
          <mc:Fallback xmlns="">
            <p:pic>
              <p:nvPicPr>
                <p:cNvPr id="23" name="Ink 22">
                  <a:extLst>
                    <a:ext uri="{FF2B5EF4-FFF2-40B4-BE49-F238E27FC236}">
                      <a16:creationId xmlns:a16="http://schemas.microsoft.com/office/drawing/2014/main" id="{6C0EE7DD-C86C-F467-D538-F7065D202846}"/>
                    </a:ext>
                  </a:extLst>
                </p:cNvPr>
                <p:cNvPicPr/>
                <p:nvPr/>
              </p:nvPicPr>
              <p:blipFill>
                <a:blip r:embed="rId24"/>
                <a:stretch>
                  <a:fillRect/>
                </a:stretch>
              </p:blipFill>
              <p:spPr>
                <a:xfrm>
                  <a:off x="802935" y="3690450"/>
                  <a:ext cx="850320" cy="22752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4" name="Ink 23">
                  <a:extLst>
                    <a:ext uri="{FF2B5EF4-FFF2-40B4-BE49-F238E27FC236}">
                      <a16:creationId xmlns:a16="http://schemas.microsoft.com/office/drawing/2014/main" id="{75899720-5D5F-4099-0AD7-418E4929D905}"/>
                    </a:ext>
                  </a:extLst>
                </p14:cNvPr>
                <p14:cNvContentPartPr/>
                <p14:nvPr/>
              </p14:nvContentPartPr>
              <p14:xfrm>
                <a:off x="5095575" y="4409370"/>
                <a:ext cx="551160" cy="29520"/>
              </p14:xfrm>
            </p:contentPart>
          </mc:Choice>
          <mc:Fallback xmlns="">
            <p:pic>
              <p:nvPicPr>
                <p:cNvPr id="24" name="Ink 23">
                  <a:extLst>
                    <a:ext uri="{FF2B5EF4-FFF2-40B4-BE49-F238E27FC236}">
                      <a16:creationId xmlns:a16="http://schemas.microsoft.com/office/drawing/2014/main" id="{75899720-5D5F-4099-0AD7-418E4929D905}"/>
                    </a:ext>
                  </a:extLst>
                </p:cNvPr>
                <p:cNvPicPr/>
                <p:nvPr/>
              </p:nvPicPr>
              <p:blipFill>
                <a:blip r:embed="rId26"/>
                <a:stretch>
                  <a:fillRect/>
                </a:stretch>
              </p:blipFill>
              <p:spPr>
                <a:xfrm>
                  <a:off x="5041575" y="4300037"/>
                  <a:ext cx="658800" cy="247822"/>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5" name="Ink 24">
                  <a:extLst>
                    <a:ext uri="{FF2B5EF4-FFF2-40B4-BE49-F238E27FC236}">
                      <a16:creationId xmlns:a16="http://schemas.microsoft.com/office/drawing/2014/main" id="{B3E7E0D5-F06A-36D9-3DDE-6719220EEEF6}"/>
                    </a:ext>
                  </a:extLst>
                </p14:cNvPr>
                <p14:cNvContentPartPr/>
                <p14:nvPr/>
              </p14:nvContentPartPr>
              <p14:xfrm>
                <a:off x="809415" y="4552650"/>
                <a:ext cx="589320" cy="30240"/>
              </p14:xfrm>
            </p:contentPart>
          </mc:Choice>
          <mc:Fallback xmlns="">
            <p:pic>
              <p:nvPicPr>
                <p:cNvPr id="25" name="Ink 24">
                  <a:extLst>
                    <a:ext uri="{FF2B5EF4-FFF2-40B4-BE49-F238E27FC236}">
                      <a16:creationId xmlns:a16="http://schemas.microsoft.com/office/drawing/2014/main" id="{B3E7E0D5-F06A-36D9-3DDE-6719220EEEF6}"/>
                    </a:ext>
                  </a:extLst>
                </p:cNvPr>
                <p:cNvPicPr/>
                <p:nvPr/>
              </p:nvPicPr>
              <p:blipFill>
                <a:blip r:embed="rId28"/>
                <a:stretch>
                  <a:fillRect/>
                </a:stretch>
              </p:blipFill>
              <p:spPr>
                <a:xfrm>
                  <a:off x="755415" y="4444650"/>
                  <a:ext cx="696960" cy="24588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7" name="Ink 26">
                  <a:extLst>
                    <a:ext uri="{FF2B5EF4-FFF2-40B4-BE49-F238E27FC236}">
                      <a16:creationId xmlns:a16="http://schemas.microsoft.com/office/drawing/2014/main" id="{E9FFD5EB-6A4D-46B1-3938-B2B8E607F02D}"/>
                    </a:ext>
                  </a:extLst>
                </p14:cNvPr>
                <p14:cNvContentPartPr/>
                <p14:nvPr/>
              </p14:nvContentPartPr>
              <p14:xfrm>
                <a:off x="6514695" y="3323970"/>
                <a:ext cx="2934360" cy="48240"/>
              </p14:xfrm>
            </p:contentPart>
          </mc:Choice>
          <mc:Fallback xmlns="">
            <p:pic>
              <p:nvPicPr>
                <p:cNvPr id="27" name="Ink 26">
                  <a:extLst>
                    <a:ext uri="{FF2B5EF4-FFF2-40B4-BE49-F238E27FC236}">
                      <a16:creationId xmlns:a16="http://schemas.microsoft.com/office/drawing/2014/main" id="{E9FFD5EB-6A4D-46B1-3938-B2B8E607F02D}"/>
                    </a:ext>
                  </a:extLst>
                </p:cNvPr>
                <p:cNvPicPr/>
                <p:nvPr/>
              </p:nvPicPr>
              <p:blipFill>
                <a:blip r:embed="rId30"/>
                <a:stretch>
                  <a:fillRect/>
                </a:stretch>
              </p:blipFill>
              <p:spPr>
                <a:xfrm>
                  <a:off x="6460695" y="3215970"/>
                  <a:ext cx="3042000" cy="26388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8" name="Ink 27">
                  <a:extLst>
                    <a:ext uri="{FF2B5EF4-FFF2-40B4-BE49-F238E27FC236}">
                      <a16:creationId xmlns:a16="http://schemas.microsoft.com/office/drawing/2014/main" id="{202E0C22-BFBB-5A98-63C3-70800A938C16}"/>
                    </a:ext>
                  </a:extLst>
                </p14:cNvPr>
                <p14:cNvContentPartPr/>
                <p14:nvPr/>
              </p14:nvContentPartPr>
              <p14:xfrm>
                <a:off x="8343495" y="3921930"/>
                <a:ext cx="2943720" cy="59760"/>
              </p14:xfrm>
            </p:contentPart>
          </mc:Choice>
          <mc:Fallback xmlns="">
            <p:pic>
              <p:nvPicPr>
                <p:cNvPr id="28" name="Ink 27">
                  <a:extLst>
                    <a:ext uri="{FF2B5EF4-FFF2-40B4-BE49-F238E27FC236}">
                      <a16:creationId xmlns:a16="http://schemas.microsoft.com/office/drawing/2014/main" id="{202E0C22-BFBB-5A98-63C3-70800A938C16}"/>
                    </a:ext>
                  </a:extLst>
                </p:cNvPr>
                <p:cNvPicPr/>
                <p:nvPr/>
              </p:nvPicPr>
              <p:blipFill>
                <a:blip r:embed="rId32"/>
                <a:stretch>
                  <a:fillRect/>
                </a:stretch>
              </p:blipFill>
              <p:spPr>
                <a:xfrm>
                  <a:off x="8289488" y="3813930"/>
                  <a:ext cx="3051373" cy="2754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9" name="Ink 28">
                  <a:extLst>
                    <a:ext uri="{FF2B5EF4-FFF2-40B4-BE49-F238E27FC236}">
                      <a16:creationId xmlns:a16="http://schemas.microsoft.com/office/drawing/2014/main" id="{72626896-8C0F-5CB9-89BD-E2B31D088431}"/>
                    </a:ext>
                  </a:extLst>
                </p14:cNvPr>
                <p14:cNvContentPartPr/>
                <p14:nvPr/>
              </p14:nvContentPartPr>
              <p14:xfrm>
                <a:off x="9486495" y="4370490"/>
                <a:ext cx="963000" cy="20880"/>
              </p14:xfrm>
            </p:contentPart>
          </mc:Choice>
          <mc:Fallback xmlns="">
            <p:pic>
              <p:nvPicPr>
                <p:cNvPr id="29" name="Ink 28">
                  <a:extLst>
                    <a:ext uri="{FF2B5EF4-FFF2-40B4-BE49-F238E27FC236}">
                      <a16:creationId xmlns:a16="http://schemas.microsoft.com/office/drawing/2014/main" id="{72626896-8C0F-5CB9-89BD-E2B31D088431}"/>
                    </a:ext>
                  </a:extLst>
                </p:cNvPr>
                <p:cNvPicPr/>
                <p:nvPr/>
              </p:nvPicPr>
              <p:blipFill>
                <a:blip r:embed="rId34"/>
                <a:stretch>
                  <a:fillRect/>
                </a:stretch>
              </p:blipFill>
              <p:spPr>
                <a:xfrm>
                  <a:off x="9432495" y="4260595"/>
                  <a:ext cx="1070640" cy="240303"/>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30" name="Ink 29">
                  <a:extLst>
                    <a:ext uri="{FF2B5EF4-FFF2-40B4-BE49-F238E27FC236}">
                      <a16:creationId xmlns:a16="http://schemas.microsoft.com/office/drawing/2014/main" id="{4554E9D4-3A9C-9B87-7327-1FE3A3DDA815}"/>
                    </a:ext>
                  </a:extLst>
                </p14:cNvPr>
                <p14:cNvContentPartPr/>
                <p14:nvPr/>
              </p14:nvContentPartPr>
              <p14:xfrm>
                <a:off x="6571935" y="4418370"/>
                <a:ext cx="239040" cy="10800"/>
              </p14:xfrm>
            </p:contentPart>
          </mc:Choice>
          <mc:Fallback xmlns="">
            <p:pic>
              <p:nvPicPr>
                <p:cNvPr id="30" name="Ink 29">
                  <a:extLst>
                    <a:ext uri="{FF2B5EF4-FFF2-40B4-BE49-F238E27FC236}">
                      <a16:creationId xmlns:a16="http://schemas.microsoft.com/office/drawing/2014/main" id="{4554E9D4-3A9C-9B87-7327-1FE3A3DDA815}"/>
                    </a:ext>
                  </a:extLst>
                </p:cNvPr>
                <p:cNvPicPr/>
                <p:nvPr/>
              </p:nvPicPr>
              <p:blipFill>
                <a:blip r:embed="rId36"/>
                <a:stretch>
                  <a:fillRect/>
                </a:stretch>
              </p:blipFill>
              <p:spPr>
                <a:xfrm>
                  <a:off x="6517854" y="4306646"/>
                  <a:ext cx="346842" cy="233876"/>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31" name="Ink 30">
                  <a:extLst>
                    <a:ext uri="{FF2B5EF4-FFF2-40B4-BE49-F238E27FC236}">
                      <a16:creationId xmlns:a16="http://schemas.microsoft.com/office/drawing/2014/main" id="{4AF4E9B2-2197-6B71-E401-B99139DC361D}"/>
                    </a:ext>
                  </a:extLst>
                </p14:cNvPr>
                <p14:cNvContentPartPr/>
                <p14:nvPr/>
              </p14:nvContentPartPr>
              <p14:xfrm>
                <a:off x="7314975" y="4542210"/>
                <a:ext cx="403200" cy="20520"/>
              </p14:xfrm>
            </p:contentPart>
          </mc:Choice>
          <mc:Fallback xmlns="">
            <p:pic>
              <p:nvPicPr>
                <p:cNvPr id="31" name="Ink 30">
                  <a:extLst>
                    <a:ext uri="{FF2B5EF4-FFF2-40B4-BE49-F238E27FC236}">
                      <a16:creationId xmlns:a16="http://schemas.microsoft.com/office/drawing/2014/main" id="{4AF4E9B2-2197-6B71-E401-B99139DC361D}"/>
                    </a:ext>
                  </a:extLst>
                </p:cNvPr>
                <p:cNvPicPr/>
                <p:nvPr/>
              </p:nvPicPr>
              <p:blipFill>
                <a:blip r:embed="rId38"/>
                <a:stretch>
                  <a:fillRect/>
                </a:stretch>
              </p:blipFill>
              <p:spPr>
                <a:xfrm>
                  <a:off x="7260975" y="4432281"/>
                  <a:ext cx="510840" cy="240011"/>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32" name="Ink 31">
                  <a:extLst>
                    <a:ext uri="{FF2B5EF4-FFF2-40B4-BE49-F238E27FC236}">
                      <a16:creationId xmlns:a16="http://schemas.microsoft.com/office/drawing/2014/main" id="{71FD0152-8544-B5D2-2469-F1328845D86D}"/>
                    </a:ext>
                  </a:extLst>
                </p14:cNvPr>
                <p14:cNvContentPartPr/>
                <p14:nvPr/>
              </p14:nvContentPartPr>
              <p14:xfrm>
                <a:off x="6486255" y="5552730"/>
                <a:ext cx="2057040" cy="87120"/>
              </p14:xfrm>
            </p:contentPart>
          </mc:Choice>
          <mc:Fallback xmlns="">
            <p:pic>
              <p:nvPicPr>
                <p:cNvPr id="32" name="Ink 31">
                  <a:extLst>
                    <a:ext uri="{FF2B5EF4-FFF2-40B4-BE49-F238E27FC236}">
                      <a16:creationId xmlns:a16="http://schemas.microsoft.com/office/drawing/2014/main" id="{71FD0152-8544-B5D2-2469-F1328845D86D}"/>
                    </a:ext>
                  </a:extLst>
                </p:cNvPr>
                <p:cNvPicPr/>
                <p:nvPr/>
              </p:nvPicPr>
              <p:blipFill>
                <a:blip r:embed="rId40"/>
                <a:stretch>
                  <a:fillRect/>
                </a:stretch>
              </p:blipFill>
              <p:spPr>
                <a:xfrm>
                  <a:off x="6432255" y="5444730"/>
                  <a:ext cx="2164680" cy="30276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34" name="Ink 33">
                  <a:extLst>
                    <a:ext uri="{FF2B5EF4-FFF2-40B4-BE49-F238E27FC236}">
                      <a16:creationId xmlns:a16="http://schemas.microsoft.com/office/drawing/2014/main" id="{5C3D0E48-92C5-C80A-CE22-2011CEC86FBD}"/>
                    </a:ext>
                  </a:extLst>
                </p14:cNvPr>
                <p14:cNvContentPartPr/>
                <p14:nvPr/>
              </p14:nvContentPartPr>
              <p14:xfrm>
                <a:off x="7248375" y="5743530"/>
                <a:ext cx="581400" cy="57240"/>
              </p14:xfrm>
            </p:contentPart>
          </mc:Choice>
          <mc:Fallback xmlns="">
            <p:pic>
              <p:nvPicPr>
                <p:cNvPr id="34" name="Ink 33">
                  <a:extLst>
                    <a:ext uri="{FF2B5EF4-FFF2-40B4-BE49-F238E27FC236}">
                      <a16:creationId xmlns:a16="http://schemas.microsoft.com/office/drawing/2014/main" id="{5C3D0E48-92C5-C80A-CE22-2011CEC86FBD}"/>
                    </a:ext>
                  </a:extLst>
                </p:cNvPr>
                <p:cNvPicPr/>
                <p:nvPr/>
              </p:nvPicPr>
              <p:blipFill>
                <a:blip r:embed="rId42"/>
                <a:stretch>
                  <a:fillRect/>
                </a:stretch>
              </p:blipFill>
              <p:spPr>
                <a:xfrm>
                  <a:off x="7194375" y="5635530"/>
                  <a:ext cx="689040" cy="27288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35" name="Ink 34">
                  <a:extLst>
                    <a:ext uri="{FF2B5EF4-FFF2-40B4-BE49-F238E27FC236}">
                      <a16:creationId xmlns:a16="http://schemas.microsoft.com/office/drawing/2014/main" id="{E1B024A1-7F03-3C22-B5C7-D6435FA31B39}"/>
                    </a:ext>
                  </a:extLst>
                </p14:cNvPr>
                <p14:cNvContentPartPr/>
                <p14:nvPr/>
              </p14:nvContentPartPr>
              <p14:xfrm>
                <a:off x="7505415" y="6047730"/>
                <a:ext cx="929160" cy="39240"/>
              </p14:xfrm>
            </p:contentPart>
          </mc:Choice>
          <mc:Fallback xmlns="">
            <p:pic>
              <p:nvPicPr>
                <p:cNvPr id="35" name="Ink 34">
                  <a:extLst>
                    <a:ext uri="{FF2B5EF4-FFF2-40B4-BE49-F238E27FC236}">
                      <a16:creationId xmlns:a16="http://schemas.microsoft.com/office/drawing/2014/main" id="{E1B024A1-7F03-3C22-B5C7-D6435FA31B39}"/>
                    </a:ext>
                  </a:extLst>
                </p:cNvPr>
                <p:cNvPicPr/>
                <p:nvPr/>
              </p:nvPicPr>
              <p:blipFill>
                <a:blip r:embed="rId44"/>
                <a:stretch>
                  <a:fillRect/>
                </a:stretch>
              </p:blipFill>
              <p:spPr>
                <a:xfrm>
                  <a:off x="7451394" y="5939730"/>
                  <a:ext cx="1036842" cy="25488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37" name="Ink 36">
                  <a:extLst>
                    <a:ext uri="{FF2B5EF4-FFF2-40B4-BE49-F238E27FC236}">
                      <a16:creationId xmlns:a16="http://schemas.microsoft.com/office/drawing/2014/main" id="{FC5FF13A-A8DA-3DC2-8661-480C64C593D0}"/>
                    </a:ext>
                  </a:extLst>
                </p14:cNvPr>
                <p14:cNvContentPartPr/>
                <p14:nvPr/>
              </p14:nvContentPartPr>
              <p14:xfrm>
                <a:off x="9067455" y="6210090"/>
                <a:ext cx="876600" cy="38520"/>
              </p14:xfrm>
            </p:contentPart>
          </mc:Choice>
          <mc:Fallback xmlns="">
            <p:pic>
              <p:nvPicPr>
                <p:cNvPr id="37" name="Ink 36">
                  <a:extLst>
                    <a:ext uri="{FF2B5EF4-FFF2-40B4-BE49-F238E27FC236}">
                      <a16:creationId xmlns:a16="http://schemas.microsoft.com/office/drawing/2014/main" id="{FC5FF13A-A8DA-3DC2-8661-480C64C593D0}"/>
                    </a:ext>
                  </a:extLst>
                </p:cNvPr>
                <p:cNvPicPr/>
                <p:nvPr/>
              </p:nvPicPr>
              <p:blipFill>
                <a:blip r:embed="rId46"/>
                <a:stretch>
                  <a:fillRect/>
                </a:stretch>
              </p:blipFill>
              <p:spPr>
                <a:xfrm>
                  <a:off x="9013455" y="6102090"/>
                  <a:ext cx="984240" cy="254160"/>
                </a:xfrm>
                <a:prstGeom prst="rect">
                  <a:avLst/>
                </a:prstGeom>
              </p:spPr>
            </p:pic>
          </mc:Fallback>
        </mc:AlternateContent>
        <p:sp>
          <p:nvSpPr>
            <p:cNvPr id="38" name="TextBox 37">
              <a:extLst>
                <a:ext uri="{FF2B5EF4-FFF2-40B4-BE49-F238E27FC236}">
                  <a16:creationId xmlns:a16="http://schemas.microsoft.com/office/drawing/2014/main" id="{BDEDCD4E-4ECA-FFE6-08F1-68A8B0E565BB}"/>
                </a:ext>
              </a:extLst>
            </p:cNvPr>
            <p:cNvSpPr txBox="1"/>
            <p:nvPr/>
          </p:nvSpPr>
          <p:spPr>
            <a:xfrm>
              <a:off x="5943600" y="1066800"/>
              <a:ext cx="4971960" cy="1200329"/>
            </a:xfrm>
            <a:prstGeom prst="rect">
              <a:avLst/>
            </a:prstGeom>
            <a:noFill/>
          </p:spPr>
          <p:txBody>
            <a:bodyPr wrap="square" rtlCol="0">
              <a:spAutoFit/>
            </a:bodyPr>
            <a:lstStyle/>
            <a:p>
              <a:r>
                <a:rPr lang="en-US" dirty="0"/>
                <a:t>This is a “white paper” in that it does not undergo scientific scrutiny by a board, or any other individual.  Abigail Cantor has put her Professional Engineer seal on the document.  </a:t>
              </a:r>
            </a:p>
          </p:txBody>
        </p:sp>
        <p:sp>
          <p:nvSpPr>
            <p:cNvPr id="39" name="TextBox 38">
              <a:extLst>
                <a:ext uri="{FF2B5EF4-FFF2-40B4-BE49-F238E27FC236}">
                  <a16:creationId xmlns:a16="http://schemas.microsoft.com/office/drawing/2014/main" id="{2422AD0C-A245-074C-A3BC-1617B0192D12}"/>
                </a:ext>
              </a:extLst>
            </p:cNvPr>
            <p:cNvSpPr txBox="1"/>
            <p:nvPr/>
          </p:nvSpPr>
          <p:spPr>
            <a:xfrm>
              <a:off x="95250" y="4934055"/>
              <a:ext cx="4971960" cy="1754326"/>
            </a:xfrm>
            <a:prstGeom prst="rect">
              <a:avLst/>
            </a:prstGeom>
            <a:noFill/>
          </p:spPr>
          <p:txBody>
            <a:bodyPr wrap="square" rtlCol="0">
              <a:spAutoFit/>
            </a:bodyPr>
            <a:lstStyle/>
            <a:p>
              <a:r>
                <a:rPr lang="en-US" dirty="0"/>
                <a:t>This is a “review” in that it pulls from academic journal articles, or unpublished results.  Generally, one publishes a review when the subject matter is mature, or if it would be beneficial to scientists to have multiple sets of current thought, together, for ease of comparison.   </a:t>
              </a:r>
            </a:p>
          </p:txBody>
        </p:sp>
      </p:grpSp>
    </p:spTree>
    <p:extLst>
      <p:ext uri="{BB962C8B-B14F-4D97-AF65-F5344CB8AC3E}">
        <p14:creationId xmlns:p14="http://schemas.microsoft.com/office/powerpoint/2010/main" val="11360145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E7CFAA6-1DBB-43B0-BD82-2FB83CF4E4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28F34227-3827-4B88-B79D-0B03FF323DC4}"/>
              </a:ext>
            </a:extLst>
          </p:cNvPr>
          <p:cNvSpPr>
            <a:spLocks noGrp="1"/>
          </p:cNvSpPr>
          <p:nvPr>
            <p:ph type="title"/>
          </p:nvPr>
        </p:nvSpPr>
        <p:spPr>
          <a:xfrm>
            <a:off x="0" y="0"/>
            <a:ext cx="12192000" cy="914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fontScale="90000"/>
          </a:bodyPr>
          <a:lstStyle/>
          <a:p>
            <a:pPr algn="l"/>
            <a:r>
              <a:rPr lang="en-US" sz="2400" b="1" dirty="0">
                <a:latin typeface="+mj-lt"/>
                <a:cs typeface="+mj-cs"/>
              </a:rPr>
              <a:t>EPA Fraud in water system Science and Analysis  </a:t>
            </a:r>
            <a:r>
              <a:rPr lang="en-US" sz="2400" b="1" dirty="0">
                <a:solidFill>
                  <a:srgbClr val="00B050"/>
                </a:solidFill>
                <a:latin typeface="+mj-lt"/>
              </a:rPr>
              <a:t>Metallic</a:t>
            </a:r>
            <a:r>
              <a:rPr lang="en-US" sz="2400" b="1" dirty="0">
                <a:latin typeface="+mj-lt"/>
              </a:rPr>
              <a:t> and </a:t>
            </a:r>
            <a:r>
              <a:rPr lang="en-US" sz="2400" b="1" dirty="0">
                <a:solidFill>
                  <a:srgbClr val="FF0000"/>
                </a:solidFill>
                <a:latin typeface="+mj-lt"/>
              </a:rPr>
              <a:t>Ionic</a:t>
            </a:r>
            <a:r>
              <a:rPr lang="en-US" sz="2400" b="1" dirty="0">
                <a:latin typeface="+mj-lt"/>
              </a:rPr>
              <a:t> </a:t>
            </a:r>
            <a:r>
              <a:rPr lang="en-US" sz="2800" b="1" dirty="0">
                <a:latin typeface="+mj-lt"/>
              </a:rPr>
              <a:t>Lead </a:t>
            </a:r>
            <a:r>
              <a:rPr lang="en-US" sz="2400" b="1" dirty="0">
                <a:latin typeface="+mj-lt"/>
              </a:rPr>
              <a:t>in our water supply, in the</a:t>
            </a:r>
            <a:br>
              <a:rPr lang="en-US" sz="2400" b="1" dirty="0">
                <a:latin typeface="+mj-lt"/>
              </a:rPr>
            </a:br>
            <a:r>
              <a:rPr lang="en-US" sz="2400" b="1" dirty="0">
                <a:solidFill>
                  <a:srgbClr val="FF0000"/>
                </a:solidFill>
                <a:latin typeface="+mj-lt"/>
              </a:rPr>
              <a:t>United</a:t>
            </a:r>
            <a:r>
              <a:rPr lang="en-US" sz="2400" b="1" dirty="0">
                <a:latin typeface="+mj-lt"/>
              </a:rPr>
              <a:t> </a:t>
            </a:r>
            <a:r>
              <a:rPr lang="en-US" sz="2400" b="1" dirty="0">
                <a:solidFill>
                  <a:schemeClr val="bg1"/>
                </a:solidFill>
                <a:latin typeface="+mj-lt"/>
              </a:rPr>
              <a:t>States</a:t>
            </a:r>
            <a:r>
              <a:rPr lang="en-US" sz="2400" b="1" dirty="0">
                <a:latin typeface="+mj-lt"/>
              </a:rPr>
              <a:t> of </a:t>
            </a:r>
            <a:r>
              <a:rPr lang="en-US" sz="2400" b="1" dirty="0">
                <a:solidFill>
                  <a:srgbClr val="002060"/>
                </a:solidFill>
                <a:latin typeface="+mj-lt"/>
              </a:rPr>
              <a:t>America</a:t>
            </a:r>
            <a:br>
              <a:rPr lang="en-US" sz="2400" b="1" dirty="0">
                <a:latin typeface="+mj-lt"/>
              </a:rPr>
            </a:br>
            <a:endParaRPr lang="en-US" sz="2400" b="1" dirty="0">
              <a:latin typeface="+mj-lt"/>
              <a:cs typeface="+mj-cs"/>
            </a:endParaRPr>
          </a:p>
        </p:txBody>
      </p:sp>
      <p:sp>
        <p:nvSpPr>
          <p:cNvPr id="2" name="TextBox 1">
            <a:extLst>
              <a:ext uri="{FF2B5EF4-FFF2-40B4-BE49-F238E27FC236}">
                <a16:creationId xmlns:a16="http://schemas.microsoft.com/office/drawing/2014/main" id="{C591E291-93ED-CBA9-0C70-4D2E60C4E2A9}"/>
              </a:ext>
            </a:extLst>
          </p:cNvPr>
          <p:cNvSpPr txBox="1"/>
          <p:nvPr/>
        </p:nvSpPr>
        <p:spPr>
          <a:xfrm>
            <a:off x="114300" y="914400"/>
            <a:ext cx="11963400" cy="2926080"/>
          </a:xfrm>
          <a:prstGeom prst="rect">
            <a:avLst/>
          </a:prstGeom>
          <a:noFill/>
        </p:spPr>
        <p:txBody>
          <a:bodyPr wrap="square" rtlCol="0">
            <a:spAutoFit/>
          </a:bodyPr>
          <a:lstStyle/>
          <a:p>
            <a:r>
              <a:rPr lang="en-US" sz="2400" b="1" dirty="0"/>
              <a:t>Format</a:t>
            </a:r>
            <a:r>
              <a:rPr lang="en-US" dirty="0"/>
              <a:t> – 	To find commentary and source links, Click on </a:t>
            </a:r>
            <a:r>
              <a:rPr lang="en-US" b="1" dirty="0"/>
              <a:t>“Notes”               </a:t>
            </a:r>
            <a:r>
              <a:rPr lang="en-US" dirty="0"/>
              <a:t>icon below, or just drag up the border, right above 			the bottom task bar.  						</a:t>
            </a:r>
          </a:p>
          <a:p>
            <a:r>
              <a:rPr lang="en-US" dirty="0"/>
              <a:t>Since this Study is going out to some of my neighbors, I make analogies to things that we commonly deal with in life as examples.  Comments addressed to my neighbors will be bolded, or in red (for emphasis).</a:t>
            </a:r>
          </a:p>
          <a:p>
            <a:endParaRPr lang="en-US" dirty="0"/>
          </a:p>
          <a:p>
            <a:r>
              <a:rPr lang="en-US" dirty="0"/>
              <a:t>Most sources are credited.  I am pressed for time.  This study must be available now to help people who will shortly be forced to pay for water laterals that they don’t need.</a:t>
            </a:r>
          </a:p>
          <a:p>
            <a:endParaRPr lang="en-US" dirty="0"/>
          </a:p>
          <a:p>
            <a:r>
              <a:rPr lang="en-US" dirty="0"/>
              <a:t>Biographical information will be near the end of the PowerPoint.  This is not about me, it’s about my neighbors, who are very special people.  I am greatly indebted to them.</a:t>
            </a:r>
          </a:p>
          <a:p>
            <a:endParaRPr lang="en-US" dirty="0"/>
          </a:p>
          <a:p>
            <a:endParaRPr lang="en-US" dirty="0"/>
          </a:p>
        </p:txBody>
      </p:sp>
      <p:pic>
        <p:nvPicPr>
          <p:cNvPr id="6" name="Picture 5">
            <a:extLst>
              <a:ext uri="{FF2B5EF4-FFF2-40B4-BE49-F238E27FC236}">
                <a16:creationId xmlns:a16="http://schemas.microsoft.com/office/drawing/2014/main" id="{F35B7DB8-CDFA-C381-2D36-D1445BB21F8C}"/>
              </a:ext>
            </a:extLst>
          </p:cNvPr>
          <p:cNvPicPr>
            <a:picLocks noChangeAspect="1"/>
          </p:cNvPicPr>
          <p:nvPr/>
        </p:nvPicPr>
        <p:blipFill>
          <a:blip r:embed="rId3"/>
          <a:stretch>
            <a:fillRect/>
          </a:stretch>
        </p:blipFill>
        <p:spPr>
          <a:xfrm>
            <a:off x="6477000" y="1093834"/>
            <a:ext cx="657317" cy="304800"/>
          </a:xfrm>
          <a:prstGeom prst="rect">
            <a:avLst/>
          </a:prstGeom>
        </p:spPr>
      </p:pic>
      <p:sp>
        <p:nvSpPr>
          <p:cNvPr id="3" name="TextBox 2">
            <a:extLst>
              <a:ext uri="{FF2B5EF4-FFF2-40B4-BE49-F238E27FC236}">
                <a16:creationId xmlns:a16="http://schemas.microsoft.com/office/drawing/2014/main" id="{DC93F507-0CE6-CFF5-294D-1AB77102EE59}"/>
              </a:ext>
            </a:extLst>
          </p:cNvPr>
          <p:cNvSpPr txBox="1"/>
          <p:nvPr/>
        </p:nvSpPr>
        <p:spPr>
          <a:xfrm>
            <a:off x="114300" y="3840480"/>
            <a:ext cx="5600700" cy="3046988"/>
          </a:xfrm>
          <a:prstGeom prst="rect">
            <a:avLst/>
          </a:prstGeom>
          <a:noFill/>
        </p:spPr>
        <p:txBody>
          <a:bodyPr wrap="square" rtlCol="0">
            <a:spAutoFit/>
          </a:bodyPr>
          <a:lstStyle/>
          <a:p>
            <a:r>
              <a:rPr lang="en-US" sz="2800" b="1" dirty="0"/>
              <a:t>Table of Contents</a:t>
            </a:r>
          </a:p>
          <a:p>
            <a:endParaRPr lang="en-US" dirty="0"/>
          </a:p>
          <a:p>
            <a:r>
              <a:rPr lang="en-US" dirty="0"/>
              <a:t>Purpose of this work						P. 5</a:t>
            </a:r>
          </a:p>
          <a:p>
            <a:r>
              <a:rPr lang="en-US" dirty="0"/>
              <a:t>One sentence summary						P. 6</a:t>
            </a:r>
          </a:p>
          <a:p>
            <a:pPr lvl="8"/>
            <a:r>
              <a:rPr lang="en-US" sz="2000" b="1" dirty="0">
                <a:latin typeface="+mj-lt"/>
              </a:rPr>
              <a:t>		</a:t>
            </a:r>
            <a:r>
              <a:rPr lang="en-US" sz="2000" dirty="0">
                <a:latin typeface="+mj-lt"/>
              </a:rPr>
              <a:t>P. 7-8</a:t>
            </a:r>
          </a:p>
          <a:p>
            <a:endParaRPr lang="en-US" dirty="0"/>
          </a:p>
          <a:p>
            <a:r>
              <a:rPr lang="en-US" dirty="0"/>
              <a:t>Timeline									P. 9</a:t>
            </a:r>
          </a:p>
          <a:p>
            <a:r>
              <a:rPr lang="en-US" dirty="0"/>
              <a:t>Wisconsin Lead Circle/Summary </a:t>
            </a:r>
            <a:r>
              <a:rPr lang="en-US" dirty="0">
                <a:solidFill>
                  <a:srgbClr val="FF0000"/>
                </a:solidFill>
              </a:rPr>
              <a:t>(Important)</a:t>
            </a:r>
            <a:r>
              <a:rPr lang="en-US" dirty="0"/>
              <a:t>		P.10</a:t>
            </a:r>
          </a:p>
          <a:p>
            <a:r>
              <a:rPr lang="en-US" dirty="0"/>
              <a:t>Lead in the Soil and Environment				P. 11-14</a:t>
            </a:r>
          </a:p>
          <a:p>
            <a:r>
              <a:rPr lang="en-US" dirty="0"/>
              <a:t>Cost effective solution to TOTAL lead in the home	P. 15-16</a:t>
            </a:r>
          </a:p>
        </p:txBody>
      </p:sp>
      <p:sp>
        <p:nvSpPr>
          <p:cNvPr id="4" name="TextBox 3">
            <a:extLst>
              <a:ext uri="{FF2B5EF4-FFF2-40B4-BE49-F238E27FC236}">
                <a16:creationId xmlns:a16="http://schemas.microsoft.com/office/drawing/2014/main" id="{F83432CF-245C-9BFF-ED74-455FB0A54038}"/>
              </a:ext>
            </a:extLst>
          </p:cNvPr>
          <p:cNvSpPr txBox="1"/>
          <p:nvPr/>
        </p:nvSpPr>
        <p:spPr>
          <a:xfrm>
            <a:off x="6096000" y="3840480"/>
            <a:ext cx="6096000" cy="2185214"/>
          </a:xfrm>
          <a:prstGeom prst="rect">
            <a:avLst/>
          </a:prstGeom>
          <a:noFill/>
        </p:spPr>
        <p:txBody>
          <a:bodyPr wrap="square" rtlCol="0">
            <a:spAutoFit/>
          </a:bodyPr>
          <a:lstStyle/>
          <a:p>
            <a:r>
              <a:rPr lang="en-US" sz="2800" b="1" dirty="0"/>
              <a:t>Table of Contents</a:t>
            </a:r>
          </a:p>
          <a:p>
            <a:endParaRPr lang="en-US" dirty="0"/>
          </a:p>
          <a:p>
            <a:r>
              <a:rPr lang="en-US" dirty="0"/>
              <a:t>Key points in Study							P. 17</a:t>
            </a:r>
          </a:p>
          <a:p>
            <a:endParaRPr lang="en-US" dirty="0"/>
          </a:p>
          <a:p>
            <a:r>
              <a:rPr lang="en-US" dirty="0"/>
              <a:t>Media Brief								P. 18</a:t>
            </a:r>
          </a:p>
          <a:p>
            <a:r>
              <a:rPr lang="en-US" dirty="0">
                <a:solidFill>
                  <a:srgbClr val="FF0000"/>
                </a:solidFill>
              </a:rPr>
              <a:t>Cowardly Moronic Letter	</a:t>
            </a:r>
            <a:r>
              <a:rPr lang="en-US" dirty="0"/>
              <a:t>					P. 19</a:t>
            </a:r>
          </a:p>
          <a:p>
            <a:r>
              <a:rPr lang="en-US" dirty="0"/>
              <a:t>Lead and Calcium Educational					P. 20-24</a:t>
            </a:r>
          </a:p>
        </p:txBody>
      </p:sp>
      <p:sp>
        <p:nvSpPr>
          <p:cNvPr id="5" name="TextBox 4">
            <a:extLst>
              <a:ext uri="{FF2B5EF4-FFF2-40B4-BE49-F238E27FC236}">
                <a16:creationId xmlns:a16="http://schemas.microsoft.com/office/drawing/2014/main" id="{9CD85F44-D4F7-D36C-E7C0-AFCB5E6FB284}"/>
              </a:ext>
            </a:extLst>
          </p:cNvPr>
          <p:cNvSpPr txBox="1"/>
          <p:nvPr/>
        </p:nvSpPr>
        <p:spPr>
          <a:xfrm>
            <a:off x="228600" y="5218557"/>
            <a:ext cx="3848100" cy="400110"/>
          </a:xfrm>
          <a:prstGeom prst="rect">
            <a:avLst/>
          </a:prstGeom>
          <a:solidFill>
            <a:schemeClr val="bg1">
              <a:lumMod val="85000"/>
            </a:schemeClr>
          </a:solidFill>
        </p:spPr>
        <p:txBody>
          <a:bodyPr wrap="square" rtlCol="0">
            <a:spAutoFit/>
          </a:bodyPr>
          <a:lstStyle/>
          <a:p>
            <a:r>
              <a:rPr lang="en-US" sz="1800" b="1">
                <a:solidFill>
                  <a:srgbClr val="00B050"/>
                </a:solidFill>
                <a:latin typeface="+mj-lt"/>
              </a:rPr>
              <a:t>Metallic</a:t>
            </a:r>
            <a:r>
              <a:rPr lang="en-US" sz="1800" b="1">
                <a:latin typeface="+mj-lt"/>
              </a:rPr>
              <a:t> and </a:t>
            </a:r>
            <a:r>
              <a:rPr lang="en-US" sz="1800" b="1">
                <a:solidFill>
                  <a:srgbClr val="FF0000"/>
                </a:solidFill>
                <a:latin typeface="+mj-lt"/>
              </a:rPr>
              <a:t>Ionic</a:t>
            </a:r>
            <a:r>
              <a:rPr lang="en-US" sz="1800" b="1">
                <a:latin typeface="+mj-lt"/>
              </a:rPr>
              <a:t> </a:t>
            </a:r>
            <a:r>
              <a:rPr lang="en-US" sz="2000" b="1">
                <a:latin typeface="+mj-lt"/>
              </a:rPr>
              <a:t>Lead	</a:t>
            </a:r>
            <a:endParaRPr lang="en-US" dirty="0"/>
          </a:p>
        </p:txBody>
      </p:sp>
    </p:spTree>
    <p:extLst>
      <p:ext uri="{BB962C8B-B14F-4D97-AF65-F5344CB8AC3E}">
        <p14:creationId xmlns:p14="http://schemas.microsoft.com/office/powerpoint/2010/main" val="8684205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D45E62-D089-1B60-3379-5C91CF045135}"/>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96DF43E2-6523-CCE4-FAAD-F8531875B8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7">
            <a:extLst>
              <a:ext uri="{FF2B5EF4-FFF2-40B4-BE49-F238E27FC236}">
                <a16:creationId xmlns:a16="http://schemas.microsoft.com/office/drawing/2014/main" id="{EFCEF56A-7814-BA7E-FECF-6FB71D5B2137}"/>
              </a:ext>
            </a:extLst>
          </p:cNvPr>
          <p:cNvSpPr>
            <a:spLocks noGrp="1"/>
          </p:cNvSpPr>
          <p:nvPr>
            <p:ph type="title"/>
          </p:nvPr>
        </p:nvSpPr>
        <p:spPr>
          <a:xfrm>
            <a:off x="0" y="0"/>
            <a:ext cx="12192000" cy="914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fontScale="90000"/>
          </a:bodyPr>
          <a:lstStyle/>
          <a:p>
            <a:pPr algn="l"/>
            <a:r>
              <a:rPr lang="en-US" sz="2400" b="1" dirty="0">
                <a:latin typeface="+mj-lt"/>
                <a:cs typeface="+mj-cs"/>
              </a:rPr>
              <a:t>EPA Fraud in water system Science and Analysis  </a:t>
            </a:r>
            <a:r>
              <a:rPr lang="en-US" sz="2400" b="1" dirty="0">
                <a:solidFill>
                  <a:srgbClr val="00B050"/>
                </a:solidFill>
                <a:latin typeface="+mj-lt"/>
              </a:rPr>
              <a:t>Metallic</a:t>
            </a:r>
            <a:r>
              <a:rPr lang="en-US" sz="2400" b="1" dirty="0">
                <a:latin typeface="+mj-lt"/>
              </a:rPr>
              <a:t> and </a:t>
            </a:r>
            <a:r>
              <a:rPr lang="en-US" sz="2400" b="1" dirty="0">
                <a:solidFill>
                  <a:srgbClr val="FF0000"/>
                </a:solidFill>
                <a:latin typeface="+mj-lt"/>
              </a:rPr>
              <a:t>Ionic</a:t>
            </a:r>
            <a:r>
              <a:rPr lang="en-US" sz="2400" b="1" dirty="0">
                <a:latin typeface="+mj-lt"/>
              </a:rPr>
              <a:t> </a:t>
            </a:r>
            <a:r>
              <a:rPr lang="en-US" sz="2800" b="1" dirty="0">
                <a:latin typeface="+mj-lt"/>
              </a:rPr>
              <a:t>Lead </a:t>
            </a:r>
            <a:r>
              <a:rPr lang="en-US" sz="2400" b="1" dirty="0">
                <a:latin typeface="+mj-lt"/>
              </a:rPr>
              <a:t>in our water supply, in the</a:t>
            </a:r>
            <a:br>
              <a:rPr lang="en-US" sz="2400" b="1" dirty="0">
                <a:latin typeface="+mj-lt"/>
              </a:rPr>
            </a:br>
            <a:r>
              <a:rPr lang="en-US" sz="2400" b="1" dirty="0">
                <a:solidFill>
                  <a:srgbClr val="FF0000"/>
                </a:solidFill>
                <a:latin typeface="+mj-lt"/>
              </a:rPr>
              <a:t>United</a:t>
            </a:r>
            <a:r>
              <a:rPr lang="en-US" sz="2400" b="1" dirty="0">
                <a:latin typeface="+mj-lt"/>
              </a:rPr>
              <a:t> </a:t>
            </a:r>
            <a:r>
              <a:rPr lang="en-US" sz="2400" b="1" dirty="0">
                <a:solidFill>
                  <a:schemeClr val="bg1"/>
                </a:solidFill>
                <a:latin typeface="+mj-lt"/>
              </a:rPr>
              <a:t>States</a:t>
            </a:r>
            <a:r>
              <a:rPr lang="en-US" sz="2400" b="1" dirty="0">
                <a:latin typeface="+mj-lt"/>
              </a:rPr>
              <a:t> of </a:t>
            </a:r>
            <a:r>
              <a:rPr lang="en-US" sz="2400" b="1" dirty="0">
                <a:solidFill>
                  <a:srgbClr val="002060"/>
                </a:solidFill>
                <a:latin typeface="+mj-lt"/>
              </a:rPr>
              <a:t>America</a:t>
            </a:r>
            <a:br>
              <a:rPr lang="en-US" sz="2400" b="1" dirty="0">
                <a:latin typeface="+mj-lt"/>
              </a:rPr>
            </a:br>
            <a:r>
              <a:rPr lang="en-US" sz="2400" b="1" dirty="0">
                <a:latin typeface="+mj-lt"/>
              </a:rPr>
              <a:t>Lead and Copper Rule Compliance Sampling, Abigail Cantor, Page 4</a:t>
            </a:r>
            <a:endParaRPr lang="en-US" sz="2400" b="1" dirty="0">
              <a:latin typeface="+mj-lt"/>
              <a:cs typeface="+mj-cs"/>
            </a:endParaRPr>
          </a:p>
        </p:txBody>
      </p:sp>
      <p:pic>
        <p:nvPicPr>
          <p:cNvPr id="3" name="Picture 2">
            <a:extLst>
              <a:ext uri="{FF2B5EF4-FFF2-40B4-BE49-F238E27FC236}">
                <a16:creationId xmlns:a16="http://schemas.microsoft.com/office/drawing/2014/main" id="{62E80F46-714B-C6F3-0BE5-2365632709E3}"/>
              </a:ext>
            </a:extLst>
          </p:cNvPr>
          <p:cNvPicPr>
            <a:picLocks noChangeAspect="1"/>
          </p:cNvPicPr>
          <p:nvPr/>
        </p:nvPicPr>
        <p:blipFill>
          <a:blip r:embed="rId3"/>
          <a:stretch>
            <a:fillRect/>
          </a:stretch>
        </p:blipFill>
        <p:spPr>
          <a:xfrm>
            <a:off x="179448" y="1027777"/>
            <a:ext cx="5558634" cy="3855077"/>
          </a:xfrm>
          <a:prstGeom prst="rect">
            <a:avLst/>
          </a:prstGeom>
        </p:spPr>
      </p:pic>
      <p:pic>
        <p:nvPicPr>
          <p:cNvPr id="5" name="Picture 4">
            <a:extLst>
              <a:ext uri="{FF2B5EF4-FFF2-40B4-BE49-F238E27FC236}">
                <a16:creationId xmlns:a16="http://schemas.microsoft.com/office/drawing/2014/main" id="{06E9FCB0-FF45-D22E-FCB5-79D45A43D79D}"/>
              </a:ext>
            </a:extLst>
          </p:cNvPr>
          <p:cNvPicPr>
            <a:picLocks noChangeAspect="1"/>
          </p:cNvPicPr>
          <p:nvPr/>
        </p:nvPicPr>
        <p:blipFill>
          <a:blip r:embed="rId4"/>
          <a:stretch>
            <a:fillRect/>
          </a:stretch>
        </p:blipFill>
        <p:spPr>
          <a:xfrm>
            <a:off x="6188706" y="2955316"/>
            <a:ext cx="4843818" cy="3649722"/>
          </a:xfrm>
          <a:prstGeom prst="rect">
            <a:avLst/>
          </a:prstGeom>
        </p:spPr>
      </p:pic>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401C5B97-9EB5-5A5C-34A1-1EEB7B89B39A}"/>
                  </a:ext>
                </a:extLst>
              </p14:cNvPr>
              <p14:cNvContentPartPr/>
              <p14:nvPr/>
            </p14:nvContentPartPr>
            <p14:xfrm>
              <a:off x="1646452" y="1410166"/>
              <a:ext cx="1225888" cy="38096"/>
            </p14:xfrm>
          </p:contentPart>
        </mc:Choice>
        <mc:Fallback xmlns="">
          <p:pic>
            <p:nvPicPr>
              <p:cNvPr id="6" name="Ink 5">
                <a:extLst>
                  <a:ext uri="{FF2B5EF4-FFF2-40B4-BE49-F238E27FC236}">
                    <a16:creationId xmlns:a16="http://schemas.microsoft.com/office/drawing/2014/main" id="{401C5B97-9EB5-5A5C-34A1-1EEB7B89B39A}"/>
                  </a:ext>
                </a:extLst>
              </p:cNvPr>
              <p:cNvPicPr/>
              <p:nvPr/>
            </p:nvPicPr>
            <p:blipFill>
              <a:blip r:embed="rId6"/>
              <a:stretch>
                <a:fillRect/>
              </a:stretch>
            </p:blipFill>
            <p:spPr>
              <a:xfrm>
                <a:off x="1592432" y="1302347"/>
                <a:ext cx="1333567" cy="253374"/>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DCB38825-021A-B2C6-7011-0AC3ECE5FAFD}"/>
                  </a:ext>
                </a:extLst>
              </p14:cNvPr>
              <p14:cNvContentPartPr/>
              <p14:nvPr/>
            </p14:nvContentPartPr>
            <p14:xfrm>
              <a:off x="4411009" y="1419338"/>
              <a:ext cx="379958" cy="5997"/>
            </p14:xfrm>
          </p:contentPart>
        </mc:Choice>
        <mc:Fallback xmlns="">
          <p:pic>
            <p:nvPicPr>
              <p:cNvPr id="8" name="Ink 7">
                <a:extLst>
                  <a:ext uri="{FF2B5EF4-FFF2-40B4-BE49-F238E27FC236}">
                    <a16:creationId xmlns:a16="http://schemas.microsoft.com/office/drawing/2014/main" id="{DCB38825-021A-B2C6-7011-0AC3ECE5FAFD}"/>
                  </a:ext>
                </a:extLst>
              </p:cNvPr>
              <p:cNvPicPr/>
              <p:nvPr/>
            </p:nvPicPr>
            <p:blipFill>
              <a:blip r:embed="rId8"/>
              <a:stretch>
                <a:fillRect/>
              </a:stretch>
            </p:blipFill>
            <p:spPr>
              <a:xfrm>
                <a:off x="4356987" y="1313509"/>
                <a:ext cx="487643" cy="217303"/>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5" name="Ink 14">
                <a:extLst>
                  <a:ext uri="{FF2B5EF4-FFF2-40B4-BE49-F238E27FC236}">
                    <a16:creationId xmlns:a16="http://schemas.microsoft.com/office/drawing/2014/main" id="{76249467-E3DB-5F7B-CAD3-7172499A9D9F}"/>
                  </a:ext>
                </a:extLst>
              </p14:cNvPr>
              <p14:cNvContentPartPr/>
              <p14:nvPr/>
            </p14:nvContentPartPr>
            <p14:xfrm>
              <a:off x="1580534" y="1895543"/>
              <a:ext cx="1467227" cy="353"/>
            </p14:xfrm>
          </p:contentPart>
        </mc:Choice>
        <mc:Fallback xmlns="">
          <p:pic>
            <p:nvPicPr>
              <p:cNvPr id="15" name="Ink 14">
                <a:extLst>
                  <a:ext uri="{FF2B5EF4-FFF2-40B4-BE49-F238E27FC236}">
                    <a16:creationId xmlns:a16="http://schemas.microsoft.com/office/drawing/2014/main" id="{76249467-E3DB-5F7B-CAD3-7172499A9D9F}"/>
                  </a:ext>
                </a:extLst>
              </p:cNvPr>
              <p:cNvPicPr/>
              <p:nvPr/>
            </p:nvPicPr>
            <p:blipFill>
              <a:blip r:embed="rId10"/>
              <a:stretch>
                <a:fillRect/>
              </a:stretch>
            </p:blipFill>
            <p:spPr>
              <a:xfrm>
                <a:off x="1526539" y="1789643"/>
                <a:ext cx="1574857" cy="2118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7" name="Ink 16">
                <a:extLst>
                  <a:ext uri="{FF2B5EF4-FFF2-40B4-BE49-F238E27FC236}">
                    <a16:creationId xmlns:a16="http://schemas.microsoft.com/office/drawing/2014/main" id="{D11DFA88-525C-9820-4E84-912374CB0685}"/>
                  </a:ext>
                </a:extLst>
              </p14:cNvPr>
              <p14:cNvContentPartPr/>
              <p14:nvPr/>
            </p14:nvContentPartPr>
            <p14:xfrm>
              <a:off x="3320022" y="2035582"/>
              <a:ext cx="724727" cy="28220"/>
            </p14:xfrm>
          </p:contentPart>
        </mc:Choice>
        <mc:Fallback xmlns="">
          <p:pic>
            <p:nvPicPr>
              <p:cNvPr id="17" name="Ink 16">
                <a:extLst>
                  <a:ext uri="{FF2B5EF4-FFF2-40B4-BE49-F238E27FC236}">
                    <a16:creationId xmlns:a16="http://schemas.microsoft.com/office/drawing/2014/main" id="{D11DFA88-525C-9820-4E84-912374CB0685}"/>
                  </a:ext>
                </a:extLst>
              </p:cNvPr>
              <p:cNvPicPr/>
              <p:nvPr/>
            </p:nvPicPr>
            <p:blipFill>
              <a:blip r:embed="rId12"/>
              <a:stretch>
                <a:fillRect/>
              </a:stretch>
            </p:blipFill>
            <p:spPr>
              <a:xfrm>
                <a:off x="3266018" y="1927044"/>
                <a:ext cx="832374" cy="244935"/>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9" name="Ink 18">
                <a:extLst>
                  <a:ext uri="{FF2B5EF4-FFF2-40B4-BE49-F238E27FC236}">
                    <a16:creationId xmlns:a16="http://schemas.microsoft.com/office/drawing/2014/main" id="{554AFA0A-373C-7872-CB7B-1BE6F7C2BB85}"/>
                  </a:ext>
                </a:extLst>
              </p14:cNvPr>
              <p14:cNvContentPartPr/>
              <p14:nvPr/>
            </p14:nvContentPartPr>
            <p14:xfrm>
              <a:off x="3442291" y="2754122"/>
              <a:ext cx="480190" cy="37744"/>
            </p14:xfrm>
          </p:contentPart>
        </mc:Choice>
        <mc:Fallback xmlns="">
          <p:pic>
            <p:nvPicPr>
              <p:cNvPr id="19" name="Ink 18">
                <a:extLst>
                  <a:ext uri="{FF2B5EF4-FFF2-40B4-BE49-F238E27FC236}">
                    <a16:creationId xmlns:a16="http://schemas.microsoft.com/office/drawing/2014/main" id="{554AFA0A-373C-7872-CB7B-1BE6F7C2BB85}"/>
                  </a:ext>
                </a:extLst>
              </p:cNvPr>
              <p:cNvPicPr/>
              <p:nvPr/>
            </p:nvPicPr>
            <p:blipFill>
              <a:blip r:embed="rId14"/>
              <a:stretch>
                <a:fillRect/>
              </a:stretch>
            </p:blipFill>
            <p:spPr>
              <a:xfrm>
                <a:off x="3388297" y="2646282"/>
                <a:ext cx="587819" cy="253065"/>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1" name="Ink 20">
                <a:extLst>
                  <a:ext uri="{FF2B5EF4-FFF2-40B4-BE49-F238E27FC236}">
                    <a16:creationId xmlns:a16="http://schemas.microsoft.com/office/drawing/2014/main" id="{FB0233FB-378C-B61E-FDC3-009A2B2EE5A1}"/>
                  </a:ext>
                </a:extLst>
              </p14:cNvPr>
              <p14:cNvContentPartPr/>
              <p14:nvPr/>
            </p14:nvContentPartPr>
            <p14:xfrm>
              <a:off x="4072474" y="2595740"/>
              <a:ext cx="423676" cy="37391"/>
            </p14:xfrm>
          </p:contentPart>
        </mc:Choice>
        <mc:Fallback xmlns="">
          <p:pic>
            <p:nvPicPr>
              <p:cNvPr id="21" name="Ink 20">
                <a:extLst>
                  <a:ext uri="{FF2B5EF4-FFF2-40B4-BE49-F238E27FC236}">
                    <a16:creationId xmlns:a16="http://schemas.microsoft.com/office/drawing/2014/main" id="{FB0233FB-378C-B61E-FDC3-009A2B2EE5A1}"/>
                  </a:ext>
                </a:extLst>
              </p:cNvPr>
              <p:cNvPicPr/>
              <p:nvPr/>
            </p:nvPicPr>
            <p:blipFill>
              <a:blip r:embed="rId16"/>
              <a:stretch>
                <a:fillRect/>
              </a:stretch>
            </p:blipFill>
            <p:spPr>
              <a:xfrm>
                <a:off x="4018480" y="2487881"/>
                <a:ext cx="531305" cy="252749"/>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3" name="Ink 22">
                <a:extLst>
                  <a:ext uri="{FF2B5EF4-FFF2-40B4-BE49-F238E27FC236}">
                    <a16:creationId xmlns:a16="http://schemas.microsoft.com/office/drawing/2014/main" id="{D5D58F44-B4F9-9B52-FFED-14F3D42F0055}"/>
                  </a:ext>
                </a:extLst>
              </p14:cNvPr>
              <p14:cNvContentPartPr/>
              <p14:nvPr/>
            </p14:nvContentPartPr>
            <p14:xfrm>
              <a:off x="2577168" y="2894162"/>
              <a:ext cx="264087" cy="37744"/>
            </p14:xfrm>
          </p:contentPart>
        </mc:Choice>
        <mc:Fallback xmlns="">
          <p:pic>
            <p:nvPicPr>
              <p:cNvPr id="23" name="Ink 22">
                <a:extLst>
                  <a:ext uri="{FF2B5EF4-FFF2-40B4-BE49-F238E27FC236}">
                    <a16:creationId xmlns:a16="http://schemas.microsoft.com/office/drawing/2014/main" id="{D5D58F44-B4F9-9B52-FFED-14F3D42F0055}"/>
                  </a:ext>
                </a:extLst>
              </p:cNvPr>
              <p:cNvPicPr/>
              <p:nvPr/>
            </p:nvPicPr>
            <p:blipFill>
              <a:blip r:embed="rId18"/>
              <a:stretch>
                <a:fillRect/>
              </a:stretch>
            </p:blipFill>
            <p:spPr>
              <a:xfrm>
                <a:off x="2523199" y="2786322"/>
                <a:ext cx="371665" cy="253065"/>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4" name="Ink 23">
                <a:extLst>
                  <a:ext uri="{FF2B5EF4-FFF2-40B4-BE49-F238E27FC236}">
                    <a16:creationId xmlns:a16="http://schemas.microsoft.com/office/drawing/2014/main" id="{07F38AAC-F7A4-D0E2-E756-20190DF997AE}"/>
                  </a:ext>
                </a:extLst>
              </p14:cNvPr>
              <p14:cNvContentPartPr/>
              <p14:nvPr/>
            </p14:nvContentPartPr>
            <p14:xfrm>
              <a:off x="2530251" y="2912504"/>
              <a:ext cx="168831" cy="10230"/>
            </p14:xfrm>
          </p:contentPart>
        </mc:Choice>
        <mc:Fallback xmlns="">
          <p:pic>
            <p:nvPicPr>
              <p:cNvPr id="24" name="Ink 23">
                <a:extLst>
                  <a:ext uri="{FF2B5EF4-FFF2-40B4-BE49-F238E27FC236}">
                    <a16:creationId xmlns:a16="http://schemas.microsoft.com/office/drawing/2014/main" id="{07F38AAC-F7A4-D0E2-E756-20190DF997AE}"/>
                  </a:ext>
                </a:extLst>
              </p:cNvPr>
              <p:cNvPicPr/>
              <p:nvPr/>
            </p:nvPicPr>
            <p:blipFill>
              <a:blip r:embed="rId20"/>
              <a:stretch>
                <a:fillRect/>
              </a:stretch>
            </p:blipFill>
            <p:spPr>
              <a:xfrm>
                <a:off x="2476254" y="2802897"/>
                <a:ext cx="276465" cy="229079"/>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6" name="Ink 25">
                <a:extLst>
                  <a:ext uri="{FF2B5EF4-FFF2-40B4-BE49-F238E27FC236}">
                    <a16:creationId xmlns:a16="http://schemas.microsoft.com/office/drawing/2014/main" id="{85432C29-6D7F-F199-99DC-980D5934DE5C}"/>
                  </a:ext>
                </a:extLst>
              </p14:cNvPr>
              <p14:cNvContentPartPr/>
              <p14:nvPr/>
            </p14:nvContentPartPr>
            <p14:xfrm>
              <a:off x="3141595" y="2959419"/>
              <a:ext cx="1749796" cy="705"/>
            </p14:xfrm>
          </p:contentPart>
        </mc:Choice>
        <mc:Fallback xmlns="">
          <p:pic>
            <p:nvPicPr>
              <p:cNvPr id="26" name="Ink 25">
                <a:extLst>
                  <a:ext uri="{FF2B5EF4-FFF2-40B4-BE49-F238E27FC236}">
                    <a16:creationId xmlns:a16="http://schemas.microsoft.com/office/drawing/2014/main" id="{85432C29-6D7F-F199-99DC-980D5934DE5C}"/>
                  </a:ext>
                </a:extLst>
              </p:cNvPr>
              <p:cNvPicPr/>
              <p:nvPr/>
            </p:nvPicPr>
            <p:blipFill>
              <a:blip r:embed="rId22"/>
              <a:stretch>
                <a:fillRect/>
              </a:stretch>
            </p:blipFill>
            <p:spPr>
              <a:xfrm>
                <a:off x="3087600" y="2747919"/>
                <a:ext cx="1857426" cy="423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8" name="Ink 27">
                <a:extLst>
                  <a:ext uri="{FF2B5EF4-FFF2-40B4-BE49-F238E27FC236}">
                    <a16:creationId xmlns:a16="http://schemas.microsoft.com/office/drawing/2014/main" id="{1E9CBB15-A334-6905-D4C8-2E21DD3C2BCC}"/>
                  </a:ext>
                </a:extLst>
              </p14:cNvPr>
              <p14:cNvContentPartPr/>
              <p14:nvPr/>
            </p14:nvContentPartPr>
            <p14:xfrm>
              <a:off x="969190" y="3080763"/>
              <a:ext cx="1204206" cy="19048"/>
            </p14:xfrm>
          </p:contentPart>
        </mc:Choice>
        <mc:Fallback xmlns="">
          <p:pic>
            <p:nvPicPr>
              <p:cNvPr id="28" name="Ink 27">
                <a:extLst>
                  <a:ext uri="{FF2B5EF4-FFF2-40B4-BE49-F238E27FC236}">
                    <a16:creationId xmlns:a16="http://schemas.microsoft.com/office/drawing/2014/main" id="{1E9CBB15-A334-6905-D4C8-2E21DD3C2BCC}"/>
                  </a:ext>
                </a:extLst>
              </p:cNvPr>
              <p:cNvPicPr/>
              <p:nvPr/>
            </p:nvPicPr>
            <p:blipFill>
              <a:blip r:embed="rId24"/>
              <a:stretch>
                <a:fillRect/>
              </a:stretch>
            </p:blipFill>
            <p:spPr>
              <a:xfrm>
                <a:off x="915190" y="2972944"/>
                <a:ext cx="1311847" cy="234326"/>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0" name="Ink 29">
                <a:extLst>
                  <a:ext uri="{FF2B5EF4-FFF2-40B4-BE49-F238E27FC236}">
                    <a16:creationId xmlns:a16="http://schemas.microsoft.com/office/drawing/2014/main" id="{AC6D22B7-81A7-9DD5-B8D6-B019D62467A9}"/>
                  </a:ext>
                </a:extLst>
              </p14:cNvPr>
              <p14:cNvContentPartPr/>
              <p14:nvPr/>
            </p14:nvContentPartPr>
            <p14:xfrm>
              <a:off x="4222822" y="3249022"/>
              <a:ext cx="1364151" cy="9524"/>
            </p14:xfrm>
          </p:contentPart>
        </mc:Choice>
        <mc:Fallback xmlns="">
          <p:pic>
            <p:nvPicPr>
              <p:cNvPr id="30" name="Ink 29">
                <a:extLst>
                  <a:ext uri="{FF2B5EF4-FFF2-40B4-BE49-F238E27FC236}">
                    <a16:creationId xmlns:a16="http://schemas.microsoft.com/office/drawing/2014/main" id="{AC6D22B7-81A7-9DD5-B8D6-B019D62467A9}"/>
                  </a:ext>
                </a:extLst>
              </p:cNvPr>
              <p:cNvPicPr/>
              <p:nvPr/>
            </p:nvPicPr>
            <p:blipFill>
              <a:blip r:embed="rId26"/>
              <a:stretch>
                <a:fillRect/>
              </a:stretch>
            </p:blipFill>
            <p:spPr>
              <a:xfrm>
                <a:off x="4168818" y="3139130"/>
                <a:ext cx="1471800" cy="228942"/>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2" name="Ink 31">
                <a:extLst>
                  <a:ext uri="{FF2B5EF4-FFF2-40B4-BE49-F238E27FC236}">
                    <a16:creationId xmlns:a16="http://schemas.microsoft.com/office/drawing/2014/main" id="{D87F47C8-CD47-C458-82A1-0AB313E3E635}"/>
                  </a:ext>
                </a:extLst>
              </p14:cNvPr>
              <p14:cNvContentPartPr/>
              <p14:nvPr/>
            </p14:nvContentPartPr>
            <p14:xfrm>
              <a:off x="5370159" y="3052897"/>
              <a:ext cx="263731" cy="9524"/>
            </p14:xfrm>
          </p:contentPart>
        </mc:Choice>
        <mc:Fallback xmlns="">
          <p:pic>
            <p:nvPicPr>
              <p:cNvPr id="32" name="Ink 31">
                <a:extLst>
                  <a:ext uri="{FF2B5EF4-FFF2-40B4-BE49-F238E27FC236}">
                    <a16:creationId xmlns:a16="http://schemas.microsoft.com/office/drawing/2014/main" id="{D87F47C8-CD47-C458-82A1-0AB313E3E635}"/>
                  </a:ext>
                </a:extLst>
              </p:cNvPr>
              <p:cNvPicPr/>
              <p:nvPr/>
            </p:nvPicPr>
            <p:blipFill>
              <a:blip r:embed="rId28"/>
              <a:stretch>
                <a:fillRect/>
              </a:stretch>
            </p:blipFill>
            <p:spPr>
              <a:xfrm>
                <a:off x="5316189" y="2943005"/>
                <a:ext cx="371310" cy="228942"/>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33" name="Ink 32">
                <a:extLst>
                  <a:ext uri="{FF2B5EF4-FFF2-40B4-BE49-F238E27FC236}">
                    <a16:creationId xmlns:a16="http://schemas.microsoft.com/office/drawing/2014/main" id="{AC422BC1-E1F4-5419-292A-550D6E075942}"/>
                  </a:ext>
                </a:extLst>
              </p14:cNvPr>
              <p14:cNvContentPartPr/>
              <p14:nvPr/>
            </p14:nvContentPartPr>
            <p14:xfrm>
              <a:off x="988028" y="3228916"/>
              <a:ext cx="491919" cy="39155"/>
            </p14:xfrm>
          </p:contentPart>
        </mc:Choice>
        <mc:Fallback xmlns="">
          <p:pic>
            <p:nvPicPr>
              <p:cNvPr id="33" name="Ink 32">
                <a:extLst>
                  <a:ext uri="{FF2B5EF4-FFF2-40B4-BE49-F238E27FC236}">
                    <a16:creationId xmlns:a16="http://schemas.microsoft.com/office/drawing/2014/main" id="{AC422BC1-E1F4-5419-292A-550D6E075942}"/>
                  </a:ext>
                </a:extLst>
              </p:cNvPr>
              <p:cNvPicPr/>
              <p:nvPr/>
            </p:nvPicPr>
            <p:blipFill>
              <a:blip r:embed="rId30"/>
              <a:stretch>
                <a:fillRect/>
              </a:stretch>
            </p:blipFill>
            <p:spPr>
              <a:xfrm>
                <a:off x="934011" y="3120152"/>
                <a:ext cx="599594" cy="25632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34" name="Ink 33">
                <a:extLst>
                  <a:ext uri="{FF2B5EF4-FFF2-40B4-BE49-F238E27FC236}">
                    <a16:creationId xmlns:a16="http://schemas.microsoft.com/office/drawing/2014/main" id="{44AA91D5-4B5E-23C0-6847-0D0FC681DE6F}"/>
                  </a:ext>
                </a:extLst>
              </p14:cNvPr>
              <p14:cNvContentPartPr/>
              <p14:nvPr/>
            </p14:nvContentPartPr>
            <p14:xfrm>
              <a:off x="3752940" y="3696302"/>
              <a:ext cx="493341" cy="37744"/>
            </p14:xfrm>
          </p:contentPart>
        </mc:Choice>
        <mc:Fallback xmlns="">
          <p:pic>
            <p:nvPicPr>
              <p:cNvPr id="34" name="Ink 33">
                <a:extLst>
                  <a:ext uri="{FF2B5EF4-FFF2-40B4-BE49-F238E27FC236}">
                    <a16:creationId xmlns:a16="http://schemas.microsoft.com/office/drawing/2014/main" id="{44AA91D5-4B5E-23C0-6847-0D0FC681DE6F}"/>
                  </a:ext>
                </a:extLst>
              </p:cNvPr>
              <p:cNvPicPr/>
              <p:nvPr/>
            </p:nvPicPr>
            <p:blipFill>
              <a:blip r:embed="rId32"/>
              <a:stretch>
                <a:fillRect/>
              </a:stretch>
            </p:blipFill>
            <p:spPr>
              <a:xfrm>
                <a:off x="3698925" y="3588462"/>
                <a:ext cx="601012" cy="253065"/>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37" name="Ink 36">
                <a:extLst>
                  <a:ext uri="{FF2B5EF4-FFF2-40B4-BE49-F238E27FC236}">
                    <a16:creationId xmlns:a16="http://schemas.microsoft.com/office/drawing/2014/main" id="{F9DB5457-0742-C75B-F9B2-7FE911ED6F1F}"/>
                  </a:ext>
                </a:extLst>
              </p14:cNvPr>
              <p14:cNvContentPartPr/>
              <p14:nvPr/>
            </p14:nvContentPartPr>
            <p14:xfrm>
              <a:off x="912676" y="3808827"/>
              <a:ext cx="327354" cy="353"/>
            </p14:xfrm>
          </p:contentPart>
        </mc:Choice>
        <mc:Fallback xmlns="">
          <p:pic>
            <p:nvPicPr>
              <p:cNvPr id="37" name="Ink 36">
                <a:extLst>
                  <a:ext uri="{FF2B5EF4-FFF2-40B4-BE49-F238E27FC236}">
                    <a16:creationId xmlns:a16="http://schemas.microsoft.com/office/drawing/2014/main" id="{F9DB5457-0742-C75B-F9B2-7FE911ED6F1F}"/>
                  </a:ext>
                </a:extLst>
              </p:cNvPr>
              <p:cNvPicPr/>
              <p:nvPr/>
            </p:nvPicPr>
            <p:blipFill>
              <a:blip r:embed="rId34"/>
              <a:stretch>
                <a:fillRect/>
              </a:stretch>
            </p:blipFill>
            <p:spPr>
              <a:xfrm>
                <a:off x="858657" y="3702927"/>
                <a:ext cx="435031" cy="2118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39" name="Ink 38">
                <a:extLst>
                  <a:ext uri="{FF2B5EF4-FFF2-40B4-BE49-F238E27FC236}">
                    <a16:creationId xmlns:a16="http://schemas.microsoft.com/office/drawing/2014/main" id="{82B09737-1A9B-AE02-9532-FD0909BF0E88}"/>
                  </a:ext>
                </a:extLst>
              </p14:cNvPr>
              <p14:cNvContentPartPr/>
              <p14:nvPr/>
            </p14:nvContentPartPr>
            <p14:xfrm>
              <a:off x="3583398" y="3808827"/>
              <a:ext cx="940831" cy="37744"/>
            </p14:xfrm>
          </p:contentPart>
        </mc:Choice>
        <mc:Fallback xmlns="">
          <p:pic>
            <p:nvPicPr>
              <p:cNvPr id="39" name="Ink 38">
                <a:extLst>
                  <a:ext uri="{FF2B5EF4-FFF2-40B4-BE49-F238E27FC236}">
                    <a16:creationId xmlns:a16="http://schemas.microsoft.com/office/drawing/2014/main" id="{82B09737-1A9B-AE02-9532-FD0909BF0E88}"/>
                  </a:ext>
                </a:extLst>
              </p:cNvPr>
              <p:cNvPicPr/>
              <p:nvPr/>
            </p:nvPicPr>
            <p:blipFill>
              <a:blip r:embed="rId36"/>
              <a:stretch>
                <a:fillRect/>
              </a:stretch>
            </p:blipFill>
            <p:spPr>
              <a:xfrm>
                <a:off x="3529389" y="3700987"/>
                <a:ext cx="1048488" cy="253065"/>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45" name="Ink 44">
                <a:extLst>
                  <a:ext uri="{FF2B5EF4-FFF2-40B4-BE49-F238E27FC236}">
                    <a16:creationId xmlns:a16="http://schemas.microsoft.com/office/drawing/2014/main" id="{50BA580B-6769-5379-606F-507C9BF07E01}"/>
                  </a:ext>
                </a:extLst>
              </p14:cNvPr>
              <p14:cNvContentPartPr/>
              <p14:nvPr/>
            </p14:nvContentPartPr>
            <p14:xfrm>
              <a:off x="4119391" y="4285032"/>
              <a:ext cx="1655606" cy="37391"/>
            </p14:xfrm>
          </p:contentPart>
        </mc:Choice>
        <mc:Fallback xmlns="">
          <p:pic>
            <p:nvPicPr>
              <p:cNvPr id="45" name="Ink 44">
                <a:extLst>
                  <a:ext uri="{FF2B5EF4-FFF2-40B4-BE49-F238E27FC236}">
                    <a16:creationId xmlns:a16="http://schemas.microsoft.com/office/drawing/2014/main" id="{50BA580B-6769-5379-606F-507C9BF07E01}"/>
                  </a:ext>
                </a:extLst>
              </p:cNvPr>
              <p:cNvPicPr/>
              <p:nvPr/>
            </p:nvPicPr>
            <p:blipFill>
              <a:blip r:embed="rId38"/>
              <a:stretch>
                <a:fillRect/>
              </a:stretch>
            </p:blipFill>
            <p:spPr>
              <a:xfrm>
                <a:off x="4065392" y="4177173"/>
                <a:ext cx="1763244" cy="252749"/>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49" name="Ink 48">
                <a:extLst>
                  <a:ext uri="{FF2B5EF4-FFF2-40B4-BE49-F238E27FC236}">
                    <a16:creationId xmlns:a16="http://schemas.microsoft.com/office/drawing/2014/main" id="{9C7FCA04-2D59-BFBC-637C-3FC4158F17B7}"/>
                  </a:ext>
                </a:extLst>
              </p14:cNvPr>
              <p14:cNvContentPartPr/>
              <p14:nvPr/>
            </p14:nvContentPartPr>
            <p14:xfrm>
              <a:off x="959593" y="4723493"/>
              <a:ext cx="1063099" cy="46915"/>
            </p14:xfrm>
          </p:contentPart>
        </mc:Choice>
        <mc:Fallback xmlns="">
          <p:pic>
            <p:nvPicPr>
              <p:cNvPr id="49" name="Ink 48">
                <a:extLst>
                  <a:ext uri="{FF2B5EF4-FFF2-40B4-BE49-F238E27FC236}">
                    <a16:creationId xmlns:a16="http://schemas.microsoft.com/office/drawing/2014/main" id="{9C7FCA04-2D59-BFBC-637C-3FC4158F17B7}"/>
                  </a:ext>
                </a:extLst>
              </p:cNvPr>
              <p:cNvPicPr/>
              <p:nvPr/>
            </p:nvPicPr>
            <p:blipFill>
              <a:blip r:embed="rId40"/>
              <a:stretch>
                <a:fillRect/>
              </a:stretch>
            </p:blipFill>
            <p:spPr>
              <a:xfrm>
                <a:off x="905592" y="4615228"/>
                <a:ext cx="1170741" cy="263085"/>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50" name="Ink 49">
                <a:extLst>
                  <a:ext uri="{FF2B5EF4-FFF2-40B4-BE49-F238E27FC236}">
                    <a16:creationId xmlns:a16="http://schemas.microsoft.com/office/drawing/2014/main" id="{30545C05-9CB4-4290-DB4C-2DD50F3C6EEA}"/>
                  </a:ext>
                </a:extLst>
              </p14:cNvPr>
              <p14:cNvContentPartPr/>
              <p14:nvPr/>
            </p14:nvContentPartPr>
            <p14:xfrm>
              <a:off x="3950205" y="4676578"/>
              <a:ext cx="1720650" cy="38449"/>
            </p14:xfrm>
          </p:contentPart>
        </mc:Choice>
        <mc:Fallback xmlns="">
          <p:pic>
            <p:nvPicPr>
              <p:cNvPr id="50" name="Ink 49">
                <a:extLst>
                  <a:ext uri="{FF2B5EF4-FFF2-40B4-BE49-F238E27FC236}">
                    <a16:creationId xmlns:a16="http://schemas.microsoft.com/office/drawing/2014/main" id="{30545C05-9CB4-4290-DB4C-2DD50F3C6EEA}"/>
                  </a:ext>
                </a:extLst>
              </p:cNvPr>
              <p:cNvPicPr/>
              <p:nvPr/>
            </p:nvPicPr>
            <p:blipFill>
              <a:blip r:embed="rId42"/>
              <a:stretch>
                <a:fillRect/>
              </a:stretch>
            </p:blipFill>
            <p:spPr>
              <a:xfrm>
                <a:off x="3944086" y="4670469"/>
                <a:ext cx="1732889" cy="50666"/>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52" name="Ink 51">
                <a:extLst>
                  <a:ext uri="{FF2B5EF4-FFF2-40B4-BE49-F238E27FC236}">
                    <a16:creationId xmlns:a16="http://schemas.microsoft.com/office/drawing/2014/main" id="{958AF9E4-04F9-BEC6-E7FA-F0827D136D83}"/>
                  </a:ext>
                </a:extLst>
              </p14:cNvPr>
              <p14:cNvContentPartPr/>
              <p14:nvPr/>
            </p14:nvContentPartPr>
            <p14:xfrm>
              <a:off x="959593" y="4844837"/>
              <a:ext cx="1091534" cy="9524"/>
            </p14:xfrm>
          </p:contentPart>
        </mc:Choice>
        <mc:Fallback xmlns="">
          <p:pic>
            <p:nvPicPr>
              <p:cNvPr id="52" name="Ink 51">
                <a:extLst>
                  <a:ext uri="{FF2B5EF4-FFF2-40B4-BE49-F238E27FC236}">
                    <a16:creationId xmlns:a16="http://schemas.microsoft.com/office/drawing/2014/main" id="{958AF9E4-04F9-BEC6-E7FA-F0827D136D83}"/>
                  </a:ext>
                </a:extLst>
              </p:cNvPr>
              <p:cNvPicPr/>
              <p:nvPr/>
            </p:nvPicPr>
            <p:blipFill>
              <a:blip r:embed="rId44"/>
              <a:stretch>
                <a:fillRect/>
              </a:stretch>
            </p:blipFill>
            <p:spPr>
              <a:xfrm>
                <a:off x="953473" y="4838610"/>
                <a:ext cx="1103774" cy="21978"/>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64" name="Ink 63">
                <a:extLst>
                  <a:ext uri="{FF2B5EF4-FFF2-40B4-BE49-F238E27FC236}">
                    <a16:creationId xmlns:a16="http://schemas.microsoft.com/office/drawing/2014/main" id="{099170FE-B8F3-1086-AD95-AFEE4A9EBB3D}"/>
                  </a:ext>
                </a:extLst>
              </p14:cNvPr>
              <p14:cNvContentPartPr/>
              <p14:nvPr/>
            </p14:nvContentPartPr>
            <p14:xfrm>
              <a:off x="6226041" y="3939696"/>
              <a:ext cx="1373392" cy="18695"/>
            </p14:xfrm>
          </p:contentPart>
        </mc:Choice>
        <mc:Fallback xmlns="">
          <p:pic>
            <p:nvPicPr>
              <p:cNvPr id="64" name="Ink 63">
                <a:extLst>
                  <a:ext uri="{FF2B5EF4-FFF2-40B4-BE49-F238E27FC236}">
                    <a16:creationId xmlns:a16="http://schemas.microsoft.com/office/drawing/2014/main" id="{099170FE-B8F3-1086-AD95-AFEE4A9EBB3D}"/>
                  </a:ext>
                </a:extLst>
              </p:cNvPr>
              <p:cNvPicPr/>
              <p:nvPr/>
            </p:nvPicPr>
            <p:blipFill>
              <a:blip r:embed="rId46"/>
              <a:stretch>
                <a:fillRect/>
              </a:stretch>
            </p:blipFill>
            <p:spPr>
              <a:xfrm>
                <a:off x="6172041" y="3831840"/>
                <a:ext cx="1481031" cy="234047"/>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65" name="Ink 64">
                <a:extLst>
                  <a:ext uri="{FF2B5EF4-FFF2-40B4-BE49-F238E27FC236}">
                    <a16:creationId xmlns:a16="http://schemas.microsoft.com/office/drawing/2014/main" id="{F28A8C50-09EF-AD99-00AA-5AC16D6BE9B3}"/>
                  </a:ext>
                </a:extLst>
              </p14:cNvPr>
              <p14:cNvContentPartPr/>
              <p14:nvPr/>
            </p14:nvContentPartPr>
            <p14:xfrm>
              <a:off x="7787102" y="3976028"/>
              <a:ext cx="1144849" cy="28220"/>
            </p14:xfrm>
          </p:contentPart>
        </mc:Choice>
        <mc:Fallback xmlns="">
          <p:pic>
            <p:nvPicPr>
              <p:cNvPr id="65" name="Ink 64">
                <a:extLst>
                  <a:ext uri="{FF2B5EF4-FFF2-40B4-BE49-F238E27FC236}">
                    <a16:creationId xmlns:a16="http://schemas.microsoft.com/office/drawing/2014/main" id="{F28A8C50-09EF-AD99-00AA-5AC16D6BE9B3}"/>
                  </a:ext>
                </a:extLst>
              </p:cNvPr>
              <p:cNvPicPr/>
              <p:nvPr/>
            </p:nvPicPr>
            <p:blipFill>
              <a:blip r:embed="rId48"/>
              <a:stretch>
                <a:fillRect/>
              </a:stretch>
            </p:blipFill>
            <p:spPr>
              <a:xfrm>
                <a:off x="7733100" y="3867490"/>
                <a:ext cx="1252494" cy="244935"/>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66" name="Ink 65">
                <a:extLst>
                  <a:ext uri="{FF2B5EF4-FFF2-40B4-BE49-F238E27FC236}">
                    <a16:creationId xmlns:a16="http://schemas.microsoft.com/office/drawing/2014/main" id="{9B9AE21E-DF03-1F91-84A7-98C520C7EE55}"/>
                  </a:ext>
                </a:extLst>
              </p14:cNvPr>
              <p14:cNvContentPartPr/>
              <p14:nvPr/>
            </p14:nvContentPartPr>
            <p14:xfrm>
              <a:off x="8926264" y="3939343"/>
              <a:ext cx="610634" cy="29278"/>
            </p14:xfrm>
          </p:contentPart>
        </mc:Choice>
        <mc:Fallback xmlns="">
          <p:pic>
            <p:nvPicPr>
              <p:cNvPr id="66" name="Ink 65">
                <a:extLst>
                  <a:ext uri="{FF2B5EF4-FFF2-40B4-BE49-F238E27FC236}">
                    <a16:creationId xmlns:a16="http://schemas.microsoft.com/office/drawing/2014/main" id="{9B9AE21E-DF03-1F91-84A7-98C520C7EE55}"/>
                  </a:ext>
                </a:extLst>
              </p:cNvPr>
              <p:cNvPicPr/>
              <p:nvPr/>
            </p:nvPicPr>
            <p:blipFill>
              <a:blip r:embed="rId50"/>
              <a:stretch>
                <a:fillRect/>
              </a:stretch>
            </p:blipFill>
            <p:spPr>
              <a:xfrm>
                <a:off x="8872257" y="3830906"/>
                <a:ext cx="718287" cy="245791"/>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68" name="Ink 67">
                <a:extLst>
                  <a:ext uri="{FF2B5EF4-FFF2-40B4-BE49-F238E27FC236}">
                    <a16:creationId xmlns:a16="http://schemas.microsoft.com/office/drawing/2014/main" id="{2EB4886B-29EB-EA32-5F00-C45454E95F72}"/>
                  </a:ext>
                </a:extLst>
              </p14:cNvPr>
              <p14:cNvContentPartPr/>
              <p14:nvPr/>
            </p14:nvContentPartPr>
            <p14:xfrm>
              <a:off x="7100761" y="4126297"/>
              <a:ext cx="3451608" cy="353"/>
            </p14:xfrm>
          </p:contentPart>
        </mc:Choice>
        <mc:Fallback xmlns="">
          <p:pic>
            <p:nvPicPr>
              <p:cNvPr id="68" name="Ink 67">
                <a:extLst>
                  <a:ext uri="{FF2B5EF4-FFF2-40B4-BE49-F238E27FC236}">
                    <a16:creationId xmlns:a16="http://schemas.microsoft.com/office/drawing/2014/main" id="{2EB4886B-29EB-EA32-5F00-C45454E95F72}"/>
                  </a:ext>
                </a:extLst>
              </p:cNvPr>
              <p:cNvPicPr/>
              <p:nvPr/>
            </p:nvPicPr>
            <p:blipFill>
              <a:blip r:embed="rId52"/>
              <a:stretch>
                <a:fillRect/>
              </a:stretch>
            </p:blipFill>
            <p:spPr>
              <a:xfrm>
                <a:off x="7046762" y="4020397"/>
                <a:ext cx="3559246" cy="21180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71" name="Ink 70">
                <a:extLst>
                  <a:ext uri="{FF2B5EF4-FFF2-40B4-BE49-F238E27FC236}">
                    <a16:creationId xmlns:a16="http://schemas.microsoft.com/office/drawing/2014/main" id="{3B2217FF-B7A9-C5EF-25AA-6A7E45935ECE}"/>
                  </a:ext>
                </a:extLst>
              </p14:cNvPr>
              <p14:cNvContentPartPr/>
              <p14:nvPr/>
            </p14:nvContentPartPr>
            <p14:xfrm>
              <a:off x="7947046" y="4396499"/>
              <a:ext cx="1080871" cy="56439"/>
            </p14:xfrm>
          </p:contentPart>
        </mc:Choice>
        <mc:Fallback xmlns="">
          <p:pic>
            <p:nvPicPr>
              <p:cNvPr id="71" name="Ink 70">
                <a:extLst>
                  <a:ext uri="{FF2B5EF4-FFF2-40B4-BE49-F238E27FC236}">
                    <a16:creationId xmlns:a16="http://schemas.microsoft.com/office/drawing/2014/main" id="{3B2217FF-B7A9-C5EF-25AA-6A7E45935ECE}"/>
                  </a:ext>
                </a:extLst>
              </p:cNvPr>
              <p:cNvPicPr/>
              <p:nvPr/>
            </p:nvPicPr>
            <p:blipFill>
              <a:blip r:embed="rId54"/>
              <a:stretch>
                <a:fillRect/>
              </a:stretch>
            </p:blipFill>
            <p:spPr>
              <a:xfrm>
                <a:off x="7893038" y="4288654"/>
                <a:ext cx="1188526" cy="27177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72" name="Ink 71">
                <a:extLst>
                  <a:ext uri="{FF2B5EF4-FFF2-40B4-BE49-F238E27FC236}">
                    <a16:creationId xmlns:a16="http://schemas.microsoft.com/office/drawing/2014/main" id="{21E3F000-9793-EEEF-B9C9-A5F6BB39375C}"/>
                  </a:ext>
                </a:extLst>
              </p14:cNvPr>
              <p14:cNvContentPartPr/>
              <p14:nvPr/>
            </p14:nvContentPartPr>
            <p14:xfrm>
              <a:off x="10561254" y="4396852"/>
              <a:ext cx="447134" cy="8819"/>
            </p14:xfrm>
          </p:contentPart>
        </mc:Choice>
        <mc:Fallback xmlns="">
          <p:pic>
            <p:nvPicPr>
              <p:cNvPr id="72" name="Ink 71">
                <a:extLst>
                  <a:ext uri="{FF2B5EF4-FFF2-40B4-BE49-F238E27FC236}">
                    <a16:creationId xmlns:a16="http://schemas.microsoft.com/office/drawing/2014/main" id="{21E3F000-9793-EEEF-B9C9-A5F6BB39375C}"/>
                  </a:ext>
                </a:extLst>
              </p:cNvPr>
              <p:cNvPicPr/>
              <p:nvPr/>
            </p:nvPicPr>
            <p:blipFill>
              <a:blip r:embed="rId56"/>
              <a:stretch>
                <a:fillRect/>
              </a:stretch>
            </p:blipFill>
            <p:spPr>
              <a:xfrm>
                <a:off x="10507209" y="4291024"/>
                <a:ext cx="554864" cy="220122"/>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75" name="Ink 74">
                <a:extLst>
                  <a:ext uri="{FF2B5EF4-FFF2-40B4-BE49-F238E27FC236}">
                    <a16:creationId xmlns:a16="http://schemas.microsoft.com/office/drawing/2014/main" id="{31183A2E-2CA3-7167-F72E-50DAD4593090}"/>
                  </a:ext>
                </a:extLst>
              </p14:cNvPr>
              <p14:cNvContentPartPr/>
              <p14:nvPr/>
            </p14:nvContentPartPr>
            <p14:xfrm>
              <a:off x="9075545" y="4577810"/>
              <a:ext cx="370006" cy="5997"/>
            </p14:xfrm>
          </p:contentPart>
        </mc:Choice>
        <mc:Fallback xmlns="">
          <p:pic>
            <p:nvPicPr>
              <p:cNvPr id="75" name="Ink 74">
                <a:extLst>
                  <a:ext uri="{FF2B5EF4-FFF2-40B4-BE49-F238E27FC236}">
                    <a16:creationId xmlns:a16="http://schemas.microsoft.com/office/drawing/2014/main" id="{31183A2E-2CA3-7167-F72E-50DAD4593090}"/>
                  </a:ext>
                </a:extLst>
              </p:cNvPr>
              <p:cNvPicPr/>
              <p:nvPr/>
            </p:nvPicPr>
            <p:blipFill>
              <a:blip r:embed="rId58"/>
              <a:stretch>
                <a:fillRect/>
              </a:stretch>
            </p:blipFill>
            <p:spPr>
              <a:xfrm>
                <a:off x="9021503" y="4465366"/>
                <a:ext cx="477729" cy="23051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77" name="Ink 76">
                <a:extLst>
                  <a:ext uri="{FF2B5EF4-FFF2-40B4-BE49-F238E27FC236}">
                    <a16:creationId xmlns:a16="http://schemas.microsoft.com/office/drawing/2014/main" id="{9A307EAC-3041-F15D-9FE2-E5358DA11DC1}"/>
                  </a:ext>
                </a:extLst>
              </p14:cNvPr>
              <p14:cNvContentPartPr/>
              <p14:nvPr/>
            </p14:nvContentPartPr>
            <p14:xfrm>
              <a:off x="10410906" y="4592978"/>
              <a:ext cx="386355" cy="37391"/>
            </p14:xfrm>
          </p:contentPart>
        </mc:Choice>
        <mc:Fallback xmlns="">
          <p:pic>
            <p:nvPicPr>
              <p:cNvPr id="77" name="Ink 76">
                <a:extLst>
                  <a:ext uri="{FF2B5EF4-FFF2-40B4-BE49-F238E27FC236}">
                    <a16:creationId xmlns:a16="http://schemas.microsoft.com/office/drawing/2014/main" id="{9A307EAC-3041-F15D-9FE2-E5358DA11DC1}"/>
                  </a:ext>
                </a:extLst>
              </p:cNvPr>
              <p:cNvPicPr/>
              <p:nvPr/>
            </p:nvPicPr>
            <p:blipFill>
              <a:blip r:embed="rId60"/>
              <a:stretch>
                <a:fillRect/>
              </a:stretch>
            </p:blipFill>
            <p:spPr>
              <a:xfrm>
                <a:off x="10356896" y="4485119"/>
                <a:ext cx="494016" cy="252749"/>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81" name="Ink 80">
                <a:extLst>
                  <a:ext uri="{FF2B5EF4-FFF2-40B4-BE49-F238E27FC236}">
                    <a16:creationId xmlns:a16="http://schemas.microsoft.com/office/drawing/2014/main" id="{68639012-0BE2-990C-1B04-43D572C997D7}"/>
                  </a:ext>
                </a:extLst>
              </p14:cNvPr>
              <p14:cNvContentPartPr/>
              <p14:nvPr/>
            </p14:nvContentPartPr>
            <p14:xfrm>
              <a:off x="6310634" y="5012391"/>
              <a:ext cx="586464" cy="10935"/>
            </p14:xfrm>
          </p:contentPart>
        </mc:Choice>
        <mc:Fallback xmlns="">
          <p:pic>
            <p:nvPicPr>
              <p:cNvPr id="81" name="Ink 80">
                <a:extLst>
                  <a:ext uri="{FF2B5EF4-FFF2-40B4-BE49-F238E27FC236}">
                    <a16:creationId xmlns:a16="http://schemas.microsoft.com/office/drawing/2014/main" id="{68639012-0BE2-990C-1B04-43D572C997D7}"/>
                  </a:ext>
                </a:extLst>
              </p:cNvPr>
              <p:cNvPicPr/>
              <p:nvPr/>
            </p:nvPicPr>
            <p:blipFill>
              <a:blip r:embed="rId62"/>
              <a:stretch>
                <a:fillRect/>
              </a:stretch>
            </p:blipFill>
            <p:spPr>
              <a:xfrm>
                <a:off x="6256599" y="4903041"/>
                <a:ext cx="694175" cy="229271"/>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83" name="Ink 82">
                <a:extLst>
                  <a:ext uri="{FF2B5EF4-FFF2-40B4-BE49-F238E27FC236}">
                    <a16:creationId xmlns:a16="http://schemas.microsoft.com/office/drawing/2014/main" id="{D4BDB2E0-DA19-3122-95A9-5312F2A60536}"/>
                  </a:ext>
                </a:extLst>
              </p14:cNvPr>
              <p14:cNvContentPartPr/>
              <p14:nvPr/>
            </p14:nvContentPartPr>
            <p14:xfrm>
              <a:off x="7693267" y="5040963"/>
              <a:ext cx="743210" cy="19048"/>
            </p14:xfrm>
          </p:contentPart>
        </mc:Choice>
        <mc:Fallback xmlns="">
          <p:pic>
            <p:nvPicPr>
              <p:cNvPr id="83" name="Ink 82">
                <a:extLst>
                  <a:ext uri="{FF2B5EF4-FFF2-40B4-BE49-F238E27FC236}">
                    <a16:creationId xmlns:a16="http://schemas.microsoft.com/office/drawing/2014/main" id="{D4BDB2E0-DA19-3122-95A9-5312F2A60536}"/>
                  </a:ext>
                </a:extLst>
              </p:cNvPr>
              <p:cNvPicPr/>
              <p:nvPr/>
            </p:nvPicPr>
            <p:blipFill>
              <a:blip r:embed="rId64"/>
              <a:stretch>
                <a:fillRect/>
              </a:stretch>
            </p:blipFill>
            <p:spPr>
              <a:xfrm>
                <a:off x="7639255" y="4933144"/>
                <a:ext cx="850875" cy="234326"/>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87" name="Ink 86">
                <a:extLst>
                  <a:ext uri="{FF2B5EF4-FFF2-40B4-BE49-F238E27FC236}">
                    <a16:creationId xmlns:a16="http://schemas.microsoft.com/office/drawing/2014/main" id="{71E4C019-A637-78B6-8E09-7049A9133E4C}"/>
                  </a:ext>
                </a:extLst>
              </p14:cNvPr>
              <p14:cNvContentPartPr/>
              <p14:nvPr/>
            </p14:nvContentPartPr>
            <p14:xfrm>
              <a:off x="10016020" y="5162307"/>
              <a:ext cx="413368" cy="353"/>
            </p14:xfrm>
          </p:contentPart>
        </mc:Choice>
        <mc:Fallback xmlns="">
          <p:pic>
            <p:nvPicPr>
              <p:cNvPr id="87" name="Ink 86">
                <a:extLst>
                  <a:ext uri="{FF2B5EF4-FFF2-40B4-BE49-F238E27FC236}">
                    <a16:creationId xmlns:a16="http://schemas.microsoft.com/office/drawing/2014/main" id="{71E4C019-A637-78B6-8E09-7049A9133E4C}"/>
                  </a:ext>
                </a:extLst>
              </p:cNvPr>
              <p:cNvPicPr/>
              <p:nvPr/>
            </p:nvPicPr>
            <p:blipFill>
              <a:blip r:embed="rId66"/>
              <a:stretch>
                <a:fillRect/>
              </a:stretch>
            </p:blipFill>
            <p:spPr>
              <a:xfrm>
                <a:off x="9961961" y="5056407"/>
                <a:ext cx="521125" cy="21180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88" name="Ink 87">
                <a:extLst>
                  <a:ext uri="{FF2B5EF4-FFF2-40B4-BE49-F238E27FC236}">
                    <a16:creationId xmlns:a16="http://schemas.microsoft.com/office/drawing/2014/main" id="{5BB08E32-19E3-18BA-9781-DDB155CA32DD}"/>
                  </a:ext>
                </a:extLst>
              </p14:cNvPr>
              <p14:cNvContentPartPr/>
              <p14:nvPr/>
            </p14:nvContentPartPr>
            <p14:xfrm>
              <a:off x="10749634" y="5114334"/>
              <a:ext cx="181982" cy="29631"/>
            </p14:xfrm>
          </p:contentPart>
        </mc:Choice>
        <mc:Fallback xmlns="">
          <p:pic>
            <p:nvPicPr>
              <p:cNvPr id="88" name="Ink 87">
                <a:extLst>
                  <a:ext uri="{FF2B5EF4-FFF2-40B4-BE49-F238E27FC236}">
                    <a16:creationId xmlns:a16="http://schemas.microsoft.com/office/drawing/2014/main" id="{5BB08E32-19E3-18BA-9781-DDB155CA32DD}"/>
                  </a:ext>
                </a:extLst>
              </p:cNvPr>
              <p:cNvPicPr/>
              <p:nvPr/>
            </p:nvPicPr>
            <p:blipFill>
              <a:blip r:embed="rId68"/>
              <a:stretch>
                <a:fillRect/>
              </a:stretch>
            </p:blipFill>
            <p:spPr>
              <a:xfrm>
                <a:off x="10695580" y="5004590"/>
                <a:ext cx="289730" cy="248754"/>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89" name="Ink 88">
                <a:extLst>
                  <a:ext uri="{FF2B5EF4-FFF2-40B4-BE49-F238E27FC236}">
                    <a16:creationId xmlns:a16="http://schemas.microsoft.com/office/drawing/2014/main" id="{8613BBF2-84A3-1FBE-EBDD-FEA92F68DD95}"/>
                  </a:ext>
                </a:extLst>
              </p14:cNvPr>
              <p14:cNvContentPartPr/>
              <p14:nvPr/>
            </p14:nvContentPartPr>
            <p14:xfrm>
              <a:off x="6320230" y="5280829"/>
              <a:ext cx="789772" cy="21517"/>
            </p14:xfrm>
          </p:contentPart>
        </mc:Choice>
        <mc:Fallback xmlns="">
          <p:pic>
            <p:nvPicPr>
              <p:cNvPr id="89" name="Ink 88">
                <a:extLst>
                  <a:ext uri="{FF2B5EF4-FFF2-40B4-BE49-F238E27FC236}">
                    <a16:creationId xmlns:a16="http://schemas.microsoft.com/office/drawing/2014/main" id="{8613BBF2-84A3-1FBE-EBDD-FEA92F68DD95}"/>
                  </a:ext>
                </a:extLst>
              </p:cNvPr>
              <p:cNvPicPr/>
              <p:nvPr/>
            </p:nvPicPr>
            <p:blipFill>
              <a:blip r:embed="rId70"/>
              <a:stretch>
                <a:fillRect/>
              </a:stretch>
            </p:blipFill>
            <p:spPr>
              <a:xfrm>
                <a:off x="6266235" y="5171421"/>
                <a:ext cx="897403" cy="239969"/>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90" name="Ink 89">
                <a:extLst>
                  <a:ext uri="{FF2B5EF4-FFF2-40B4-BE49-F238E27FC236}">
                    <a16:creationId xmlns:a16="http://schemas.microsoft.com/office/drawing/2014/main" id="{5A201D6C-D268-0E5E-68C2-7E28D23CCB77}"/>
                  </a:ext>
                </a:extLst>
              </p14:cNvPr>
              <p14:cNvContentPartPr/>
              <p14:nvPr/>
            </p14:nvContentPartPr>
            <p14:xfrm>
              <a:off x="7975125" y="5348909"/>
              <a:ext cx="355" cy="353"/>
            </p14:xfrm>
          </p:contentPart>
        </mc:Choice>
        <mc:Fallback xmlns="">
          <p:pic>
            <p:nvPicPr>
              <p:cNvPr id="90" name="Ink 89">
                <a:extLst>
                  <a:ext uri="{FF2B5EF4-FFF2-40B4-BE49-F238E27FC236}">
                    <a16:creationId xmlns:a16="http://schemas.microsoft.com/office/drawing/2014/main" id="{5A201D6C-D268-0E5E-68C2-7E28D23CCB77}"/>
                  </a:ext>
                </a:extLst>
              </p:cNvPr>
              <p:cNvPicPr/>
              <p:nvPr/>
            </p:nvPicPr>
            <p:blipFill>
              <a:blip r:embed="rId72"/>
              <a:stretch>
                <a:fillRect/>
              </a:stretch>
            </p:blipFill>
            <p:spPr>
              <a:xfrm>
                <a:off x="7921875" y="5243009"/>
                <a:ext cx="106500" cy="21180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92" name="Ink 91">
                <a:extLst>
                  <a:ext uri="{FF2B5EF4-FFF2-40B4-BE49-F238E27FC236}">
                    <a16:creationId xmlns:a16="http://schemas.microsoft.com/office/drawing/2014/main" id="{7132FA65-1988-287C-5136-13090F76E900}"/>
                  </a:ext>
                </a:extLst>
              </p14:cNvPr>
              <p14:cNvContentPartPr/>
              <p14:nvPr/>
            </p14:nvContentPartPr>
            <p14:xfrm>
              <a:off x="7975125" y="5311518"/>
              <a:ext cx="461352" cy="37744"/>
            </p14:xfrm>
          </p:contentPart>
        </mc:Choice>
        <mc:Fallback xmlns="">
          <p:pic>
            <p:nvPicPr>
              <p:cNvPr id="92" name="Ink 91">
                <a:extLst>
                  <a:ext uri="{FF2B5EF4-FFF2-40B4-BE49-F238E27FC236}">
                    <a16:creationId xmlns:a16="http://schemas.microsoft.com/office/drawing/2014/main" id="{7132FA65-1988-287C-5136-13090F76E900}"/>
                  </a:ext>
                </a:extLst>
              </p:cNvPr>
              <p:cNvPicPr/>
              <p:nvPr/>
            </p:nvPicPr>
            <p:blipFill>
              <a:blip r:embed="rId74"/>
              <a:stretch>
                <a:fillRect/>
              </a:stretch>
            </p:blipFill>
            <p:spPr>
              <a:xfrm>
                <a:off x="7921145" y="5203678"/>
                <a:ext cx="568953" cy="253065"/>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94" name="Ink 93">
                <a:extLst>
                  <a:ext uri="{FF2B5EF4-FFF2-40B4-BE49-F238E27FC236}">
                    <a16:creationId xmlns:a16="http://schemas.microsoft.com/office/drawing/2014/main" id="{2AD0B1F6-16F0-0482-38A2-FEBC3D256545}"/>
                  </a:ext>
                </a:extLst>
              </p14:cNvPr>
              <p14:cNvContentPartPr/>
              <p14:nvPr/>
            </p14:nvContentPartPr>
            <p14:xfrm>
              <a:off x="8821766" y="5264956"/>
              <a:ext cx="310648" cy="9524"/>
            </p14:xfrm>
          </p:contentPart>
        </mc:Choice>
        <mc:Fallback xmlns="">
          <p:pic>
            <p:nvPicPr>
              <p:cNvPr id="94" name="Ink 93">
                <a:extLst>
                  <a:ext uri="{FF2B5EF4-FFF2-40B4-BE49-F238E27FC236}">
                    <a16:creationId xmlns:a16="http://schemas.microsoft.com/office/drawing/2014/main" id="{2AD0B1F6-16F0-0482-38A2-FEBC3D256545}"/>
                  </a:ext>
                </a:extLst>
              </p:cNvPr>
              <p:cNvPicPr/>
              <p:nvPr/>
            </p:nvPicPr>
            <p:blipFill>
              <a:blip r:embed="rId76"/>
              <a:stretch>
                <a:fillRect/>
              </a:stretch>
            </p:blipFill>
            <p:spPr>
              <a:xfrm>
                <a:off x="8767772" y="5155064"/>
                <a:ext cx="418277" cy="228942"/>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95" name="Ink 94">
                <a:extLst>
                  <a:ext uri="{FF2B5EF4-FFF2-40B4-BE49-F238E27FC236}">
                    <a16:creationId xmlns:a16="http://schemas.microsoft.com/office/drawing/2014/main" id="{EFB72D16-5A3C-D73E-9029-CCA2909438A9}"/>
                  </a:ext>
                </a:extLst>
              </p14:cNvPr>
              <p14:cNvContentPartPr/>
              <p14:nvPr/>
            </p14:nvContentPartPr>
            <p14:xfrm>
              <a:off x="8417284" y="5451558"/>
              <a:ext cx="919149" cy="9877"/>
            </p14:xfrm>
          </p:contentPart>
        </mc:Choice>
        <mc:Fallback xmlns="">
          <p:pic>
            <p:nvPicPr>
              <p:cNvPr id="95" name="Ink 94">
                <a:extLst>
                  <a:ext uri="{FF2B5EF4-FFF2-40B4-BE49-F238E27FC236}">
                    <a16:creationId xmlns:a16="http://schemas.microsoft.com/office/drawing/2014/main" id="{EFB72D16-5A3C-D73E-9029-CCA2909438A9}"/>
                  </a:ext>
                </a:extLst>
              </p:cNvPr>
              <p:cNvPicPr/>
              <p:nvPr/>
            </p:nvPicPr>
            <p:blipFill>
              <a:blip r:embed="rId78"/>
              <a:stretch>
                <a:fillRect/>
              </a:stretch>
            </p:blipFill>
            <p:spPr>
              <a:xfrm>
                <a:off x="8363280" y="5341814"/>
                <a:ext cx="1026797" cy="22900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96" name="Ink 95">
                <a:extLst>
                  <a:ext uri="{FF2B5EF4-FFF2-40B4-BE49-F238E27FC236}">
                    <a16:creationId xmlns:a16="http://schemas.microsoft.com/office/drawing/2014/main" id="{4615CB76-682D-A3FB-88FA-2A15C43B1DE7}"/>
                  </a:ext>
                </a:extLst>
              </p14:cNvPr>
              <p14:cNvContentPartPr/>
              <p14:nvPr/>
            </p14:nvContentPartPr>
            <p14:xfrm>
              <a:off x="9489269" y="5442033"/>
              <a:ext cx="733258" cy="10230"/>
            </p14:xfrm>
          </p:contentPart>
        </mc:Choice>
        <mc:Fallback xmlns="">
          <p:pic>
            <p:nvPicPr>
              <p:cNvPr id="96" name="Ink 95">
                <a:extLst>
                  <a:ext uri="{FF2B5EF4-FFF2-40B4-BE49-F238E27FC236}">
                    <a16:creationId xmlns:a16="http://schemas.microsoft.com/office/drawing/2014/main" id="{4615CB76-682D-A3FB-88FA-2A15C43B1DE7}"/>
                  </a:ext>
                </a:extLst>
              </p:cNvPr>
              <p:cNvPicPr/>
              <p:nvPr/>
            </p:nvPicPr>
            <p:blipFill>
              <a:blip r:embed="rId80"/>
              <a:stretch>
                <a:fillRect/>
              </a:stretch>
            </p:blipFill>
            <p:spPr>
              <a:xfrm>
                <a:off x="9435274" y="5332426"/>
                <a:ext cx="840889" cy="229079"/>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97" name="Ink 96">
                <a:extLst>
                  <a:ext uri="{FF2B5EF4-FFF2-40B4-BE49-F238E27FC236}">
                    <a16:creationId xmlns:a16="http://schemas.microsoft.com/office/drawing/2014/main" id="{186A97FF-DC34-8C51-E5A2-2F550B35A744}"/>
                  </a:ext>
                </a:extLst>
              </p14:cNvPr>
              <p14:cNvContentPartPr/>
              <p14:nvPr/>
            </p14:nvContentPartPr>
            <p14:xfrm>
              <a:off x="10232124" y="5585600"/>
              <a:ext cx="778753" cy="25045"/>
            </p14:xfrm>
          </p:contentPart>
        </mc:Choice>
        <mc:Fallback xmlns="">
          <p:pic>
            <p:nvPicPr>
              <p:cNvPr id="97" name="Ink 96">
                <a:extLst>
                  <a:ext uri="{FF2B5EF4-FFF2-40B4-BE49-F238E27FC236}">
                    <a16:creationId xmlns:a16="http://schemas.microsoft.com/office/drawing/2014/main" id="{186A97FF-DC34-8C51-E5A2-2F550B35A744}"/>
                  </a:ext>
                </a:extLst>
              </p:cNvPr>
              <p:cNvPicPr/>
              <p:nvPr/>
            </p:nvPicPr>
            <p:blipFill>
              <a:blip r:embed="rId82"/>
              <a:stretch>
                <a:fillRect/>
              </a:stretch>
            </p:blipFill>
            <p:spPr>
              <a:xfrm>
                <a:off x="10178119" y="5478264"/>
                <a:ext cx="886403" cy="239359"/>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98" name="Ink 97">
                <a:extLst>
                  <a:ext uri="{FF2B5EF4-FFF2-40B4-BE49-F238E27FC236}">
                    <a16:creationId xmlns:a16="http://schemas.microsoft.com/office/drawing/2014/main" id="{DBA00C40-929F-35E3-BF4F-F95C39F69CAB}"/>
                  </a:ext>
                </a:extLst>
              </p14:cNvPr>
              <p14:cNvContentPartPr/>
              <p14:nvPr/>
            </p14:nvContentPartPr>
            <p14:xfrm>
              <a:off x="6564768" y="5721407"/>
              <a:ext cx="970331" cy="48679"/>
            </p14:xfrm>
          </p:contentPart>
        </mc:Choice>
        <mc:Fallback xmlns="">
          <p:pic>
            <p:nvPicPr>
              <p:cNvPr id="98" name="Ink 97">
                <a:extLst>
                  <a:ext uri="{FF2B5EF4-FFF2-40B4-BE49-F238E27FC236}">
                    <a16:creationId xmlns:a16="http://schemas.microsoft.com/office/drawing/2014/main" id="{DBA00C40-929F-35E3-BF4F-F95C39F69CAB}"/>
                  </a:ext>
                </a:extLst>
              </p:cNvPr>
              <p:cNvPicPr/>
              <p:nvPr/>
            </p:nvPicPr>
            <p:blipFill>
              <a:blip r:embed="rId84"/>
              <a:stretch>
                <a:fillRect/>
              </a:stretch>
            </p:blipFill>
            <p:spPr>
              <a:xfrm>
                <a:off x="6510761" y="5613231"/>
                <a:ext cx="1077986" cy="26467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99" name="Ink 98">
                <a:extLst>
                  <a:ext uri="{FF2B5EF4-FFF2-40B4-BE49-F238E27FC236}">
                    <a16:creationId xmlns:a16="http://schemas.microsoft.com/office/drawing/2014/main" id="{B4E10157-3D71-D2E7-BBDD-015066B4B599}"/>
                  </a:ext>
                </a:extLst>
              </p14:cNvPr>
              <p14:cNvContentPartPr/>
              <p14:nvPr/>
            </p14:nvContentPartPr>
            <p14:xfrm>
              <a:off x="10006424" y="5721407"/>
              <a:ext cx="913107" cy="38449"/>
            </p14:xfrm>
          </p:contentPart>
        </mc:Choice>
        <mc:Fallback xmlns="">
          <p:pic>
            <p:nvPicPr>
              <p:cNvPr id="99" name="Ink 98">
                <a:extLst>
                  <a:ext uri="{FF2B5EF4-FFF2-40B4-BE49-F238E27FC236}">
                    <a16:creationId xmlns:a16="http://schemas.microsoft.com/office/drawing/2014/main" id="{B4E10157-3D71-D2E7-BBDD-015066B4B599}"/>
                  </a:ext>
                </a:extLst>
              </p:cNvPr>
              <p:cNvPicPr/>
              <p:nvPr/>
            </p:nvPicPr>
            <p:blipFill>
              <a:blip r:embed="rId86"/>
              <a:stretch>
                <a:fillRect/>
              </a:stretch>
            </p:blipFill>
            <p:spPr>
              <a:xfrm>
                <a:off x="9952415" y="5612589"/>
                <a:ext cx="1020764" cy="255722"/>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101" name="Ink 100">
                <a:extLst>
                  <a:ext uri="{FF2B5EF4-FFF2-40B4-BE49-F238E27FC236}">
                    <a16:creationId xmlns:a16="http://schemas.microsoft.com/office/drawing/2014/main" id="{6134EF47-D128-1BF2-10DD-52FDA7862EFD}"/>
                  </a:ext>
                </a:extLst>
              </p14:cNvPr>
              <p14:cNvContentPartPr/>
              <p14:nvPr/>
            </p14:nvContentPartPr>
            <p14:xfrm>
              <a:off x="7166516" y="6058278"/>
              <a:ext cx="1138096" cy="37391"/>
            </p14:xfrm>
          </p:contentPart>
        </mc:Choice>
        <mc:Fallback xmlns="">
          <p:pic>
            <p:nvPicPr>
              <p:cNvPr id="101" name="Ink 100">
                <a:extLst>
                  <a:ext uri="{FF2B5EF4-FFF2-40B4-BE49-F238E27FC236}">
                    <a16:creationId xmlns:a16="http://schemas.microsoft.com/office/drawing/2014/main" id="{6134EF47-D128-1BF2-10DD-52FDA7862EFD}"/>
                  </a:ext>
                </a:extLst>
              </p:cNvPr>
              <p:cNvPicPr/>
              <p:nvPr/>
            </p:nvPicPr>
            <p:blipFill>
              <a:blip r:embed="rId88"/>
              <a:stretch>
                <a:fillRect/>
              </a:stretch>
            </p:blipFill>
            <p:spPr>
              <a:xfrm>
                <a:off x="7112510" y="5950419"/>
                <a:ext cx="1245749" cy="252749"/>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102" name="Ink 101">
                <a:extLst>
                  <a:ext uri="{FF2B5EF4-FFF2-40B4-BE49-F238E27FC236}">
                    <a16:creationId xmlns:a16="http://schemas.microsoft.com/office/drawing/2014/main" id="{B9C6E030-BB12-2FF3-0C0E-F4369574E6ED}"/>
                  </a:ext>
                </a:extLst>
              </p14:cNvPr>
              <p14:cNvContentPartPr/>
              <p14:nvPr/>
            </p14:nvContentPartPr>
            <p14:xfrm>
              <a:off x="10467420" y="6038524"/>
              <a:ext cx="527462" cy="10582"/>
            </p14:xfrm>
          </p:contentPart>
        </mc:Choice>
        <mc:Fallback xmlns="">
          <p:pic>
            <p:nvPicPr>
              <p:cNvPr id="102" name="Ink 101">
                <a:extLst>
                  <a:ext uri="{FF2B5EF4-FFF2-40B4-BE49-F238E27FC236}">
                    <a16:creationId xmlns:a16="http://schemas.microsoft.com/office/drawing/2014/main" id="{B9C6E030-BB12-2FF3-0C0E-F4369574E6ED}"/>
                  </a:ext>
                </a:extLst>
              </p:cNvPr>
              <p:cNvPicPr/>
              <p:nvPr/>
            </p:nvPicPr>
            <p:blipFill>
              <a:blip r:embed="rId90"/>
              <a:stretch>
                <a:fillRect/>
              </a:stretch>
            </p:blipFill>
            <p:spPr>
              <a:xfrm>
                <a:off x="10413377" y="5929055"/>
                <a:ext cx="635188" cy="229155"/>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103" name="Ink 102">
                <a:extLst>
                  <a:ext uri="{FF2B5EF4-FFF2-40B4-BE49-F238E27FC236}">
                    <a16:creationId xmlns:a16="http://schemas.microsoft.com/office/drawing/2014/main" id="{C73EE81C-28C2-F2A1-3E2B-BCD238DB4EA8}"/>
                  </a:ext>
                </a:extLst>
              </p14:cNvPr>
              <p14:cNvContentPartPr/>
              <p14:nvPr/>
            </p14:nvContentPartPr>
            <p14:xfrm>
              <a:off x="6244879" y="6196906"/>
              <a:ext cx="433273" cy="38802"/>
            </p14:xfrm>
          </p:contentPart>
        </mc:Choice>
        <mc:Fallback xmlns="">
          <p:pic>
            <p:nvPicPr>
              <p:cNvPr id="103" name="Ink 102">
                <a:extLst>
                  <a:ext uri="{FF2B5EF4-FFF2-40B4-BE49-F238E27FC236}">
                    <a16:creationId xmlns:a16="http://schemas.microsoft.com/office/drawing/2014/main" id="{C73EE81C-28C2-F2A1-3E2B-BCD238DB4EA8}"/>
                  </a:ext>
                </a:extLst>
              </p:cNvPr>
              <p:cNvPicPr/>
              <p:nvPr/>
            </p:nvPicPr>
            <p:blipFill>
              <a:blip r:embed="rId92"/>
              <a:stretch>
                <a:fillRect/>
              </a:stretch>
            </p:blipFill>
            <p:spPr>
              <a:xfrm>
                <a:off x="6190900" y="6088115"/>
                <a:ext cx="540872" cy="256021"/>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106" name="Ink 105">
                <a:extLst>
                  <a:ext uri="{FF2B5EF4-FFF2-40B4-BE49-F238E27FC236}">
                    <a16:creationId xmlns:a16="http://schemas.microsoft.com/office/drawing/2014/main" id="{56E6AD81-3700-49CD-B7CB-5732CF4FE070}"/>
                  </a:ext>
                </a:extLst>
              </p14:cNvPr>
              <p14:cNvContentPartPr/>
              <p14:nvPr/>
            </p14:nvContentPartPr>
            <p14:xfrm>
              <a:off x="6226041" y="6523900"/>
              <a:ext cx="1254322" cy="19754"/>
            </p14:xfrm>
          </p:contentPart>
        </mc:Choice>
        <mc:Fallback xmlns="">
          <p:pic>
            <p:nvPicPr>
              <p:cNvPr id="106" name="Ink 105">
                <a:extLst>
                  <a:ext uri="{FF2B5EF4-FFF2-40B4-BE49-F238E27FC236}">
                    <a16:creationId xmlns:a16="http://schemas.microsoft.com/office/drawing/2014/main" id="{56E6AD81-3700-49CD-B7CB-5732CF4FE070}"/>
                  </a:ext>
                </a:extLst>
              </p:cNvPr>
              <p:cNvPicPr/>
              <p:nvPr/>
            </p:nvPicPr>
            <p:blipFill>
              <a:blip r:embed="rId94"/>
              <a:stretch>
                <a:fillRect/>
              </a:stretch>
            </p:blipFill>
            <p:spPr>
              <a:xfrm>
                <a:off x="6172037" y="6414156"/>
                <a:ext cx="1361969" cy="238877"/>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108" name="Ink 107">
                <a:extLst>
                  <a:ext uri="{FF2B5EF4-FFF2-40B4-BE49-F238E27FC236}">
                    <a16:creationId xmlns:a16="http://schemas.microsoft.com/office/drawing/2014/main" id="{BF5D33E1-1088-3B5E-8A1C-5F25C095AB04}"/>
                  </a:ext>
                </a:extLst>
              </p14:cNvPr>
              <p14:cNvContentPartPr/>
              <p14:nvPr/>
            </p14:nvContentPartPr>
            <p14:xfrm>
              <a:off x="8689901" y="6524958"/>
              <a:ext cx="1646009" cy="37391"/>
            </p14:xfrm>
          </p:contentPart>
        </mc:Choice>
        <mc:Fallback xmlns="">
          <p:pic>
            <p:nvPicPr>
              <p:cNvPr id="108" name="Ink 107">
                <a:extLst>
                  <a:ext uri="{FF2B5EF4-FFF2-40B4-BE49-F238E27FC236}">
                    <a16:creationId xmlns:a16="http://schemas.microsoft.com/office/drawing/2014/main" id="{BF5D33E1-1088-3B5E-8A1C-5F25C095AB04}"/>
                  </a:ext>
                </a:extLst>
              </p:cNvPr>
              <p:cNvPicPr/>
              <p:nvPr/>
            </p:nvPicPr>
            <p:blipFill>
              <a:blip r:embed="rId96"/>
              <a:stretch>
                <a:fillRect/>
              </a:stretch>
            </p:blipFill>
            <p:spPr>
              <a:xfrm>
                <a:off x="8635898" y="6417099"/>
                <a:ext cx="1753655" cy="252749"/>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110" name="Ink 109">
                <a:extLst>
                  <a:ext uri="{FF2B5EF4-FFF2-40B4-BE49-F238E27FC236}">
                    <a16:creationId xmlns:a16="http://schemas.microsoft.com/office/drawing/2014/main" id="{3186C52A-528F-557B-14E6-962EFF94ED4E}"/>
                  </a:ext>
                </a:extLst>
              </p14:cNvPr>
              <p14:cNvContentPartPr/>
              <p14:nvPr/>
            </p14:nvContentPartPr>
            <p14:xfrm>
              <a:off x="8144667" y="3379538"/>
              <a:ext cx="714775" cy="353"/>
            </p14:xfrm>
          </p:contentPart>
        </mc:Choice>
        <mc:Fallback xmlns="">
          <p:pic>
            <p:nvPicPr>
              <p:cNvPr id="110" name="Ink 109">
                <a:extLst>
                  <a:ext uri="{FF2B5EF4-FFF2-40B4-BE49-F238E27FC236}">
                    <a16:creationId xmlns:a16="http://schemas.microsoft.com/office/drawing/2014/main" id="{3186C52A-528F-557B-14E6-962EFF94ED4E}"/>
                  </a:ext>
                </a:extLst>
              </p:cNvPr>
              <p:cNvPicPr/>
              <p:nvPr/>
            </p:nvPicPr>
            <p:blipFill>
              <a:blip r:embed="rId98"/>
              <a:stretch>
                <a:fillRect/>
              </a:stretch>
            </p:blipFill>
            <p:spPr>
              <a:xfrm>
                <a:off x="8090654" y="3273638"/>
                <a:ext cx="822441" cy="21180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112" name="Ink 111">
                <a:extLst>
                  <a:ext uri="{FF2B5EF4-FFF2-40B4-BE49-F238E27FC236}">
                    <a16:creationId xmlns:a16="http://schemas.microsoft.com/office/drawing/2014/main" id="{D94189F9-9C58-9232-FBEC-FE096992AC16}"/>
                  </a:ext>
                </a:extLst>
              </p14:cNvPr>
              <p14:cNvContentPartPr/>
              <p14:nvPr/>
            </p14:nvContentPartPr>
            <p14:xfrm>
              <a:off x="10542416" y="3351671"/>
              <a:ext cx="470593" cy="28220"/>
            </p14:xfrm>
          </p:contentPart>
        </mc:Choice>
        <mc:Fallback xmlns="">
          <p:pic>
            <p:nvPicPr>
              <p:cNvPr id="112" name="Ink 111">
                <a:extLst>
                  <a:ext uri="{FF2B5EF4-FFF2-40B4-BE49-F238E27FC236}">
                    <a16:creationId xmlns:a16="http://schemas.microsoft.com/office/drawing/2014/main" id="{D94189F9-9C58-9232-FBEC-FE096992AC16}"/>
                  </a:ext>
                </a:extLst>
              </p:cNvPr>
              <p:cNvPicPr/>
              <p:nvPr/>
            </p:nvPicPr>
            <p:blipFill>
              <a:blip r:embed="rId100"/>
              <a:stretch>
                <a:fillRect/>
              </a:stretch>
            </p:blipFill>
            <p:spPr>
              <a:xfrm>
                <a:off x="10488408" y="3243133"/>
                <a:ext cx="578250" cy="244935"/>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113" name="Ink 112">
                <a:extLst>
                  <a:ext uri="{FF2B5EF4-FFF2-40B4-BE49-F238E27FC236}">
                    <a16:creationId xmlns:a16="http://schemas.microsoft.com/office/drawing/2014/main" id="{86A0D0FF-BEDD-0C39-B566-6281E50F8448}"/>
                  </a:ext>
                </a:extLst>
              </p14:cNvPr>
              <p14:cNvContentPartPr/>
              <p14:nvPr/>
            </p14:nvContentPartPr>
            <p14:xfrm>
              <a:off x="6263717" y="3500529"/>
              <a:ext cx="1037153" cy="56792"/>
            </p14:xfrm>
          </p:contentPart>
        </mc:Choice>
        <mc:Fallback xmlns="">
          <p:pic>
            <p:nvPicPr>
              <p:cNvPr id="113" name="Ink 112">
                <a:extLst>
                  <a:ext uri="{FF2B5EF4-FFF2-40B4-BE49-F238E27FC236}">
                    <a16:creationId xmlns:a16="http://schemas.microsoft.com/office/drawing/2014/main" id="{86A0D0FF-BEDD-0C39-B566-6281E50F8448}"/>
                  </a:ext>
                </a:extLst>
              </p:cNvPr>
              <p:cNvPicPr/>
              <p:nvPr/>
            </p:nvPicPr>
            <p:blipFill>
              <a:blip r:embed="rId102"/>
              <a:stretch>
                <a:fillRect/>
              </a:stretch>
            </p:blipFill>
            <p:spPr>
              <a:xfrm>
                <a:off x="6209717" y="3392009"/>
                <a:ext cx="1144792" cy="27347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114" name="Ink 113">
                <a:extLst>
                  <a:ext uri="{FF2B5EF4-FFF2-40B4-BE49-F238E27FC236}">
                    <a16:creationId xmlns:a16="http://schemas.microsoft.com/office/drawing/2014/main" id="{AC18959C-10D8-A867-9526-414FD62A58CE}"/>
                  </a:ext>
                </a:extLst>
              </p14:cNvPr>
              <p14:cNvContentPartPr/>
              <p14:nvPr/>
            </p14:nvContentPartPr>
            <p14:xfrm>
              <a:off x="3169674" y="2996457"/>
              <a:ext cx="1767567" cy="47973"/>
            </p14:xfrm>
          </p:contentPart>
        </mc:Choice>
        <mc:Fallback xmlns="">
          <p:pic>
            <p:nvPicPr>
              <p:cNvPr id="114" name="Ink 113">
                <a:extLst>
                  <a:ext uri="{FF2B5EF4-FFF2-40B4-BE49-F238E27FC236}">
                    <a16:creationId xmlns:a16="http://schemas.microsoft.com/office/drawing/2014/main" id="{AC18959C-10D8-A867-9526-414FD62A58CE}"/>
                  </a:ext>
                </a:extLst>
              </p:cNvPr>
              <p:cNvPicPr/>
              <p:nvPr/>
            </p:nvPicPr>
            <p:blipFill>
              <a:blip r:embed="rId104"/>
              <a:stretch>
                <a:fillRect/>
              </a:stretch>
            </p:blipFill>
            <p:spPr>
              <a:xfrm>
                <a:off x="3163554" y="2990325"/>
                <a:ext cx="1779807" cy="60237"/>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115" name="Ink 114">
                <a:extLst>
                  <a:ext uri="{FF2B5EF4-FFF2-40B4-BE49-F238E27FC236}">
                    <a16:creationId xmlns:a16="http://schemas.microsoft.com/office/drawing/2014/main" id="{4143C490-869A-7E68-477B-A2F44DFD113A}"/>
                  </a:ext>
                </a:extLst>
              </p14:cNvPr>
              <p14:cNvContentPartPr/>
              <p14:nvPr/>
            </p14:nvContentPartPr>
            <p14:xfrm>
              <a:off x="1006866" y="3155545"/>
              <a:ext cx="1127788" cy="10230"/>
            </p14:xfrm>
          </p:contentPart>
        </mc:Choice>
        <mc:Fallback xmlns="">
          <p:pic>
            <p:nvPicPr>
              <p:cNvPr id="115" name="Ink 114">
                <a:extLst>
                  <a:ext uri="{FF2B5EF4-FFF2-40B4-BE49-F238E27FC236}">
                    <a16:creationId xmlns:a16="http://schemas.microsoft.com/office/drawing/2014/main" id="{4143C490-869A-7E68-477B-A2F44DFD113A}"/>
                  </a:ext>
                </a:extLst>
              </p:cNvPr>
              <p:cNvPicPr/>
              <p:nvPr/>
            </p:nvPicPr>
            <p:blipFill>
              <a:blip r:embed="rId106"/>
              <a:stretch>
                <a:fillRect/>
              </a:stretch>
            </p:blipFill>
            <p:spPr>
              <a:xfrm>
                <a:off x="1000746" y="3149548"/>
                <a:ext cx="1140027" cy="22224"/>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117" name="Ink 116">
                <a:extLst>
                  <a:ext uri="{FF2B5EF4-FFF2-40B4-BE49-F238E27FC236}">
                    <a16:creationId xmlns:a16="http://schemas.microsoft.com/office/drawing/2014/main" id="{929214A0-4EFC-654D-8516-819C5D30E4CA}"/>
                  </a:ext>
                </a:extLst>
              </p14:cNvPr>
              <p14:cNvContentPartPr/>
              <p14:nvPr/>
            </p14:nvContentPartPr>
            <p14:xfrm>
              <a:off x="3592995" y="3165069"/>
              <a:ext cx="2041250" cy="705"/>
            </p14:xfrm>
          </p:contentPart>
        </mc:Choice>
        <mc:Fallback xmlns="">
          <p:pic>
            <p:nvPicPr>
              <p:cNvPr id="117" name="Ink 116">
                <a:extLst>
                  <a:ext uri="{FF2B5EF4-FFF2-40B4-BE49-F238E27FC236}">
                    <a16:creationId xmlns:a16="http://schemas.microsoft.com/office/drawing/2014/main" id="{929214A0-4EFC-654D-8516-819C5D30E4CA}"/>
                  </a:ext>
                </a:extLst>
              </p:cNvPr>
              <p:cNvPicPr/>
              <p:nvPr/>
            </p:nvPicPr>
            <p:blipFill>
              <a:blip r:embed="rId108"/>
              <a:stretch>
                <a:fillRect/>
              </a:stretch>
            </p:blipFill>
            <p:spPr>
              <a:xfrm>
                <a:off x="3586875" y="3153084"/>
                <a:ext cx="2053490" cy="24675"/>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118" name="Ink 117">
                <a:extLst>
                  <a:ext uri="{FF2B5EF4-FFF2-40B4-BE49-F238E27FC236}">
                    <a16:creationId xmlns:a16="http://schemas.microsoft.com/office/drawing/2014/main" id="{C65907BB-B7C2-FBDF-A6FA-0DCC35E6A5F7}"/>
                  </a:ext>
                </a:extLst>
              </p14:cNvPr>
              <p14:cNvContentPartPr/>
              <p14:nvPr/>
            </p14:nvContentPartPr>
            <p14:xfrm>
              <a:off x="978431" y="3332975"/>
              <a:ext cx="555186" cy="9877"/>
            </p14:xfrm>
          </p:contentPart>
        </mc:Choice>
        <mc:Fallback xmlns="">
          <p:pic>
            <p:nvPicPr>
              <p:cNvPr id="118" name="Ink 117">
                <a:extLst>
                  <a:ext uri="{FF2B5EF4-FFF2-40B4-BE49-F238E27FC236}">
                    <a16:creationId xmlns:a16="http://schemas.microsoft.com/office/drawing/2014/main" id="{C65907BB-B7C2-FBDF-A6FA-0DCC35E6A5F7}"/>
                  </a:ext>
                </a:extLst>
              </p:cNvPr>
              <p:cNvPicPr/>
              <p:nvPr/>
            </p:nvPicPr>
            <p:blipFill>
              <a:blip r:embed="rId110"/>
              <a:stretch>
                <a:fillRect/>
              </a:stretch>
            </p:blipFill>
            <p:spPr>
              <a:xfrm>
                <a:off x="972310" y="3326756"/>
                <a:ext cx="567427" cy="22315"/>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120" name="Ink 119">
                <a:extLst>
                  <a:ext uri="{FF2B5EF4-FFF2-40B4-BE49-F238E27FC236}">
                    <a16:creationId xmlns:a16="http://schemas.microsoft.com/office/drawing/2014/main" id="{02C673B6-8783-3885-AB68-DD6C238609B1}"/>
                  </a:ext>
                </a:extLst>
              </p14:cNvPr>
              <p14:cNvContentPartPr/>
              <p14:nvPr/>
            </p14:nvContentPartPr>
            <p14:xfrm>
              <a:off x="4251256" y="3295585"/>
              <a:ext cx="1411424" cy="705"/>
            </p14:xfrm>
          </p:contentPart>
        </mc:Choice>
        <mc:Fallback xmlns="">
          <p:pic>
            <p:nvPicPr>
              <p:cNvPr id="120" name="Ink 119">
                <a:extLst>
                  <a:ext uri="{FF2B5EF4-FFF2-40B4-BE49-F238E27FC236}">
                    <a16:creationId xmlns:a16="http://schemas.microsoft.com/office/drawing/2014/main" id="{02C673B6-8783-3885-AB68-DD6C238609B1}"/>
                  </a:ext>
                </a:extLst>
              </p:cNvPr>
              <p:cNvPicPr/>
              <p:nvPr/>
            </p:nvPicPr>
            <p:blipFill>
              <a:blip r:embed="rId112"/>
              <a:stretch>
                <a:fillRect/>
              </a:stretch>
            </p:blipFill>
            <p:spPr>
              <a:xfrm>
                <a:off x="4245137" y="3283600"/>
                <a:ext cx="1423663" cy="24675"/>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122" name="Ink 121">
                <a:extLst>
                  <a:ext uri="{FF2B5EF4-FFF2-40B4-BE49-F238E27FC236}">
                    <a16:creationId xmlns:a16="http://schemas.microsoft.com/office/drawing/2014/main" id="{A9627F4B-9DA9-4F23-A602-48B5D5694BDD}"/>
                  </a:ext>
                </a:extLst>
              </p14:cNvPr>
              <p14:cNvContentPartPr/>
              <p14:nvPr/>
            </p14:nvContentPartPr>
            <p14:xfrm>
              <a:off x="3696426" y="3902305"/>
              <a:ext cx="874720" cy="19048"/>
            </p14:xfrm>
          </p:contentPart>
        </mc:Choice>
        <mc:Fallback xmlns="">
          <p:pic>
            <p:nvPicPr>
              <p:cNvPr id="122" name="Ink 121">
                <a:extLst>
                  <a:ext uri="{FF2B5EF4-FFF2-40B4-BE49-F238E27FC236}">
                    <a16:creationId xmlns:a16="http://schemas.microsoft.com/office/drawing/2014/main" id="{A9627F4B-9DA9-4F23-A602-48B5D5694BDD}"/>
                  </a:ext>
                </a:extLst>
              </p:cNvPr>
              <p:cNvPicPr/>
              <p:nvPr/>
            </p:nvPicPr>
            <p:blipFill>
              <a:blip r:embed="rId114"/>
              <a:stretch>
                <a:fillRect/>
              </a:stretch>
            </p:blipFill>
            <p:spPr>
              <a:xfrm>
                <a:off x="3690307" y="3896195"/>
                <a:ext cx="886959" cy="31267"/>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126" name="Ink 125">
                <a:extLst>
                  <a:ext uri="{FF2B5EF4-FFF2-40B4-BE49-F238E27FC236}">
                    <a16:creationId xmlns:a16="http://schemas.microsoft.com/office/drawing/2014/main" id="{31DBF750-14D7-9956-BEBF-ECCBDEC05E22}"/>
                  </a:ext>
                </a:extLst>
              </p14:cNvPr>
              <p14:cNvContentPartPr/>
              <p14:nvPr/>
            </p14:nvContentPartPr>
            <p14:xfrm>
              <a:off x="3950205" y="4574283"/>
              <a:ext cx="1674444" cy="46915"/>
            </p14:xfrm>
          </p:contentPart>
        </mc:Choice>
        <mc:Fallback xmlns="">
          <p:pic>
            <p:nvPicPr>
              <p:cNvPr id="126" name="Ink 125">
                <a:extLst>
                  <a:ext uri="{FF2B5EF4-FFF2-40B4-BE49-F238E27FC236}">
                    <a16:creationId xmlns:a16="http://schemas.microsoft.com/office/drawing/2014/main" id="{31DBF750-14D7-9956-BEBF-ECCBDEC05E22}"/>
                  </a:ext>
                </a:extLst>
              </p:cNvPr>
              <p:cNvPicPr/>
              <p:nvPr/>
            </p:nvPicPr>
            <p:blipFill>
              <a:blip r:embed="rId116"/>
              <a:stretch>
                <a:fillRect/>
              </a:stretch>
            </p:blipFill>
            <p:spPr>
              <a:xfrm>
                <a:off x="3896202" y="4466018"/>
                <a:ext cx="1782089" cy="263085"/>
              </a:xfrm>
              <a:prstGeom prst="rect">
                <a:avLst/>
              </a:prstGeom>
            </p:spPr>
          </p:pic>
        </mc:Fallback>
      </mc:AlternateContent>
      <p:sp>
        <p:nvSpPr>
          <p:cNvPr id="127" name="TextBox 126">
            <a:extLst>
              <a:ext uri="{FF2B5EF4-FFF2-40B4-BE49-F238E27FC236}">
                <a16:creationId xmlns:a16="http://schemas.microsoft.com/office/drawing/2014/main" id="{85C152FF-62B0-7983-8995-209F7C3FFDFF}"/>
              </a:ext>
            </a:extLst>
          </p:cNvPr>
          <p:cNvSpPr txBox="1"/>
          <p:nvPr/>
        </p:nvSpPr>
        <p:spPr>
          <a:xfrm>
            <a:off x="5960148" y="2501773"/>
            <a:ext cx="403772" cy="512675"/>
          </a:xfrm>
          <a:prstGeom prst="rect">
            <a:avLst/>
          </a:prstGeom>
          <a:noFill/>
        </p:spPr>
        <p:txBody>
          <a:bodyPr wrap="square" rtlCol="0">
            <a:spAutoFit/>
          </a:bodyPr>
          <a:lstStyle/>
          <a:p>
            <a:r>
              <a:rPr lang="en-US" sz="2800" dirty="0"/>
              <a:t>1</a:t>
            </a:r>
          </a:p>
        </p:txBody>
      </p:sp>
      <p:cxnSp>
        <p:nvCxnSpPr>
          <p:cNvPr id="129" name="Straight Arrow Connector 128">
            <a:extLst>
              <a:ext uri="{FF2B5EF4-FFF2-40B4-BE49-F238E27FC236}">
                <a16:creationId xmlns:a16="http://schemas.microsoft.com/office/drawing/2014/main" id="{C9D47B54-2E1B-8AD1-D06C-BECF93BB1C58}"/>
              </a:ext>
            </a:extLst>
          </p:cNvPr>
          <p:cNvCxnSpPr>
            <a:cxnSpLocks/>
          </p:cNvCxnSpPr>
          <p:nvPr/>
        </p:nvCxnSpPr>
        <p:spPr>
          <a:xfrm>
            <a:off x="631321" y="3090519"/>
            <a:ext cx="278712" cy="2117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a:extLst>
              <a:ext uri="{FF2B5EF4-FFF2-40B4-BE49-F238E27FC236}">
                <a16:creationId xmlns:a16="http://schemas.microsoft.com/office/drawing/2014/main" id="{C28FA549-9581-F0A0-4065-0DAA8D0C8D02}"/>
              </a:ext>
            </a:extLst>
          </p:cNvPr>
          <p:cNvCxnSpPr>
            <a:cxnSpLocks/>
          </p:cNvCxnSpPr>
          <p:nvPr/>
        </p:nvCxnSpPr>
        <p:spPr>
          <a:xfrm flipH="1">
            <a:off x="4878466" y="2852225"/>
            <a:ext cx="1113571" cy="4982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Straight Arrow Connector 131">
            <a:extLst>
              <a:ext uri="{FF2B5EF4-FFF2-40B4-BE49-F238E27FC236}">
                <a16:creationId xmlns:a16="http://schemas.microsoft.com/office/drawing/2014/main" id="{121F93FF-A47D-8F1B-5FEB-AE6FC21B120A}"/>
              </a:ext>
            </a:extLst>
          </p:cNvPr>
          <p:cNvCxnSpPr>
            <a:cxnSpLocks/>
            <a:stCxn id="138" idx="1"/>
          </p:cNvCxnSpPr>
          <p:nvPr/>
        </p:nvCxnSpPr>
        <p:spPr>
          <a:xfrm flipH="1" flipV="1">
            <a:off x="11019908" y="4097916"/>
            <a:ext cx="615921" cy="6072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a:extLst>
              <a:ext uri="{FF2B5EF4-FFF2-40B4-BE49-F238E27FC236}">
                <a16:creationId xmlns:a16="http://schemas.microsoft.com/office/drawing/2014/main" id="{777044ED-23CA-81C5-8FE5-62788623B45A}"/>
              </a:ext>
            </a:extLst>
          </p:cNvPr>
          <p:cNvCxnSpPr>
            <a:cxnSpLocks/>
          </p:cNvCxnSpPr>
          <p:nvPr/>
        </p:nvCxnSpPr>
        <p:spPr>
          <a:xfrm flipH="1">
            <a:off x="8950788" y="3265908"/>
            <a:ext cx="2310292" cy="1279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Straight Arrow Connector 133">
            <a:extLst>
              <a:ext uri="{FF2B5EF4-FFF2-40B4-BE49-F238E27FC236}">
                <a16:creationId xmlns:a16="http://schemas.microsoft.com/office/drawing/2014/main" id="{A7A1CF76-5BD5-C5AF-7A46-ECA7EAD815B6}"/>
              </a:ext>
            </a:extLst>
          </p:cNvPr>
          <p:cNvCxnSpPr>
            <a:cxnSpLocks/>
            <a:stCxn id="141" idx="1"/>
          </p:cNvCxnSpPr>
          <p:nvPr/>
        </p:nvCxnSpPr>
        <p:spPr>
          <a:xfrm flipH="1" flipV="1">
            <a:off x="2072994" y="4715027"/>
            <a:ext cx="262361" cy="26495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5" name="Straight Arrow Connector 134">
            <a:extLst>
              <a:ext uri="{FF2B5EF4-FFF2-40B4-BE49-F238E27FC236}">
                <a16:creationId xmlns:a16="http://schemas.microsoft.com/office/drawing/2014/main" id="{A55B2F90-19D2-475D-76DC-34F752AD61EB}"/>
              </a:ext>
            </a:extLst>
          </p:cNvPr>
          <p:cNvCxnSpPr>
            <a:cxnSpLocks/>
          </p:cNvCxnSpPr>
          <p:nvPr/>
        </p:nvCxnSpPr>
        <p:spPr>
          <a:xfrm flipH="1">
            <a:off x="4222822" y="3508772"/>
            <a:ext cx="714183" cy="11213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Straight Arrow Connector 135">
            <a:extLst>
              <a:ext uri="{FF2B5EF4-FFF2-40B4-BE49-F238E27FC236}">
                <a16:creationId xmlns:a16="http://schemas.microsoft.com/office/drawing/2014/main" id="{535C93C6-43EA-675C-74DB-6710BFFDC3C1}"/>
              </a:ext>
            </a:extLst>
          </p:cNvPr>
          <p:cNvCxnSpPr>
            <a:cxnSpLocks/>
          </p:cNvCxnSpPr>
          <p:nvPr/>
        </p:nvCxnSpPr>
        <p:spPr>
          <a:xfrm flipH="1" flipV="1">
            <a:off x="11055336" y="4564758"/>
            <a:ext cx="272532" cy="2822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Straight Arrow Connector 136">
            <a:extLst>
              <a:ext uri="{FF2B5EF4-FFF2-40B4-BE49-F238E27FC236}">
                <a16:creationId xmlns:a16="http://schemas.microsoft.com/office/drawing/2014/main" id="{35F2F7C7-1C57-1531-FA4E-0EA333DBE0CB}"/>
              </a:ext>
            </a:extLst>
          </p:cNvPr>
          <p:cNvCxnSpPr>
            <a:cxnSpLocks/>
          </p:cNvCxnSpPr>
          <p:nvPr/>
        </p:nvCxnSpPr>
        <p:spPr>
          <a:xfrm flipV="1">
            <a:off x="696677" y="3351671"/>
            <a:ext cx="3437109" cy="14885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8" name="TextBox 137">
            <a:extLst>
              <a:ext uri="{FF2B5EF4-FFF2-40B4-BE49-F238E27FC236}">
                <a16:creationId xmlns:a16="http://schemas.microsoft.com/office/drawing/2014/main" id="{63D33C92-09EA-BFD1-50DC-27DEE45D43E2}"/>
              </a:ext>
            </a:extLst>
          </p:cNvPr>
          <p:cNvSpPr txBox="1"/>
          <p:nvPr/>
        </p:nvSpPr>
        <p:spPr>
          <a:xfrm>
            <a:off x="11635828" y="3902305"/>
            <a:ext cx="403772" cy="512675"/>
          </a:xfrm>
          <a:prstGeom prst="rect">
            <a:avLst/>
          </a:prstGeom>
          <a:noFill/>
        </p:spPr>
        <p:txBody>
          <a:bodyPr wrap="square" rtlCol="0">
            <a:spAutoFit/>
          </a:bodyPr>
          <a:lstStyle/>
          <a:p>
            <a:r>
              <a:rPr lang="en-US" sz="2800" dirty="0"/>
              <a:t>5</a:t>
            </a:r>
          </a:p>
        </p:txBody>
      </p:sp>
      <p:sp>
        <p:nvSpPr>
          <p:cNvPr id="139" name="TextBox 138">
            <a:extLst>
              <a:ext uri="{FF2B5EF4-FFF2-40B4-BE49-F238E27FC236}">
                <a16:creationId xmlns:a16="http://schemas.microsoft.com/office/drawing/2014/main" id="{804609D4-9370-EE9D-759A-5FD6D192DEA1}"/>
              </a:ext>
            </a:extLst>
          </p:cNvPr>
          <p:cNvSpPr txBox="1"/>
          <p:nvPr/>
        </p:nvSpPr>
        <p:spPr>
          <a:xfrm>
            <a:off x="11370930" y="2977409"/>
            <a:ext cx="403772" cy="512675"/>
          </a:xfrm>
          <a:prstGeom prst="rect">
            <a:avLst/>
          </a:prstGeom>
          <a:noFill/>
        </p:spPr>
        <p:txBody>
          <a:bodyPr wrap="square" rtlCol="0">
            <a:spAutoFit/>
          </a:bodyPr>
          <a:lstStyle/>
          <a:p>
            <a:r>
              <a:rPr lang="en-US" sz="2800" dirty="0"/>
              <a:t>4</a:t>
            </a:r>
          </a:p>
        </p:txBody>
      </p:sp>
      <p:sp>
        <p:nvSpPr>
          <p:cNvPr id="141" name="TextBox 140">
            <a:extLst>
              <a:ext uri="{FF2B5EF4-FFF2-40B4-BE49-F238E27FC236}">
                <a16:creationId xmlns:a16="http://schemas.microsoft.com/office/drawing/2014/main" id="{D8926FE8-2731-DCA1-8B4E-EA0D1504ACFC}"/>
              </a:ext>
            </a:extLst>
          </p:cNvPr>
          <p:cNvSpPr txBox="1"/>
          <p:nvPr/>
        </p:nvSpPr>
        <p:spPr>
          <a:xfrm>
            <a:off x="2335355" y="4723640"/>
            <a:ext cx="403772" cy="512675"/>
          </a:xfrm>
          <a:prstGeom prst="rect">
            <a:avLst/>
          </a:prstGeom>
          <a:noFill/>
        </p:spPr>
        <p:txBody>
          <a:bodyPr wrap="square" rtlCol="0">
            <a:spAutoFit/>
          </a:bodyPr>
          <a:lstStyle/>
          <a:p>
            <a:r>
              <a:rPr lang="en-US" sz="2800" dirty="0"/>
              <a:t>4</a:t>
            </a:r>
          </a:p>
        </p:txBody>
      </p:sp>
      <p:sp>
        <p:nvSpPr>
          <p:cNvPr id="142" name="TextBox 141">
            <a:extLst>
              <a:ext uri="{FF2B5EF4-FFF2-40B4-BE49-F238E27FC236}">
                <a16:creationId xmlns:a16="http://schemas.microsoft.com/office/drawing/2014/main" id="{8C861FE5-4514-19F3-ADC9-CFF36FBFC491}"/>
              </a:ext>
            </a:extLst>
          </p:cNvPr>
          <p:cNvSpPr txBox="1"/>
          <p:nvPr/>
        </p:nvSpPr>
        <p:spPr>
          <a:xfrm>
            <a:off x="4905223" y="3238914"/>
            <a:ext cx="403772" cy="512675"/>
          </a:xfrm>
          <a:prstGeom prst="rect">
            <a:avLst/>
          </a:prstGeom>
          <a:noFill/>
        </p:spPr>
        <p:txBody>
          <a:bodyPr wrap="square" rtlCol="0">
            <a:spAutoFit/>
          </a:bodyPr>
          <a:lstStyle/>
          <a:p>
            <a:r>
              <a:rPr lang="en-US" sz="2800" dirty="0"/>
              <a:t>3</a:t>
            </a:r>
          </a:p>
        </p:txBody>
      </p:sp>
      <p:sp>
        <p:nvSpPr>
          <p:cNvPr id="143" name="TextBox 142">
            <a:extLst>
              <a:ext uri="{FF2B5EF4-FFF2-40B4-BE49-F238E27FC236}">
                <a16:creationId xmlns:a16="http://schemas.microsoft.com/office/drawing/2014/main" id="{03AC67A1-8E2F-E518-6B8B-B82BC1DA64B9}"/>
              </a:ext>
            </a:extLst>
          </p:cNvPr>
          <p:cNvSpPr txBox="1"/>
          <p:nvPr/>
        </p:nvSpPr>
        <p:spPr>
          <a:xfrm>
            <a:off x="428280" y="2811987"/>
            <a:ext cx="403772" cy="512675"/>
          </a:xfrm>
          <a:prstGeom prst="rect">
            <a:avLst/>
          </a:prstGeom>
          <a:noFill/>
        </p:spPr>
        <p:txBody>
          <a:bodyPr wrap="square" rtlCol="0">
            <a:spAutoFit/>
          </a:bodyPr>
          <a:lstStyle/>
          <a:p>
            <a:r>
              <a:rPr lang="en-US" sz="2800" dirty="0"/>
              <a:t>2</a:t>
            </a:r>
          </a:p>
        </p:txBody>
      </p:sp>
      <p:sp>
        <p:nvSpPr>
          <p:cNvPr id="144" name="TextBox 143">
            <a:extLst>
              <a:ext uri="{FF2B5EF4-FFF2-40B4-BE49-F238E27FC236}">
                <a16:creationId xmlns:a16="http://schemas.microsoft.com/office/drawing/2014/main" id="{C9D8C4FC-AC3F-7ED3-7CF3-9F6B3967C3D7}"/>
              </a:ext>
            </a:extLst>
          </p:cNvPr>
          <p:cNvSpPr txBox="1"/>
          <p:nvPr/>
        </p:nvSpPr>
        <p:spPr>
          <a:xfrm>
            <a:off x="434767" y="3202499"/>
            <a:ext cx="403772" cy="512675"/>
          </a:xfrm>
          <a:prstGeom prst="rect">
            <a:avLst/>
          </a:prstGeom>
          <a:noFill/>
        </p:spPr>
        <p:txBody>
          <a:bodyPr wrap="square" rtlCol="0">
            <a:spAutoFit/>
          </a:bodyPr>
          <a:lstStyle/>
          <a:p>
            <a:r>
              <a:rPr lang="en-US" sz="2800" dirty="0"/>
              <a:t>2</a:t>
            </a:r>
          </a:p>
        </p:txBody>
      </p:sp>
      <p:cxnSp>
        <p:nvCxnSpPr>
          <p:cNvPr id="155" name="Straight Arrow Connector 154">
            <a:extLst>
              <a:ext uri="{FF2B5EF4-FFF2-40B4-BE49-F238E27FC236}">
                <a16:creationId xmlns:a16="http://schemas.microsoft.com/office/drawing/2014/main" id="{A63550AA-A232-7B4F-3945-0D504026CC46}"/>
              </a:ext>
            </a:extLst>
          </p:cNvPr>
          <p:cNvCxnSpPr>
            <a:cxnSpLocks/>
            <a:stCxn id="138" idx="1"/>
          </p:cNvCxnSpPr>
          <p:nvPr/>
        </p:nvCxnSpPr>
        <p:spPr>
          <a:xfrm flipH="1">
            <a:off x="11046983" y="4158642"/>
            <a:ext cx="588845" cy="11721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6" name="Straight Arrow Connector 155">
            <a:extLst>
              <a:ext uri="{FF2B5EF4-FFF2-40B4-BE49-F238E27FC236}">
                <a16:creationId xmlns:a16="http://schemas.microsoft.com/office/drawing/2014/main" id="{1F94D41F-B13A-019B-A129-3B021D6528FD}"/>
              </a:ext>
            </a:extLst>
          </p:cNvPr>
          <p:cNvCxnSpPr>
            <a:cxnSpLocks/>
          </p:cNvCxnSpPr>
          <p:nvPr/>
        </p:nvCxnSpPr>
        <p:spPr>
          <a:xfrm flipH="1">
            <a:off x="11046983" y="4275861"/>
            <a:ext cx="588845" cy="13823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0" name="Straight Arrow Connector 159">
            <a:extLst>
              <a:ext uri="{FF2B5EF4-FFF2-40B4-BE49-F238E27FC236}">
                <a16:creationId xmlns:a16="http://schemas.microsoft.com/office/drawing/2014/main" id="{876ECD12-EA64-AAAE-2FF1-A0F65D83B16D}"/>
              </a:ext>
            </a:extLst>
          </p:cNvPr>
          <p:cNvCxnSpPr>
            <a:cxnSpLocks/>
          </p:cNvCxnSpPr>
          <p:nvPr/>
        </p:nvCxnSpPr>
        <p:spPr>
          <a:xfrm>
            <a:off x="5738082" y="6095669"/>
            <a:ext cx="1424524"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6" name="Straight Arrow Connector 165">
            <a:extLst>
              <a:ext uri="{FF2B5EF4-FFF2-40B4-BE49-F238E27FC236}">
                <a16:creationId xmlns:a16="http://schemas.microsoft.com/office/drawing/2014/main" id="{C89D0C3C-42BC-F796-11FD-71E0CFD0BF68}"/>
              </a:ext>
            </a:extLst>
          </p:cNvPr>
          <p:cNvCxnSpPr>
            <a:cxnSpLocks/>
          </p:cNvCxnSpPr>
          <p:nvPr/>
        </p:nvCxnSpPr>
        <p:spPr>
          <a:xfrm flipV="1">
            <a:off x="5829660" y="5659559"/>
            <a:ext cx="1336856" cy="1313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7" name="Straight Arrow Connector 166">
            <a:extLst>
              <a:ext uri="{FF2B5EF4-FFF2-40B4-BE49-F238E27FC236}">
                <a16:creationId xmlns:a16="http://schemas.microsoft.com/office/drawing/2014/main" id="{9F2D2C11-0971-9A4B-AC1F-EB1806BBE95F}"/>
              </a:ext>
            </a:extLst>
          </p:cNvPr>
          <p:cNvCxnSpPr>
            <a:cxnSpLocks/>
          </p:cNvCxnSpPr>
          <p:nvPr/>
        </p:nvCxnSpPr>
        <p:spPr>
          <a:xfrm flipH="1">
            <a:off x="9958465" y="6410009"/>
            <a:ext cx="1167903" cy="1512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1" name="TextBox 170">
            <a:extLst>
              <a:ext uri="{FF2B5EF4-FFF2-40B4-BE49-F238E27FC236}">
                <a16:creationId xmlns:a16="http://schemas.microsoft.com/office/drawing/2014/main" id="{89E68980-5232-83BC-C5CD-B4149FAC1773}"/>
              </a:ext>
            </a:extLst>
          </p:cNvPr>
          <p:cNvSpPr txBox="1"/>
          <p:nvPr/>
        </p:nvSpPr>
        <p:spPr>
          <a:xfrm>
            <a:off x="11140565" y="6116725"/>
            <a:ext cx="728292" cy="512675"/>
          </a:xfrm>
          <a:prstGeom prst="rect">
            <a:avLst/>
          </a:prstGeom>
          <a:noFill/>
        </p:spPr>
        <p:txBody>
          <a:bodyPr wrap="square" rtlCol="0">
            <a:spAutoFit/>
          </a:bodyPr>
          <a:lstStyle/>
          <a:p>
            <a:r>
              <a:rPr lang="en-US" sz="2800" dirty="0"/>
              <a:t>10</a:t>
            </a:r>
          </a:p>
        </p:txBody>
      </p:sp>
      <p:sp>
        <p:nvSpPr>
          <p:cNvPr id="173" name="TextBox 172">
            <a:extLst>
              <a:ext uri="{FF2B5EF4-FFF2-40B4-BE49-F238E27FC236}">
                <a16:creationId xmlns:a16="http://schemas.microsoft.com/office/drawing/2014/main" id="{CCCD742A-1F7B-481F-9082-87F5B48759B7}"/>
              </a:ext>
            </a:extLst>
          </p:cNvPr>
          <p:cNvSpPr txBox="1"/>
          <p:nvPr/>
        </p:nvSpPr>
        <p:spPr>
          <a:xfrm>
            <a:off x="5506630" y="5397868"/>
            <a:ext cx="403772" cy="512675"/>
          </a:xfrm>
          <a:prstGeom prst="rect">
            <a:avLst/>
          </a:prstGeom>
          <a:noFill/>
        </p:spPr>
        <p:txBody>
          <a:bodyPr wrap="square" rtlCol="0">
            <a:spAutoFit/>
          </a:bodyPr>
          <a:lstStyle/>
          <a:p>
            <a:r>
              <a:rPr lang="en-US" sz="2800" dirty="0"/>
              <a:t>8</a:t>
            </a:r>
          </a:p>
        </p:txBody>
      </p:sp>
      <p:sp>
        <p:nvSpPr>
          <p:cNvPr id="174" name="TextBox 173">
            <a:extLst>
              <a:ext uri="{FF2B5EF4-FFF2-40B4-BE49-F238E27FC236}">
                <a16:creationId xmlns:a16="http://schemas.microsoft.com/office/drawing/2014/main" id="{4E589910-7834-B525-C471-00C9C6D0420D}"/>
              </a:ext>
            </a:extLst>
          </p:cNvPr>
          <p:cNvSpPr txBox="1"/>
          <p:nvPr/>
        </p:nvSpPr>
        <p:spPr>
          <a:xfrm>
            <a:off x="11281261" y="4303728"/>
            <a:ext cx="403772" cy="512675"/>
          </a:xfrm>
          <a:prstGeom prst="rect">
            <a:avLst/>
          </a:prstGeom>
          <a:noFill/>
        </p:spPr>
        <p:txBody>
          <a:bodyPr wrap="square" rtlCol="0">
            <a:spAutoFit/>
          </a:bodyPr>
          <a:lstStyle/>
          <a:p>
            <a:r>
              <a:rPr lang="en-US" sz="2800" dirty="0"/>
              <a:t>6</a:t>
            </a:r>
          </a:p>
        </p:txBody>
      </p:sp>
      <p:sp>
        <p:nvSpPr>
          <p:cNvPr id="175" name="TextBox 174">
            <a:extLst>
              <a:ext uri="{FF2B5EF4-FFF2-40B4-BE49-F238E27FC236}">
                <a16:creationId xmlns:a16="http://schemas.microsoft.com/office/drawing/2014/main" id="{DFD35AB3-FB3F-ACFD-5D3A-0984D4C9957C}"/>
              </a:ext>
            </a:extLst>
          </p:cNvPr>
          <p:cNvSpPr txBox="1"/>
          <p:nvPr/>
        </p:nvSpPr>
        <p:spPr>
          <a:xfrm>
            <a:off x="5559622" y="5113712"/>
            <a:ext cx="403772" cy="512675"/>
          </a:xfrm>
          <a:prstGeom prst="rect">
            <a:avLst/>
          </a:prstGeom>
          <a:noFill/>
        </p:spPr>
        <p:txBody>
          <a:bodyPr wrap="square" rtlCol="0">
            <a:spAutoFit/>
          </a:bodyPr>
          <a:lstStyle/>
          <a:p>
            <a:r>
              <a:rPr lang="en-US" sz="2800" dirty="0"/>
              <a:t>7</a:t>
            </a:r>
          </a:p>
        </p:txBody>
      </p:sp>
      <p:sp>
        <p:nvSpPr>
          <p:cNvPr id="178" name="Double Brace 177">
            <a:extLst>
              <a:ext uri="{FF2B5EF4-FFF2-40B4-BE49-F238E27FC236}">
                <a16:creationId xmlns:a16="http://schemas.microsoft.com/office/drawing/2014/main" id="{DA13F4B3-E8AA-608B-AF33-CB792FCB7BEB}"/>
              </a:ext>
            </a:extLst>
          </p:cNvPr>
          <p:cNvSpPr/>
          <p:nvPr/>
        </p:nvSpPr>
        <p:spPr>
          <a:xfrm>
            <a:off x="5992037" y="5066644"/>
            <a:ext cx="5154260" cy="487562"/>
          </a:xfrm>
          <a:prstGeom prst="bracePair">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9" name="TextBox 178">
            <a:extLst>
              <a:ext uri="{FF2B5EF4-FFF2-40B4-BE49-F238E27FC236}">
                <a16:creationId xmlns:a16="http://schemas.microsoft.com/office/drawing/2014/main" id="{65B83624-2F02-BA32-BC1E-791A5333FBB6}"/>
              </a:ext>
            </a:extLst>
          </p:cNvPr>
          <p:cNvSpPr txBox="1"/>
          <p:nvPr/>
        </p:nvSpPr>
        <p:spPr>
          <a:xfrm>
            <a:off x="11191935" y="5098206"/>
            <a:ext cx="403772" cy="512675"/>
          </a:xfrm>
          <a:prstGeom prst="rect">
            <a:avLst/>
          </a:prstGeom>
          <a:noFill/>
        </p:spPr>
        <p:txBody>
          <a:bodyPr wrap="square" rtlCol="0">
            <a:spAutoFit/>
          </a:bodyPr>
          <a:lstStyle/>
          <a:p>
            <a:r>
              <a:rPr lang="en-US" sz="2800" dirty="0"/>
              <a:t>7</a:t>
            </a:r>
          </a:p>
        </p:txBody>
      </p:sp>
      <p:sp>
        <p:nvSpPr>
          <p:cNvPr id="10" name="TextBox 9">
            <a:extLst>
              <a:ext uri="{FF2B5EF4-FFF2-40B4-BE49-F238E27FC236}">
                <a16:creationId xmlns:a16="http://schemas.microsoft.com/office/drawing/2014/main" id="{A373F5BD-E51C-E081-573C-32D5950EAD6D}"/>
              </a:ext>
            </a:extLst>
          </p:cNvPr>
          <p:cNvSpPr txBox="1"/>
          <p:nvPr/>
        </p:nvSpPr>
        <p:spPr>
          <a:xfrm>
            <a:off x="5489791" y="5849158"/>
            <a:ext cx="403772" cy="512675"/>
          </a:xfrm>
          <a:prstGeom prst="rect">
            <a:avLst/>
          </a:prstGeom>
          <a:noFill/>
        </p:spPr>
        <p:txBody>
          <a:bodyPr wrap="square" rtlCol="0">
            <a:spAutoFit/>
          </a:bodyPr>
          <a:lstStyle/>
          <a:p>
            <a:r>
              <a:rPr lang="en-US" sz="2800" dirty="0"/>
              <a:t>9</a:t>
            </a:r>
          </a:p>
        </p:txBody>
      </p:sp>
    </p:spTree>
    <p:extLst>
      <p:ext uri="{BB962C8B-B14F-4D97-AF65-F5344CB8AC3E}">
        <p14:creationId xmlns:p14="http://schemas.microsoft.com/office/powerpoint/2010/main" val="15738652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E0057-7DA4-3D50-26FD-FE02DEFBD164}"/>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A2936C18-4300-E499-FAF6-8461703DFE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7">
            <a:extLst>
              <a:ext uri="{FF2B5EF4-FFF2-40B4-BE49-F238E27FC236}">
                <a16:creationId xmlns:a16="http://schemas.microsoft.com/office/drawing/2014/main" id="{745E791B-FAE5-99E6-1D3A-8C84E21AC9F2}"/>
              </a:ext>
            </a:extLst>
          </p:cNvPr>
          <p:cNvSpPr>
            <a:spLocks noGrp="1"/>
          </p:cNvSpPr>
          <p:nvPr>
            <p:ph type="title"/>
          </p:nvPr>
        </p:nvSpPr>
        <p:spPr>
          <a:xfrm>
            <a:off x="0" y="0"/>
            <a:ext cx="12192000" cy="914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fontScale="90000"/>
          </a:bodyPr>
          <a:lstStyle/>
          <a:p>
            <a:pPr algn="l"/>
            <a:r>
              <a:rPr lang="en-US" sz="2400" b="1" dirty="0">
                <a:latin typeface="+mj-lt"/>
                <a:cs typeface="+mj-cs"/>
              </a:rPr>
              <a:t>EPA Fraud in water system Science and Analysis  </a:t>
            </a:r>
            <a:r>
              <a:rPr lang="en-US" sz="2400" b="1" dirty="0">
                <a:solidFill>
                  <a:srgbClr val="00B050"/>
                </a:solidFill>
                <a:latin typeface="+mj-lt"/>
              </a:rPr>
              <a:t>Metallic</a:t>
            </a:r>
            <a:r>
              <a:rPr lang="en-US" sz="2400" b="1" dirty="0">
                <a:latin typeface="+mj-lt"/>
              </a:rPr>
              <a:t> and </a:t>
            </a:r>
            <a:r>
              <a:rPr lang="en-US" sz="2400" b="1" dirty="0">
                <a:solidFill>
                  <a:srgbClr val="FF0000"/>
                </a:solidFill>
                <a:latin typeface="+mj-lt"/>
              </a:rPr>
              <a:t>Ionic</a:t>
            </a:r>
            <a:r>
              <a:rPr lang="en-US" sz="2400" b="1" dirty="0">
                <a:latin typeface="+mj-lt"/>
              </a:rPr>
              <a:t> </a:t>
            </a:r>
            <a:r>
              <a:rPr lang="en-US" sz="2800" b="1" dirty="0">
                <a:latin typeface="+mj-lt"/>
              </a:rPr>
              <a:t>Lead </a:t>
            </a:r>
            <a:r>
              <a:rPr lang="en-US" sz="2400" b="1" dirty="0">
                <a:latin typeface="+mj-lt"/>
              </a:rPr>
              <a:t>in our water supply, in the</a:t>
            </a:r>
            <a:br>
              <a:rPr lang="en-US" sz="2400" b="1" dirty="0">
                <a:latin typeface="+mj-lt"/>
              </a:rPr>
            </a:br>
            <a:r>
              <a:rPr lang="en-US" sz="2400" b="1" dirty="0">
                <a:solidFill>
                  <a:srgbClr val="FF0000"/>
                </a:solidFill>
                <a:latin typeface="+mj-lt"/>
              </a:rPr>
              <a:t>United</a:t>
            </a:r>
            <a:r>
              <a:rPr lang="en-US" sz="2400" b="1" dirty="0">
                <a:latin typeface="+mj-lt"/>
              </a:rPr>
              <a:t> </a:t>
            </a:r>
            <a:r>
              <a:rPr lang="en-US" sz="2400" b="1" dirty="0">
                <a:solidFill>
                  <a:schemeClr val="bg1"/>
                </a:solidFill>
                <a:latin typeface="+mj-lt"/>
              </a:rPr>
              <a:t>States</a:t>
            </a:r>
            <a:r>
              <a:rPr lang="en-US" sz="2400" b="1" dirty="0">
                <a:latin typeface="+mj-lt"/>
              </a:rPr>
              <a:t> of </a:t>
            </a:r>
            <a:r>
              <a:rPr lang="en-US" sz="2400" b="1" dirty="0">
                <a:solidFill>
                  <a:srgbClr val="002060"/>
                </a:solidFill>
                <a:latin typeface="+mj-lt"/>
              </a:rPr>
              <a:t>America</a:t>
            </a:r>
            <a:br>
              <a:rPr lang="en-US" sz="2400" b="1" dirty="0">
                <a:latin typeface="+mj-lt"/>
              </a:rPr>
            </a:br>
            <a:r>
              <a:rPr lang="en-US" sz="2400" b="1" dirty="0">
                <a:latin typeface="+mj-lt"/>
              </a:rPr>
              <a:t>Lead and Copper Rule Compliance Sampling, Abigail Cantor, Page 5</a:t>
            </a:r>
            <a:endParaRPr lang="en-US" sz="2400" b="1" dirty="0">
              <a:latin typeface="+mj-lt"/>
              <a:cs typeface="+mj-cs"/>
            </a:endParaRPr>
          </a:p>
        </p:txBody>
      </p:sp>
      <p:sp>
        <p:nvSpPr>
          <p:cNvPr id="55" name="TextBox 54">
            <a:extLst>
              <a:ext uri="{FF2B5EF4-FFF2-40B4-BE49-F238E27FC236}">
                <a16:creationId xmlns:a16="http://schemas.microsoft.com/office/drawing/2014/main" id="{D76FB5FC-CDF2-5F48-34FC-3479BF2BB6CC}"/>
              </a:ext>
            </a:extLst>
          </p:cNvPr>
          <p:cNvSpPr txBox="1"/>
          <p:nvPr/>
        </p:nvSpPr>
        <p:spPr>
          <a:xfrm>
            <a:off x="289902" y="807457"/>
            <a:ext cx="408960" cy="523220"/>
          </a:xfrm>
          <a:prstGeom prst="rect">
            <a:avLst/>
          </a:prstGeom>
          <a:noFill/>
        </p:spPr>
        <p:txBody>
          <a:bodyPr wrap="square" rtlCol="0">
            <a:spAutoFit/>
          </a:bodyPr>
          <a:lstStyle/>
          <a:p>
            <a:r>
              <a:rPr lang="en-US" sz="2800" dirty="0"/>
              <a:t>4</a:t>
            </a:r>
          </a:p>
        </p:txBody>
      </p:sp>
      <p:grpSp>
        <p:nvGrpSpPr>
          <p:cNvPr id="2" name="Group 1">
            <a:extLst>
              <a:ext uri="{FF2B5EF4-FFF2-40B4-BE49-F238E27FC236}">
                <a16:creationId xmlns:a16="http://schemas.microsoft.com/office/drawing/2014/main" id="{DFCEF6B8-88E7-323F-99D8-C940C5CCCCFB}"/>
              </a:ext>
            </a:extLst>
          </p:cNvPr>
          <p:cNvGrpSpPr/>
          <p:nvPr/>
        </p:nvGrpSpPr>
        <p:grpSpPr>
          <a:xfrm>
            <a:off x="98758" y="778257"/>
            <a:ext cx="11994484" cy="6023474"/>
            <a:chOff x="-13540" y="772267"/>
            <a:chExt cx="11994484" cy="6111133"/>
          </a:xfrm>
        </p:grpSpPr>
        <p:pic>
          <p:nvPicPr>
            <p:cNvPr id="3" name="Picture 2">
              <a:extLst>
                <a:ext uri="{FF2B5EF4-FFF2-40B4-BE49-F238E27FC236}">
                  <a16:creationId xmlns:a16="http://schemas.microsoft.com/office/drawing/2014/main" id="{4964084E-170E-445C-8B59-AB887681E7CC}"/>
                </a:ext>
              </a:extLst>
            </p:cNvPr>
            <p:cNvPicPr>
              <a:picLocks noChangeAspect="1"/>
            </p:cNvPicPr>
            <p:nvPr/>
          </p:nvPicPr>
          <p:blipFill>
            <a:blip r:embed="rId3"/>
            <a:stretch>
              <a:fillRect/>
            </a:stretch>
          </p:blipFill>
          <p:spPr>
            <a:xfrm>
              <a:off x="12700" y="910391"/>
              <a:ext cx="6115904" cy="5973009"/>
            </a:xfrm>
            <a:prstGeom prst="rect">
              <a:avLst/>
            </a:prstGeom>
          </p:spPr>
        </p:pic>
        <p:pic>
          <p:nvPicPr>
            <p:cNvPr id="5" name="Picture 4">
              <a:extLst>
                <a:ext uri="{FF2B5EF4-FFF2-40B4-BE49-F238E27FC236}">
                  <a16:creationId xmlns:a16="http://schemas.microsoft.com/office/drawing/2014/main" id="{7844399E-7043-559C-FAD4-5C375CFF34B3}"/>
                </a:ext>
              </a:extLst>
            </p:cNvPr>
            <p:cNvPicPr>
              <a:picLocks noChangeAspect="1"/>
            </p:cNvPicPr>
            <p:nvPr/>
          </p:nvPicPr>
          <p:blipFill>
            <a:blip r:embed="rId4"/>
            <a:stretch>
              <a:fillRect/>
            </a:stretch>
          </p:blipFill>
          <p:spPr>
            <a:xfrm>
              <a:off x="6141304" y="1207861"/>
              <a:ext cx="5839640" cy="2524477"/>
            </a:xfrm>
            <a:prstGeom prst="rect">
              <a:avLst/>
            </a:prstGeom>
          </p:spPr>
        </p:pic>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6646EE4C-656E-4913-A8B0-5F3F5BEC0BD9}"/>
                    </a:ext>
                  </a:extLst>
                </p14:cNvPr>
                <p14:cNvContentPartPr/>
                <p14:nvPr/>
              </p14:nvContentPartPr>
              <p14:xfrm>
                <a:off x="1968160" y="1117220"/>
                <a:ext cx="1524600" cy="51120"/>
              </p14:xfrm>
            </p:contentPart>
          </mc:Choice>
          <mc:Fallback xmlns="">
            <p:pic>
              <p:nvPicPr>
                <p:cNvPr id="8" name="Ink 7">
                  <a:extLst>
                    <a:ext uri="{FF2B5EF4-FFF2-40B4-BE49-F238E27FC236}">
                      <a16:creationId xmlns:a16="http://schemas.microsoft.com/office/drawing/2014/main" id="{6646EE4C-656E-4913-A8B0-5F3F5BEC0BD9}"/>
                    </a:ext>
                  </a:extLst>
                </p:cNvPr>
                <p:cNvPicPr/>
                <p:nvPr/>
              </p:nvPicPr>
              <p:blipFill>
                <a:blip r:embed="rId6"/>
                <a:stretch>
                  <a:fillRect/>
                </a:stretch>
              </p:blipFill>
              <p:spPr>
                <a:xfrm>
                  <a:off x="1914160" y="1007677"/>
                  <a:ext cx="1632240" cy="269841"/>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6" name="Ink 15">
                  <a:extLst>
                    <a:ext uri="{FF2B5EF4-FFF2-40B4-BE49-F238E27FC236}">
                      <a16:creationId xmlns:a16="http://schemas.microsoft.com/office/drawing/2014/main" id="{B90643E0-4F00-44F2-6B55-3D0A306AC221}"/>
                    </a:ext>
                  </a:extLst>
                </p14:cNvPr>
                <p14:cNvContentPartPr/>
                <p14:nvPr/>
              </p14:nvContentPartPr>
              <p14:xfrm>
                <a:off x="965060" y="1320620"/>
                <a:ext cx="1663920" cy="360"/>
              </p14:xfrm>
            </p:contentPart>
          </mc:Choice>
          <mc:Fallback xmlns="">
            <p:pic>
              <p:nvPicPr>
                <p:cNvPr id="16" name="Ink 15">
                  <a:extLst>
                    <a:ext uri="{FF2B5EF4-FFF2-40B4-BE49-F238E27FC236}">
                      <a16:creationId xmlns:a16="http://schemas.microsoft.com/office/drawing/2014/main" id="{B90643E0-4F00-44F2-6B55-3D0A306AC221}"/>
                    </a:ext>
                  </a:extLst>
                </p:cNvPr>
                <p:cNvPicPr/>
                <p:nvPr/>
              </p:nvPicPr>
              <p:blipFill>
                <a:blip r:embed="rId8"/>
                <a:stretch>
                  <a:fillRect/>
                </a:stretch>
              </p:blipFill>
              <p:spPr>
                <a:xfrm>
                  <a:off x="911060" y="1212620"/>
                  <a:ext cx="177156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8" name="Ink 17">
                  <a:extLst>
                    <a:ext uri="{FF2B5EF4-FFF2-40B4-BE49-F238E27FC236}">
                      <a16:creationId xmlns:a16="http://schemas.microsoft.com/office/drawing/2014/main" id="{7156C007-FA87-B139-692B-B656416511C4}"/>
                    </a:ext>
                  </a:extLst>
                </p14:cNvPr>
                <p14:cNvContentPartPr/>
                <p14:nvPr/>
              </p14:nvContentPartPr>
              <p14:xfrm>
                <a:off x="3949460" y="1917500"/>
                <a:ext cx="1257480" cy="25560"/>
              </p14:xfrm>
            </p:contentPart>
          </mc:Choice>
          <mc:Fallback xmlns="">
            <p:pic>
              <p:nvPicPr>
                <p:cNvPr id="18" name="Ink 17">
                  <a:extLst>
                    <a:ext uri="{FF2B5EF4-FFF2-40B4-BE49-F238E27FC236}">
                      <a16:creationId xmlns:a16="http://schemas.microsoft.com/office/drawing/2014/main" id="{7156C007-FA87-B139-692B-B656416511C4}"/>
                    </a:ext>
                  </a:extLst>
                </p:cNvPr>
                <p:cNvPicPr/>
                <p:nvPr/>
              </p:nvPicPr>
              <p:blipFill>
                <a:blip r:embed="rId10"/>
                <a:stretch>
                  <a:fillRect/>
                </a:stretch>
              </p:blipFill>
              <p:spPr>
                <a:xfrm>
                  <a:off x="3895460" y="1807957"/>
                  <a:ext cx="1365120" cy="244281"/>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0" name="Ink 19">
                  <a:extLst>
                    <a:ext uri="{FF2B5EF4-FFF2-40B4-BE49-F238E27FC236}">
                      <a16:creationId xmlns:a16="http://schemas.microsoft.com/office/drawing/2014/main" id="{E845DBA0-B7BE-4C83-026F-C94B49815779}"/>
                    </a:ext>
                  </a:extLst>
                </p14:cNvPr>
                <p14:cNvContentPartPr/>
                <p14:nvPr/>
              </p14:nvContentPartPr>
              <p14:xfrm>
                <a:off x="4152500" y="2095340"/>
                <a:ext cx="1677240" cy="12960"/>
              </p14:xfrm>
            </p:contentPart>
          </mc:Choice>
          <mc:Fallback xmlns="">
            <p:pic>
              <p:nvPicPr>
                <p:cNvPr id="20" name="Ink 19">
                  <a:extLst>
                    <a:ext uri="{FF2B5EF4-FFF2-40B4-BE49-F238E27FC236}">
                      <a16:creationId xmlns:a16="http://schemas.microsoft.com/office/drawing/2014/main" id="{E845DBA0-B7BE-4C83-026F-C94B49815779}"/>
                    </a:ext>
                  </a:extLst>
                </p:cNvPr>
                <p:cNvPicPr/>
                <p:nvPr/>
              </p:nvPicPr>
              <p:blipFill>
                <a:blip r:embed="rId12"/>
                <a:stretch>
                  <a:fillRect/>
                </a:stretch>
              </p:blipFill>
              <p:spPr>
                <a:xfrm>
                  <a:off x="4098500" y="1984254"/>
                  <a:ext cx="1784880" cy="234761"/>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2" name="Ink 21">
                  <a:extLst>
                    <a:ext uri="{FF2B5EF4-FFF2-40B4-BE49-F238E27FC236}">
                      <a16:creationId xmlns:a16="http://schemas.microsoft.com/office/drawing/2014/main" id="{F08776DB-1D18-12A5-C994-4F19F8E64848}"/>
                    </a:ext>
                  </a:extLst>
                </p14:cNvPr>
                <p14:cNvContentPartPr/>
                <p14:nvPr/>
              </p14:nvContentPartPr>
              <p14:xfrm>
                <a:off x="1028420" y="2222060"/>
                <a:ext cx="2883240" cy="51480"/>
              </p14:xfrm>
            </p:contentPart>
          </mc:Choice>
          <mc:Fallback xmlns="">
            <p:pic>
              <p:nvPicPr>
                <p:cNvPr id="22" name="Ink 21">
                  <a:extLst>
                    <a:ext uri="{FF2B5EF4-FFF2-40B4-BE49-F238E27FC236}">
                      <a16:creationId xmlns:a16="http://schemas.microsoft.com/office/drawing/2014/main" id="{F08776DB-1D18-12A5-C994-4F19F8E64848}"/>
                    </a:ext>
                  </a:extLst>
                </p:cNvPr>
                <p:cNvPicPr/>
                <p:nvPr/>
              </p:nvPicPr>
              <p:blipFill>
                <a:blip r:embed="rId14"/>
                <a:stretch>
                  <a:fillRect/>
                </a:stretch>
              </p:blipFill>
              <p:spPr>
                <a:xfrm>
                  <a:off x="974420" y="2112528"/>
                  <a:ext cx="2990880" cy="270179"/>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4" name="Ink 23">
                  <a:extLst>
                    <a:ext uri="{FF2B5EF4-FFF2-40B4-BE49-F238E27FC236}">
                      <a16:creationId xmlns:a16="http://schemas.microsoft.com/office/drawing/2014/main" id="{5FE48F66-0579-0CF2-8AA2-4E65E0AABB58}"/>
                    </a:ext>
                  </a:extLst>
                </p14:cNvPr>
                <p14:cNvContentPartPr/>
                <p14:nvPr/>
              </p14:nvContentPartPr>
              <p14:xfrm>
                <a:off x="4012820" y="2526980"/>
                <a:ext cx="457920" cy="13320"/>
              </p14:xfrm>
            </p:contentPart>
          </mc:Choice>
          <mc:Fallback xmlns="">
            <p:pic>
              <p:nvPicPr>
                <p:cNvPr id="24" name="Ink 23">
                  <a:extLst>
                    <a:ext uri="{FF2B5EF4-FFF2-40B4-BE49-F238E27FC236}">
                      <a16:creationId xmlns:a16="http://schemas.microsoft.com/office/drawing/2014/main" id="{5FE48F66-0579-0CF2-8AA2-4E65E0AABB58}"/>
                    </a:ext>
                  </a:extLst>
                </p:cNvPr>
                <p:cNvPicPr/>
                <p:nvPr/>
              </p:nvPicPr>
              <p:blipFill>
                <a:blip r:embed="rId16"/>
                <a:stretch>
                  <a:fillRect/>
                </a:stretch>
              </p:blipFill>
              <p:spPr>
                <a:xfrm>
                  <a:off x="3958820" y="2415980"/>
                  <a:ext cx="565560" cy="23495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5" name="Ink 24">
                  <a:extLst>
                    <a:ext uri="{FF2B5EF4-FFF2-40B4-BE49-F238E27FC236}">
                      <a16:creationId xmlns:a16="http://schemas.microsoft.com/office/drawing/2014/main" id="{D3F62E50-8007-9D26-B6EA-6F57426BF5A6}"/>
                    </a:ext>
                  </a:extLst>
                </p14:cNvPr>
                <p14:cNvContentPartPr/>
                <p14:nvPr/>
              </p14:nvContentPartPr>
              <p14:xfrm>
                <a:off x="3377780" y="2818580"/>
                <a:ext cx="2361600" cy="39600"/>
              </p14:xfrm>
            </p:contentPart>
          </mc:Choice>
          <mc:Fallback xmlns="">
            <p:pic>
              <p:nvPicPr>
                <p:cNvPr id="25" name="Ink 24">
                  <a:extLst>
                    <a:ext uri="{FF2B5EF4-FFF2-40B4-BE49-F238E27FC236}">
                      <a16:creationId xmlns:a16="http://schemas.microsoft.com/office/drawing/2014/main" id="{D3F62E50-8007-9D26-B6EA-6F57426BF5A6}"/>
                    </a:ext>
                  </a:extLst>
                </p:cNvPr>
                <p:cNvPicPr/>
                <p:nvPr/>
              </p:nvPicPr>
              <p:blipFill>
                <a:blip r:embed="rId18"/>
                <a:stretch>
                  <a:fillRect/>
                </a:stretch>
              </p:blipFill>
              <p:spPr>
                <a:xfrm>
                  <a:off x="3323780" y="2708580"/>
                  <a:ext cx="2469240" cy="259233"/>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6" name="Ink 25">
                  <a:extLst>
                    <a:ext uri="{FF2B5EF4-FFF2-40B4-BE49-F238E27FC236}">
                      <a16:creationId xmlns:a16="http://schemas.microsoft.com/office/drawing/2014/main" id="{CF8CDFF4-E465-D2C5-EE23-E364CFBE9C97}"/>
                    </a:ext>
                  </a:extLst>
                </p14:cNvPr>
                <p14:cNvContentPartPr/>
                <p14:nvPr/>
              </p14:nvContentPartPr>
              <p14:xfrm>
                <a:off x="1460420" y="3034940"/>
                <a:ext cx="912600" cy="27000"/>
              </p14:xfrm>
            </p:contentPart>
          </mc:Choice>
          <mc:Fallback xmlns="">
            <p:pic>
              <p:nvPicPr>
                <p:cNvPr id="26" name="Ink 25">
                  <a:extLst>
                    <a:ext uri="{FF2B5EF4-FFF2-40B4-BE49-F238E27FC236}">
                      <a16:creationId xmlns:a16="http://schemas.microsoft.com/office/drawing/2014/main" id="{CF8CDFF4-E465-D2C5-EE23-E364CFBE9C97}"/>
                    </a:ext>
                  </a:extLst>
                </p:cNvPr>
                <p:cNvPicPr/>
                <p:nvPr/>
              </p:nvPicPr>
              <p:blipFill>
                <a:blip r:embed="rId20"/>
                <a:stretch>
                  <a:fillRect/>
                </a:stretch>
              </p:blipFill>
              <p:spPr>
                <a:xfrm>
                  <a:off x="1406441" y="2925481"/>
                  <a:ext cx="1020198" cy="245554"/>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9" name="Ink 28">
                  <a:extLst>
                    <a:ext uri="{FF2B5EF4-FFF2-40B4-BE49-F238E27FC236}">
                      <a16:creationId xmlns:a16="http://schemas.microsoft.com/office/drawing/2014/main" id="{D4C440F9-8834-5A4A-E13E-8F5F26CAFDDF}"/>
                    </a:ext>
                  </a:extLst>
                </p14:cNvPr>
                <p14:cNvContentPartPr/>
                <p14:nvPr/>
              </p14:nvContentPartPr>
              <p14:xfrm>
                <a:off x="1472660" y="4189820"/>
                <a:ext cx="3327120" cy="129240"/>
              </p14:xfrm>
            </p:contentPart>
          </mc:Choice>
          <mc:Fallback xmlns="">
            <p:pic>
              <p:nvPicPr>
                <p:cNvPr id="29" name="Ink 28">
                  <a:extLst>
                    <a:ext uri="{FF2B5EF4-FFF2-40B4-BE49-F238E27FC236}">
                      <a16:creationId xmlns:a16="http://schemas.microsoft.com/office/drawing/2014/main" id="{D4C440F9-8834-5A4A-E13E-8F5F26CAFDDF}"/>
                    </a:ext>
                  </a:extLst>
                </p:cNvPr>
                <p:cNvPicPr/>
                <p:nvPr/>
              </p:nvPicPr>
              <p:blipFill>
                <a:blip r:embed="rId22"/>
                <a:stretch>
                  <a:fillRect/>
                </a:stretch>
              </p:blipFill>
              <p:spPr>
                <a:xfrm>
                  <a:off x="1418660" y="4080603"/>
                  <a:ext cx="3434760" cy="34731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1" name="Ink 30">
                  <a:extLst>
                    <a:ext uri="{FF2B5EF4-FFF2-40B4-BE49-F238E27FC236}">
                      <a16:creationId xmlns:a16="http://schemas.microsoft.com/office/drawing/2014/main" id="{4C632408-F49B-B712-B348-BAF6EC66A36A}"/>
                    </a:ext>
                  </a:extLst>
                </p14:cNvPr>
                <p14:cNvContentPartPr/>
                <p14:nvPr/>
              </p14:nvContentPartPr>
              <p14:xfrm>
                <a:off x="4902020" y="4394300"/>
                <a:ext cx="825840" cy="25560"/>
              </p14:xfrm>
            </p:contentPart>
          </mc:Choice>
          <mc:Fallback xmlns="">
            <p:pic>
              <p:nvPicPr>
                <p:cNvPr id="31" name="Ink 30">
                  <a:extLst>
                    <a:ext uri="{FF2B5EF4-FFF2-40B4-BE49-F238E27FC236}">
                      <a16:creationId xmlns:a16="http://schemas.microsoft.com/office/drawing/2014/main" id="{4C632408-F49B-B712-B348-BAF6EC66A36A}"/>
                    </a:ext>
                  </a:extLst>
                </p:cNvPr>
                <p:cNvPicPr/>
                <p:nvPr/>
              </p:nvPicPr>
              <p:blipFill>
                <a:blip r:embed="rId24"/>
                <a:stretch>
                  <a:fillRect/>
                </a:stretch>
              </p:blipFill>
              <p:spPr>
                <a:xfrm>
                  <a:off x="4848020" y="4284757"/>
                  <a:ext cx="933480" cy="244281"/>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6" name="Ink 35">
                  <a:extLst>
                    <a:ext uri="{FF2B5EF4-FFF2-40B4-BE49-F238E27FC236}">
                      <a16:creationId xmlns:a16="http://schemas.microsoft.com/office/drawing/2014/main" id="{CBF2ACD1-A42D-3B72-16C1-0691EF3C707F}"/>
                    </a:ext>
                  </a:extLst>
                </p14:cNvPr>
                <p14:cNvContentPartPr/>
                <p14:nvPr/>
              </p14:nvContentPartPr>
              <p14:xfrm>
                <a:off x="1422260" y="5308700"/>
                <a:ext cx="2184480" cy="12600"/>
              </p14:xfrm>
            </p:contentPart>
          </mc:Choice>
          <mc:Fallback xmlns="">
            <p:pic>
              <p:nvPicPr>
                <p:cNvPr id="36" name="Ink 35">
                  <a:extLst>
                    <a:ext uri="{FF2B5EF4-FFF2-40B4-BE49-F238E27FC236}">
                      <a16:creationId xmlns:a16="http://schemas.microsoft.com/office/drawing/2014/main" id="{CBF2ACD1-A42D-3B72-16C1-0691EF3C707F}"/>
                    </a:ext>
                  </a:extLst>
                </p:cNvPr>
                <p:cNvPicPr/>
                <p:nvPr/>
              </p:nvPicPr>
              <p:blipFill>
                <a:blip r:embed="rId26"/>
                <a:stretch>
                  <a:fillRect/>
                </a:stretch>
              </p:blipFill>
              <p:spPr>
                <a:xfrm>
                  <a:off x="1368260" y="5200700"/>
                  <a:ext cx="2292120" cy="22824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8" name="Ink 37">
                  <a:extLst>
                    <a:ext uri="{FF2B5EF4-FFF2-40B4-BE49-F238E27FC236}">
                      <a16:creationId xmlns:a16="http://schemas.microsoft.com/office/drawing/2014/main" id="{A3B27275-AE0A-B295-41EC-BCD1977526B2}"/>
                    </a:ext>
                  </a:extLst>
                </p14:cNvPr>
                <p14:cNvContentPartPr/>
                <p14:nvPr/>
              </p14:nvContentPartPr>
              <p14:xfrm>
                <a:off x="4470380" y="5283140"/>
                <a:ext cx="1092240" cy="360"/>
              </p14:xfrm>
            </p:contentPart>
          </mc:Choice>
          <mc:Fallback xmlns="">
            <p:pic>
              <p:nvPicPr>
                <p:cNvPr id="38" name="Ink 37">
                  <a:extLst>
                    <a:ext uri="{FF2B5EF4-FFF2-40B4-BE49-F238E27FC236}">
                      <a16:creationId xmlns:a16="http://schemas.microsoft.com/office/drawing/2014/main" id="{A3B27275-AE0A-B295-41EC-BCD1977526B2}"/>
                    </a:ext>
                  </a:extLst>
                </p:cNvPr>
                <p:cNvPicPr/>
                <p:nvPr/>
              </p:nvPicPr>
              <p:blipFill>
                <a:blip r:embed="rId28"/>
                <a:stretch>
                  <a:fillRect/>
                </a:stretch>
              </p:blipFill>
              <p:spPr>
                <a:xfrm>
                  <a:off x="4416380" y="5175140"/>
                  <a:ext cx="119988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3" name="Ink 42">
                  <a:extLst>
                    <a:ext uri="{FF2B5EF4-FFF2-40B4-BE49-F238E27FC236}">
                      <a16:creationId xmlns:a16="http://schemas.microsoft.com/office/drawing/2014/main" id="{BBD8E09E-B6E0-E0F9-EFF4-2C1360E7F218}"/>
                    </a:ext>
                  </a:extLst>
                </p14:cNvPr>
                <p14:cNvContentPartPr/>
                <p14:nvPr/>
              </p14:nvContentPartPr>
              <p14:xfrm>
                <a:off x="1993580" y="6095660"/>
                <a:ext cx="2959560" cy="360"/>
              </p14:xfrm>
            </p:contentPart>
          </mc:Choice>
          <mc:Fallback xmlns="">
            <p:pic>
              <p:nvPicPr>
                <p:cNvPr id="43" name="Ink 42">
                  <a:extLst>
                    <a:ext uri="{FF2B5EF4-FFF2-40B4-BE49-F238E27FC236}">
                      <a16:creationId xmlns:a16="http://schemas.microsoft.com/office/drawing/2014/main" id="{BBD8E09E-B6E0-E0F9-EFF4-2C1360E7F218}"/>
                    </a:ext>
                  </a:extLst>
                </p:cNvPr>
                <p:cNvPicPr/>
                <p:nvPr/>
              </p:nvPicPr>
              <p:blipFill>
                <a:blip r:embed="rId30"/>
                <a:stretch>
                  <a:fillRect/>
                </a:stretch>
              </p:blipFill>
              <p:spPr>
                <a:xfrm>
                  <a:off x="1939580" y="5987660"/>
                  <a:ext cx="30672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45" name="Ink 44">
                  <a:extLst>
                    <a:ext uri="{FF2B5EF4-FFF2-40B4-BE49-F238E27FC236}">
                      <a16:creationId xmlns:a16="http://schemas.microsoft.com/office/drawing/2014/main" id="{76B1B21B-DE72-C298-01D5-9C338F3AAF3A}"/>
                    </a:ext>
                  </a:extLst>
                </p14:cNvPr>
                <p14:cNvContentPartPr/>
                <p14:nvPr/>
              </p14:nvContentPartPr>
              <p14:xfrm>
                <a:off x="1358540" y="4559180"/>
                <a:ext cx="1143720" cy="38520"/>
              </p14:xfrm>
            </p:contentPart>
          </mc:Choice>
          <mc:Fallback xmlns="">
            <p:pic>
              <p:nvPicPr>
                <p:cNvPr id="45" name="Ink 44">
                  <a:extLst>
                    <a:ext uri="{FF2B5EF4-FFF2-40B4-BE49-F238E27FC236}">
                      <a16:creationId xmlns:a16="http://schemas.microsoft.com/office/drawing/2014/main" id="{76B1B21B-DE72-C298-01D5-9C338F3AAF3A}"/>
                    </a:ext>
                  </a:extLst>
                </p:cNvPr>
                <p:cNvPicPr/>
                <p:nvPr/>
              </p:nvPicPr>
              <p:blipFill>
                <a:blip r:embed="rId32"/>
                <a:stretch>
                  <a:fillRect/>
                </a:stretch>
              </p:blipFill>
              <p:spPr>
                <a:xfrm>
                  <a:off x="1304540" y="4449123"/>
                  <a:ext cx="1251360" cy="258267"/>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46" name="Ink 45">
                  <a:extLst>
                    <a:ext uri="{FF2B5EF4-FFF2-40B4-BE49-F238E27FC236}">
                      <a16:creationId xmlns:a16="http://schemas.microsoft.com/office/drawing/2014/main" id="{F5E327D4-93F5-3797-8270-2B21CA62961A}"/>
                    </a:ext>
                  </a:extLst>
                </p14:cNvPr>
                <p14:cNvContentPartPr/>
                <p14:nvPr/>
              </p14:nvContentPartPr>
              <p14:xfrm>
                <a:off x="7658180" y="1675220"/>
                <a:ext cx="592200" cy="51840"/>
              </p14:xfrm>
            </p:contentPart>
          </mc:Choice>
          <mc:Fallback xmlns="">
            <p:pic>
              <p:nvPicPr>
                <p:cNvPr id="46" name="Ink 45">
                  <a:extLst>
                    <a:ext uri="{FF2B5EF4-FFF2-40B4-BE49-F238E27FC236}">
                      <a16:creationId xmlns:a16="http://schemas.microsoft.com/office/drawing/2014/main" id="{F5E327D4-93F5-3797-8270-2B21CA62961A}"/>
                    </a:ext>
                  </a:extLst>
                </p:cNvPr>
                <p:cNvPicPr/>
                <p:nvPr/>
              </p:nvPicPr>
              <p:blipFill>
                <a:blip r:embed="rId34"/>
                <a:stretch>
                  <a:fillRect/>
                </a:stretch>
              </p:blipFill>
              <p:spPr>
                <a:xfrm>
                  <a:off x="7604180" y="1565699"/>
                  <a:ext cx="699840" cy="270517"/>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47" name="Ink 46">
                  <a:extLst>
                    <a:ext uri="{FF2B5EF4-FFF2-40B4-BE49-F238E27FC236}">
                      <a16:creationId xmlns:a16="http://schemas.microsoft.com/office/drawing/2014/main" id="{D6DE4AE8-467D-E775-6CC6-9F20C18FFB50}"/>
                    </a:ext>
                  </a:extLst>
                </p14:cNvPr>
                <p14:cNvContentPartPr/>
                <p14:nvPr/>
              </p14:nvContentPartPr>
              <p14:xfrm>
                <a:off x="7962740" y="1839380"/>
                <a:ext cx="3130200" cy="66600"/>
              </p14:xfrm>
            </p:contentPart>
          </mc:Choice>
          <mc:Fallback xmlns="">
            <p:pic>
              <p:nvPicPr>
                <p:cNvPr id="47" name="Ink 46">
                  <a:extLst>
                    <a:ext uri="{FF2B5EF4-FFF2-40B4-BE49-F238E27FC236}">
                      <a16:creationId xmlns:a16="http://schemas.microsoft.com/office/drawing/2014/main" id="{D6DE4AE8-467D-E775-6CC6-9F20C18FFB50}"/>
                    </a:ext>
                  </a:extLst>
                </p:cNvPr>
                <p:cNvPicPr/>
                <p:nvPr/>
              </p:nvPicPr>
              <p:blipFill>
                <a:blip r:embed="rId36"/>
                <a:stretch>
                  <a:fillRect/>
                </a:stretch>
              </p:blipFill>
              <p:spPr>
                <a:xfrm>
                  <a:off x="7908740" y="1729600"/>
                  <a:ext cx="3237840" cy="285795"/>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49" name="Ink 48">
                  <a:extLst>
                    <a:ext uri="{FF2B5EF4-FFF2-40B4-BE49-F238E27FC236}">
                      <a16:creationId xmlns:a16="http://schemas.microsoft.com/office/drawing/2014/main" id="{C044D04F-A8A7-3FDA-5D38-374656D84227}"/>
                    </a:ext>
                  </a:extLst>
                </p14:cNvPr>
                <p14:cNvContentPartPr/>
                <p14:nvPr/>
              </p14:nvContentPartPr>
              <p14:xfrm>
                <a:off x="7823060" y="2463620"/>
                <a:ext cx="2070360" cy="12960"/>
              </p14:xfrm>
            </p:contentPart>
          </mc:Choice>
          <mc:Fallback xmlns="">
            <p:pic>
              <p:nvPicPr>
                <p:cNvPr id="49" name="Ink 48">
                  <a:extLst>
                    <a:ext uri="{FF2B5EF4-FFF2-40B4-BE49-F238E27FC236}">
                      <a16:creationId xmlns:a16="http://schemas.microsoft.com/office/drawing/2014/main" id="{C044D04F-A8A7-3FDA-5D38-374656D84227}"/>
                    </a:ext>
                  </a:extLst>
                </p:cNvPr>
                <p:cNvPicPr/>
                <p:nvPr/>
              </p:nvPicPr>
              <p:blipFill>
                <a:blip r:embed="rId38"/>
                <a:stretch>
                  <a:fillRect/>
                </a:stretch>
              </p:blipFill>
              <p:spPr>
                <a:xfrm>
                  <a:off x="7769060" y="2352534"/>
                  <a:ext cx="2178000" cy="234761"/>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51" name="Ink 50">
                  <a:extLst>
                    <a:ext uri="{FF2B5EF4-FFF2-40B4-BE49-F238E27FC236}">
                      <a16:creationId xmlns:a16="http://schemas.microsoft.com/office/drawing/2014/main" id="{4BA0C667-E239-5A6E-C292-1E91FD75819A}"/>
                    </a:ext>
                  </a:extLst>
                </p14:cNvPr>
                <p14:cNvContentPartPr/>
                <p14:nvPr/>
              </p14:nvContentPartPr>
              <p14:xfrm>
                <a:off x="9817100" y="3352460"/>
                <a:ext cx="1117800" cy="51480"/>
              </p14:xfrm>
            </p:contentPart>
          </mc:Choice>
          <mc:Fallback xmlns="">
            <p:pic>
              <p:nvPicPr>
                <p:cNvPr id="51" name="Ink 50">
                  <a:extLst>
                    <a:ext uri="{FF2B5EF4-FFF2-40B4-BE49-F238E27FC236}">
                      <a16:creationId xmlns:a16="http://schemas.microsoft.com/office/drawing/2014/main" id="{4BA0C667-E239-5A6E-C292-1E91FD75819A}"/>
                    </a:ext>
                  </a:extLst>
                </p:cNvPr>
                <p:cNvPicPr/>
                <p:nvPr/>
              </p:nvPicPr>
              <p:blipFill>
                <a:blip r:embed="rId40"/>
                <a:stretch>
                  <a:fillRect/>
                </a:stretch>
              </p:blipFill>
              <p:spPr>
                <a:xfrm>
                  <a:off x="9763100" y="3242928"/>
                  <a:ext cx="1225440" cy="270179"/>
                </a:xfrm>
                <a:prstGeom prst="rect">
                  <a:avLst/>
                </a:prstGeom>
              </p:spPr>
            </p:pic>
          </mc:Fallback>
        </mc:AlternateContent>
        <p:sp>
          <p:nvSpPr>
            <p:cNvPr id="54" name="TextBox 53">
              <a:extLst>
                <a:ext uri="{FF2B5EF4-FFF2-40B4-BE49-F238E27FC236}">
                  <a16:creationId xmlns:a16="http://schemas.microsoft.com/office/drawing/2014/main" id="{6BB3B0B8-74B3-A174-058C-0653A44DB070}"/>
                </a:ext>
              </a:extLst>
            </p:cNvPr>
            <p:cNvSpPr txBox="1"/>
            <p:nvPr/>
          </p:nvSpPr>
          <p:spPr>
            <a:xfrm>
              <a:off x="250728" y="3942819"/>
              <a:ext cx="408960" cy="523220"/>
            </a:xfrm>
            <a:prstGeom prst="rect">
              <a:avLst/>
            </a:prstGeom>
            <a:noFill/>
          </p:spPr>
          <p:txBody>
            <a:bodyPr wrap="square" rtlCol="0">
              <a:spAutoFit/>
            </a:bodyPr>
            <a:lstStyle/>
            <a:p>
              <a:r>
                <a:rPr lang="en-US" sz="2800" dirty="0"/>
                <a:t>4</a:t>
              </a:r>
            </a:p>
          </p:txBody>
        </p:sp>
        <p:sp>
          <p:nvSpPr>
            <p:cNvPr id="56" name="TextBox 55">
              <a:extLst>
                <a:ext uri="{FF2B5EF4-FFF2-40B4-BE49-F238E27FC236}">
                  <a16:creationId xmlns:a16="http://schemas.microsoft.com/office/drawing/2014/main" id="{67114133-00E6-216B-AB50-E806C986C27C}"/>
                </a:ext>
              </a:extLst>
            </p:cNvPr>
            <p:cNvSpPr txBox="1"/>
            <p:nvPr/>
          </p:nvSpPr>
          <p:spPr>
            <a:xfrm>
              <a:off x="-13540" y="1750320"/>
              <a:ext cx="408960" cy="523220"/>
            </a:xfrm>
            <a:prstGeom prst="rect">
              <a:avLst/>
            </a:prstGeom>
            <a:noFill/>
          </p:spPr>
          <p:txBody>
            <a:bodyPr wrap="square" rtlCol="0">
              <a:spAutoFit/>
            </a:bodyPr>
            <a:lstStyle/>
            <a:p>
              <a:r>
                <a:rPr lang="en-US" sz="2800" dirty="0"/>
                <a:t>2</a:t>
              </a:r>
            </a:p>
          </p:txBody>
        </p:sp>
        <p:sp>
          <p:nvSpPr>
            <p:cNvPr id="57" name="TextBox 56">
              <a:extLst>
                <a:ext uri="{FF2B5EF4-FFF2-40B4-BE49-F238E27FC236}">
                  <a16:creationId xmlns:a16="http://schemas.microsoft.com/office/drawing/2014/main" id="{825D0540-15E4-794D-44C8-FCEA92E56C37}"/>
                </a:ext>
              </a:extLst>
            </p:cNvPr>
            <p:cNvSpPr txBox="1"/>
            <p:nvPr/>
          </p:nvSpPr>
          <p:spPr>
            <a:xfrm>
              <a:off x="68678" y="4962877"/>
              <a:ext cx="408960" cy="523220"/>
            </a:xfrm>
            <a:prstGeom prst="rect">
              <a:avLst/>
            </a:prstGeom>
            <a:noFill/>
          </p:spPr>
          <p:txBody>
            <a:bodyPr wrap="square" rtlCol="0">
              <a:spAutoFit/>
            </a:bodyPr>
            <a:lstStyle/>
            <a:p>
              <a:r>
                <a:rPr lang="en-US" sz="2800" dirty="0"/>
                <a:t>1</a:t>
              </a:r>
            </a:p>
          </p:txBody>
        </p:sp>
        <p:sp>
          <p:nvSpPr>
            <p:cNvPr id="59" name="TextBox 58">
              <a:extLst>
                <a:ext uri="{FF2B5EF4-FFF2-40B4-BE49-F238E27FC236}">
                  <a16:creationId xmlns:a16="http://schemas.microsoft.com/office/drawing/2014/main" id="{417E2B23-F400-B51E-0EA8-CF8D26A113BA}"/>
                </a:ext>
              </a:extLst>
            </p:cNvPr>
            <p:cNvSpPr txBox="1"/>
            <p:nvPr/>
          </p:nvSpPr>
          <p:spPr>
            <a:xfrm>
              <a:off x="9103543" y="3681209"/>
              <a:ext cx="408960" cy="523220"/>
            </a:xfrm>
            <a:prstGeom prst="rect">
              <a:avLst/>
            </a:prstGeom>
            <a:noFill/>
          </p:spPr>
          <p:txBody>
            <a:bodyPr wrap="square" rtlCol="0">
              <a:spAutoFit/>
            </a:bodyPr>
            <a:lstStyle/>
            <a:p>
              <a:r>
                <a:rPr lang="en-US" sz="2800" dirty="0"/>
                <a:t>3</a:t>
              </a:r>
            </a:p>
          </p:txBody>
        </p:sp>
        <p:cxnSp>
          <p:nvCxnSpPr>
            <p:cNvPr id="62" name="Straight Arrow Connector 61">
              <a:extLst>
                <a:ext uri="{FF2B5EF4-FFF2-40B4-BE49-F238E27FC236}">
                  <a16:creationId xmlns:a16="http://schemas.microsoft.com/office/drawing/2014/main" id="{897D654D-7C51-7F34-A18A-334108847065}"/>
                </a:ext>
              </a:extLst>
            </p:cNvPr>
            <p:cNvCxnSpPr>
              <a:cxnSpLocks/>
            </p:cNvCxnSpPr>
            <p:nvPr/>
          </p:nvCxnSpPr>
          <p:spPr>
            <a:xfrm>
              <a:off x="614126" y="1009110"/>
              <a:ext cx="1316274" cy="5757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5B7C1DB0-EA17-44D6-170F-1759AE81B217}"/>
                </a:ext>
              </a:extLst>
            </p:cNvPr>
            <p:cNvCxnSpPr>
              <a:cxnSpLocks/>
            </p:cNvCxnSpPr>
            <p:nvPr/>
          </p:nvCxnSpPr>
          <p:spPr>
            <a:xfrm>
              <a:off x="576366" y="4233037"/>
              <a:ext cx="743894" cy="1103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48646872-0B00-1B96-1E22-8FBDC54DE160}"/>
                </a:ext>
              </a:extLst>
            </p:cNvPr>
            <p:cNvCxnSpPr>
              <a:cxnSpLocks/>
            </p:cNvCxnSpPr>
            <p:nvPr/>
          </p:nvCxnSpPr>
          <p:spPr>
            <a:xfrm>
              <a:off x="333622" y="5263933"/>
              <a:ext cx="938641" cy="5736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F981D09D-5F0A-F3B7-9B77-00F207AA401E}"/>
                </a:ext>
              </a:extLst>
            </p:cNvPr>
            <p:cNvCxnSpPr>
              <a:cxnSpLocks/>
              <a:stCxn id="59" idx="3"/>
            </p:cNvCxnSpPr>
            <p:nvPr/>
          </p:nvCxnSpPr>
          <p:spPr>
            <a:xfrm flipV="1">
              <a:off x="9512503" y="3500975"/>
              <a:ext cx="777337" cy="44184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C8C4D1B9-1613-D0E9-4433-8190B942A6CA}"/>
                </a:ext>
              </a:extLst>
            </p:cNvPr>
            <p:cNvCxnSpPr>
              <a:cxnSpLocks/>
            </p:cNvCxnSpPr>
            <p:nvPr/>
          </p:nvCxnSpPr>
          <p:spPr>
            <a:xfrm>
              <a:off x="288043" y="2000088"/>
              <a:ext cx="4613977" cy="3189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F4155D8-4217-966F-15BB-DA461795EF8D}"/>
                </a:ext>
              </a:extLst>
            </p:cNvPr>
            <p:cNvSpPr txBox="1"/>
            <p:nvPr/>
          </p:nvSpPr>
          <p:spPr>
            <a:xfrm>
              <a:off x="250728" y="772267"/>
              <a:ext cx="408960" cy="530834"/>
            </a:xfrm>
            <a:prstGeom prst="rect">
              <a:avLst/>
            </a:prstGeom>
            <a:noFill/>
          </p:spPr>
          <p:txBody>
            <a:bodyPr wrap="square" rtlCol="0">
              <a:spAutoFit/>
            </a:bodyPr>
            <a:lstStyle/>
            <a:p>
              <a:r>
                <a:rPr lang="en-US" sz="2800" dirty="0"/>
                <a:t>1</a:t>
              </a:r>
            </a:p>
          </p:txBody>
        </p:sp>
      </p:grpSp>
    </p:spTree>
    <p:extLst>
      <p:ext uri="{BB962C8B-B14F-4D97-AF65-F5344CB8AC3E}">
        <p14:creationId xmlns:p14="http://schemas.microsoft.com/office/powerpoint/2010/main" val="16649028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5F1C1-EB26-F2AD-8469-89D5AAF447DC}"/>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3B23A561-79E7-1773-F471-03C23D75B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7">
            <a:extLst>
              <a:ext uri="{FF2B5EF4-FFF2-40B4-BE49-F238E27FC236}">
                <a16:creationId xmlns:a16="http://schemas.microsoft.com/office/drawing/2014/main" id="{633512BB-5C26-FF3A-414F-62D793989080}"/>
              </a:ext>
            </a:extLst>
          </p:cNvPr>
          <p:cNvSpPr>
            <a:spLocks noGrp="1"/>
          </p:cNvSpPr>
          <p:nvPr>
            <p:ph type="title"/>
          </p:nvPr>
        </p:nvSpPr>
        <p:spPr>
          <a:xfrm>
            <a:off x="0" y="0"/>
            <a:ext cx="12192000" cy="914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fontScale="90000"/>
          </a:bodyPr>
          <a:lstStyle/>
          <a:p>
            <a:pPr algn="l"/>
            <a:r>
              <a:rPr lang="en-US" sz="2400" b="1" dirty="0">
                <a:latin typeface="+mj-lt"/>
                <a:cs typeface="+mj-cs"/>
              </a:rPr>
              <a:t>EPA Fraud in water system Science and Analysis  </a:t>
            </a:r>
            <a:r>
              <a:rPr lang="en-US" sz="2400" b="1" dirty="0">
                <a:solidFill>
                  <a:srgbClr val="00B050"/>
                </a:solidFill>
                <a:latin typeface="+mj-lt"/>
              </a:rPr>
              <a:t>Metallic</a:t>
            </a:r>
            <a:r>
              <a:rPr lang="en-US" sz="2400" b="1" dirty="0">
                <a:latin typeface="+mj-lt"/>
              </a:rPr>
              <a:t> and </a:t>
            </a:r>
            <a:r>
              <a:rPr lang="en-US" sz="2400" b="1" dirty="0">
                <a:solidFill>
                  <a:srgbClr val="FF0000"/>
                </a:solidFill>
                <a:latin typeface="+mj-lt"/>
              </a:rPr>
              <a:t>Ionic</a:t>
            </a:r>
            <a:r>
              <a:rPr lang="en-US" sz="2400" b="1" dirty="0">
                <a:latin typeface="+mj-lt"/>
              </a:rPr>
              <a:t> </a:t>
            </a:r>
            <a:r>
              <a:rPr lang="en-US" sz="2800" b="1" dirty="0">
                <a:latin typeface="+mj-lt"/>
              </a:rPr>
              <a:t>Lead </a:t>
            </a:r>
            <a:r>
              <a:rPr lang="en-US" sz="2400" b="1" dirty="0">
                <a:latin typeface="+mj-lt"/>
              </a:rPr>
              <a:t>in our water supply, in the</a:t>
            </a:r>
            <a:br>
              <a:rPr lang="en-US" sz="2400" b="1" dirty="0">
                <a:latin typeface="+mj-lt"/>
              </a:rPr>
            </a:br>
            <a:r>
              <a:rPr lang="en-US" sz="2400" b="1" dirty="0">
                <a:solidFill>
                  <a:srgbClr val="FF0000"/>
                </a:solidFill>
                <a:latin typeface="+mj-lt"/>
              </a:rPr>
              <a:t>United</a:t>
            </a:r>
            <a:r>
              <a:rPr lang="en-US" sz="2400" b="1" dirty="0">
                <a:latin typeface="+mj-lt"/>
              </a:rPr>
              <a:t> </a:t>
            </a:r>
            <a:r>
              <a:rPr lang="en-US" sz="2400" b="1" dirty="0">
                <a:solidFill>
                  <a:schemeClr val="bg1"/>
                </a:solidFill>
                <a:latin typeface="+mj-lt"/>
              </a:rPr>
              <a:t>States</a:t>
            </a:r>
            <a:r>
              <a:rPr lang="en-US" sz="2400" b="1" dirty="0">
                <a:latin typeface="+mj-lt"/>
              </a:rPr>
              <a:t> of </a:t>
            </a:r>
            <a:r>
              <a:rPr lang="en-US" sz="2400" b="1" dirty="0">
                <a:solidFill>
                  <a:srgbClr val="002060"/>
                </a:solidFill>
                <a:latin typeface="+mj-lt"/>
              </a:rPr>
              <a:t>America</a:t>
            </a:r>
            <a:br>
              <a:rPr lang="en-US" sz="2400" b="1" dirty="0">
                <a:latin typeface="+mj-lt"/>
              </a:rPr>
            </a:br>
            <a:r>
              <a:rPr lang="en-US" sz="2400" b="1" dirty="0">
                <a:latin typeface="+mj-lt"/>
              </a:rPr>
              <a:t>Lead and Copper Rule Compliance Sampling, Abigail Cantor, Page 6</a:t>
            </a:r>
            <a:endParaRPr lang="en-US" sz="2400" b="1" dirty="0">
              <a:latin typeface="+mj-lt"/>
              <a:cs typeface="+mj-cs"/>
            </a:endParaRPr>
          </a:p>
        </p:txBody>
      </p:sp>
      <p:grpSp>
        <p:nvGrpSpPr>
          <p:cNvPr id="3" name="Group 2">
            <a:extLst>
              <a:ext uri="{FF2B5EF4-FFF2-40B4-BE49-F238E27FC236}">
                <a16:creationId xmlns:a16="http://schemas.microsoft.com/office/drawing/2014/main" id="{8A9F9840-879C-F6FF-38DA-3F0B80E01C95}"/>
              </a:ext>
            </a:extLst>
          </p:cNvPr>
          <p:cNvGrpSpPr/>
          <p:nvPr/>
        </p:nvGrpSpPr>
        <p:grpSpPr>
          <a:xfrm>
            <a:off x="0" y="993175"/>
            <a:ext cx="12148803" cy="5725516"/>
            <a:chOff x="0" y="993175"/>
            <a:chExt cx="12148803" cy="5725516"/>
          </a:xfrm>
        </p:grpSpPr>
        <p:pic>
          <p:nvPicPr>
            <p:cNvPr id="5" name="Picture 4">
              <a:extLst>
                <a:ext uri="{FF2B5EF4-FFF2-40B4-BE49-F238E27FC236}">
                  <a16:creationId xmlns:a16="http://schemas.microsoft.com/office/drawing/2014/main" id="{F9ACAFDC-6D52-CBB2-88FB-A606F30D3AB8}"/>
                </a:ext>
              </a:extLst>
            </p:cNvPr>
            <p:cNvPicPr>
              <a:picLocks noChangeAspect="1"/>
            </p:cNvPicPr>
            <p:nvPr/>
          </p:nvPicPr>
          <p:blipFill>
            <a:blip r:embed="rId3"/>
            <a:stretch>
              <a:fillRect/>
            </a:stretch>
          </p:blipFill>
          <p:spPr>
            <a:xfrm>
              <a:off x="0" y="993175"/>
              <a:ext cx="6006722" cy="4654698"/>
            </a:xfrm>
            <a:prstGeom prst="rect">
              <a:avLst/>
            </a:prstGeom>
          </p:spPr>
        </p:pic>
        <p:pic>
          <p:nvPicPr>
            <p:cNvPr id="8" name="Picture 7">
              <a:extLst>
                <a:ext uri="{FF2B5EF4-FFF2-40B4-BE49-F238E27FC236}">
                  <a16:creationId xmlns:a16="http://schemas.microsoft.com/office/drawing/2014/main" id="{1C22D9C2-EB34-8065-1AE7-39703D1773D8}"/>
                </a:ext>
              </a:extLst>
            </p:cNvPr>
            <p:cNvPicPr>
              <a:picLocks noChangeAspect="1"/>
            </p:cNvPicPr>
            <p:nvPr/>
          </p:nvPicPr>
          <p:blipFill>
            <a:blip r:embed="rId4"/>
            <a:stretch>
              <a:fillRect/>
            </a:stretch>
          </p:blipFill>
          <p:spPr>
            <a:xfrm>
              <a:off x="5984717" y="3418101"/>
              <a:ext cx="6164086" cy="3300590"/>
            </a:xfrm>
            <a:prstGeom prst="rect">
              <a:avLst/>
            </a:prstGeom>
          </p:spPr>
        </p:pic>
        <p:sp>
          <p:nvSpPr>
            <p:cNvPr id="11" name="TextBox 10">
              <a:extLst>
                <a:ext uri="{FF2B5EF4-FFF2-40B4-BE49-F238E27FC236}">
                  <a16:creationId xmlns:a16="http://schemas.microsoft.com/office/drawing/2014/main" id="{62A92DC0-D762-F906-F933-FF5E78CE9A47}"/>
                </a:ext>
              </a:extLst>
            </p:cNvPr>
            <p:cNvSpPr txBox="1"/>
            <p:nvPr/>
          </p:nvSpPr>
          <p:spPr>
            <a:xfrm>
              <a:off x="6302111" y="1735198"/>
              <a:ext cx="408960" cy="507318"/>
            </a:xfrm>
            <a:prstGeom prst="rect">
              <a:avLst/>
            </a:prstGeom>
            <a:noFill/>
          </p:spPr>
          <p:txBody>
            <a:bodyPr wrap="square" rtlCol="0">
              <a:spAutoFit/>
            </a:bodyPr>
            <a:lstStyle/>
            <a:p>
              <a:r>
                <a:rPr lang="en-US" sz="2800" dirty="0"/>
                <a:t>1</a:t>
              </a:r>
            </a:p>
          </p:txBody>
        </p:sp>
        <p:sp>
          <p:nvSpPr>
            <p:cNvPr id="13" name="TextBox 12">
              <a:extLst>
                <a:ext uri="{FF2B5EF4-FFF2-40B4-BE49-F238E27FC236}">
                  <a16:creationId xmlns:a16="http://schemas.microsoft.com/office/drawing/2014/main" id="{4EF929E5-AD2C-F807-21DF-B8B9B5103078}"/>
                </a:ext>
              </a:extLst>
            </p:cNvPr>
            <p:cNvSpPr txBox="1"/>
            <p:nvPr/>
          </p:nvSpPr>
          <p:spPr>
            <a:xfrm>
              <a:off x="6498800" y="2679777"/>
              <a:ext cx="381000" cy="507318"/>
            </a:xfrm>
            <a:prstGeom prst="rect">
              <a:avLst/>
            </a:prstGeom>
            <a:noFill/>
          </p:spPr>
          <p:txBody>
            <a:bodyPr wrap="square" rtlCol="0">
              <a:spAutoFit/>
            </a:bodyPr>
            <a:lstStyle/>
            <a:p>
              <a:r>
                <a:rPr lang="en-US" sz="2800" dirty="0"/>
                <a:t>2</a:t>
              </a:r>
            </a:p>
          </p:txBody>
        </p:sp>
        <p:sp>
          <p:nvSpPr>
            <p:cNvPr id="14" name="TextBox 13">
              <a:extLst>
                <a:ext uri="{FF2B5EF4-FFF2-40B4-BE49-F238E27FC236}">
                  <a16:creationId xmlns:a16="http://schemas.microsoft.com/office/drawing/2014/main" id="{EF898152-3209-4128-6E8D-A1F1D264347D}"/>
                </a:ext>
              </a:extLst>
            </p:cNvPr>
            <p:cNvSpPr txBox="1"/>
            <p:nvPr/>
          </p:nvSpPr>
          <p:spPr>
            <a:xfrm>
              <a:off x="6126090" y="6143441"/>
              <a:ext cx="381000" cy="507318"/>
            </a:xfrm>
            <a:prstGeom prst="rect">
              <a:avLst/>
            </a:prstGeom>
            <a:noFill/>
          </p:spPr>
          <p:txBody>
            <a:bodyPr wrap="square" rtlCol="0">
              <a:spAutoFit/>
            </a:bodyPr>
            <a:lstStyle/>
            <a:p>
              <a:r>
                <a:rPr lang="en-US" sz="2800" dirty="0"/>
                <a:t>5</a:t>
              </a:r>
            </a:p>
          </p:txBody>
        </p:sp>
        <p:sp>
          <p:nvSpPr>
            <p:cNvPr id="15" name="TextBox 14">
              <a:extLst>
                <a:ext uri="{FF2B5EF4-FFF2-40B4-BE49-F238E27FC236}">
                  <a16:creationId xmlns:a16="http://schemas.microsoft.com/office/drawing/2014/main" id="{5F7BAA0B-06AC-B0A4-AAB5-6AFD59793D45}"/>
                </a:ext>
              </a:extLst>
            </p:cNvPr>
            <p:cNvSpPr txBox="1"/>
            <p:nvPr/>
          </p:nvSpPr>
          <p:spPr>
            <a:xfrm>
              <a:off x="189587" y="4199856"/>
              <a:ext cx="554943" cy="507318"/>
            </a:xfrm>
            <a:prstGeom prst="rect">
              <a:avLst/>
            </a:prstGeom>
            <a:noFill/>
          </p:spPr>
          <p:txBody>
            <a:bodyPr wrap="square" rtlCol="0">
              <a:spAutoFit/>
            </a:bodyPr>
            <a:lstStyle/>
            <a:p>
              <a:r>
                <a:rPr lang="en-US" sz="2800" b="1" dirty="0"/>
                <a:t>4!</a:t>
              </a:r>
            </a:p>
          </p:txBody>
        </p:sp>
        <p:sp>
          <p:nvSpPr>
            <p:cNvPr id="16" name="TextBox 15">
              <a:extLst>
                <a:ext uri="{FF2B5EF4-FFF2-40B4-BE49-F238E27FC236}">
                  <a16:creationId xmlns:a16="http://schemas.microsoft.com/office/drawing/2014/main" id="{23D22F94-135C-A5AE-0062-2126F48671C1}"/>
                </a:ext>
              </a:extLst>
            </p:cNvPr>
            <p:cNvSpPr txBox="1"/>
            <p:nvPr/>
          </p:nvSpPr>
          <p:spPr>
            <a:xfrm>
              <a:off x="6945642" y="2867400"/>
              <a:ext cx="381000" cy="507318"/>
            </a:xfrm>
            <a:prstGeom prst="rect">
              <a:avLst/>
            </a:prstGeom>
            <a:noFill/>
          </p:spPr>
          <p:txBody>
            <a:bodyPr wrap="square" rtlCol="0">
              <a:spAutoFit/>
            </a:bodyPr>
            <a:lstStyle/>
            <a:p>
              <a:r>
                <a:rPr lang="en-US" sz="2800" dirty="0"/>
                <a:t>3</a:t>
              </a:r>
            </a:p>
          </p:txBody>
        </p:sp>
        <p:cxnSp>
          <p:nvCxnSpPr>
            <p:cNvPr id="17" name="Straight Arrow Connector 16">
              <a:extLst>
                <a:ext uri="{FF2B5EF4-FFF2-40B4-BE49-F238E27FC236}">
                  <a16:creationId xmlns:a16="http://schemas.microsoft.com/office/drawing/2014/main" id="{2A440B23-378C-20DB-BF70-A2C0298D3A07}"/>
                </a:ext>
              </a:extLst>
            </p:cNvPr>
            <p:cNvCxnSpPr>
              <a:cxnSpLocks/>
              <a:stCxn id="11" idx="1"/>
            </p:cNvCxnSpPr>
            <p:nvPr/>
          </p:nvCxnSpPr>
          <p:spPr>
            <a:xfrm flipH="1" flipV="1">
              <a:off x="4374082" y="1459350"/>
              <a:ext cx="1928029" cy="52950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3E8471C1-0E86-F0C5-9570-F5DD1442FEC8}"/>
                </a:ext>
              </a:extLst>
            </p:cNvPr>
            <p:cNvCxnSpPr>
              <a:cxnSpLocks/>
            </p:cNvCxnSpPr>
            <p:nvPr/>
          </p:nvCxnSpPr>
          <p:spPr>
            <a:xfrm flipH="1">
              <a:off x="5528712" y="2057463"/>
              <a:ext cx="870374" cy="10480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8BA37AB-CFBD-B723-2A4B-2E67CA45D1E8}"/>
                </a:ext>
              </a:extLst>
            </p:cNvPr>
            <p:cNvCxnSpPr>
              <a:cxnSpLocks/>
            </p:cNvCxnSpPr>
            <p:nvPr/>
          </p:nvCxnSpPr>
          <p:spPr>
            <a:xfrm flipH="1">
              <a:off x="6065855" y="2991939"/>
              <a:ext cx="364536"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B5CBB14-8643-9F89-DE23-DDC60A2768DB}"/>
                </a:ext>
              </a:extLst>
            </p:cNvPr>
            <p:cNvCxnSpPr>
              <a:cxnSpLocks/>
            </p:cNvCxnSpPr>
            <p:nvPr/>
          </p:nvCxnSpPr>
          <p:spPr>
            <a:xfrm flipH="1">
              <a:off x="5384851" y="3222946"/>
              <a:ext cx="1546582" cy="21129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9E5B435-624A-2EDD-FE91-DBCC6C91D3DE}"/>
                </a:ext>
              </a:extLst>
            </p:cNvPr>
            <p:cNvCxnSpPr>
              <a:cxnSpLocks/>
            </p:cNvCxnSpPr>
            <p:nvPr/>
          </p:nvCxnSpPr>
          <p:spPr>
            <a:xfrm flipV="1">
              <a:off x="681665" y="4519702"/>
              <a:ext cx="1474791" cy="852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9FC0E36D-EE96-A24C-349F-84D851DEE924}"/>
                </a:ext>
              </a:extLst>
            </p:cNvPr>
            <p:cNvCxnSpPr>
              <a:cxnSpLocks/>
              <a:stCxn id="79" idx="2"/>
            </p:cNvCxnSpPr>
            <p:nvPr/>
          </p:nvCxnSpPr>
          <p:spPr>
            <a:xfrm>
              <a:off x="11834611" y="2822766"/>
              <a:ext cx="192600" cy="136185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5">
              <p14:nvContentPartPr>
                <p14:cNvPr id="34" name="Ink 33">
                  <a:extLst>
                    <a:ext uri="{FF2B5EF4-FFF2-40B4-BE49-F238E27FC236}">
                      <a16:creationId xmlns:a16="http://schemas.microsoft.com/office/drawing/2014/main" id="{38BFF5BC-475F-28E4-4AAC-BBEBD527B997}"/>
                    </a:ext>
                  </a:extLst>
                </p14:cNvPr>
                <p14:cNvContentPartPr/>
                <p14:nvPr/>
              </p14:nvContentPartPr>
              <p14:xfrm>
                <a:off x="3910880" y="2910588"/>
                <a:ext cx="2002320" cy="98784"/>
              </p14:xfrm>
            </p:contentPart>
          </mc:Choice>
          <mc:Fallback xmlns="">
            <p:pic>
              <p:nvPicPr>
                <p:cNvPr id="34" name="Ink 33">
                  <a:extLst>
                    <a:ext uri="{FF2B5EF4-FFF2-40B4-BE49-F238E27FC236}">
                      <a16:creationId xmlns:a16="http://schemas.microsoft.com/office/drawing/2014/main" id="{38BFF5BC-475F-28E4-4AAC-BBEBD527B997}"/>
                    </a:ext>
                  </a:extLst>
                </p:cNvPr>
                <p:cNvPicPr/>
                <p:nvPr/>
              </p:nvPicPr>
              <p:blipFill>
                <a:blip r:embed="rId6"/>
                <a:stretch>
                  <a:fillRect/>
                </a:stretch>
              </p:blipFill>
              <p:spPr>
                <a:xfrm>
                  <a:off x="3856890" y="2802430"/>
                  <a:ext cx="2109941" cy="314739"/>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6" name="Ink 35">
                  <a:extLst>
                    <a:ext uri="{FF2B5EF4-FFF2-40B4-BE49-F238E27FC236}">
                      <a16:creationId xmlns:a16="http://schemas.microsoft.com/office/drawing/2014/main" id="{531CCA3F-6EC5-0706-338D-716072B6F53D}"/>
                    </a:ext>
                  </a:extLst>
                </p14:cNvPr>
                <p14:cNvContentPartPr/>
                <p14:nvPr/>
              </p14:nvContentPartPr>
              <p14:xfrm>
                <a:off x="1095680" y="3092098"/>
                <a:ext cx="637560" cy="10472"/>
              </p14:xfrm>
            </p:contentPart>
          </mc:Choice>
          <mc:Fallback xmlns="">
            <p:pic>
              <p:nvPicPr>
                <p:cNvPr id="36" name="Ink 35">
                  <a:extLst>
                    <a:ext uri="{FF2B5EF4-FFF2-40B4-BE49-F238E27FC236}">
                      <a16:creationId xmlns:a16="http://schemas.microsoft.com/office/drawing/2014/main" id="{531CCA3F-6EC5-0706-338D-716072B6F53D}"/>
                    </a:ext>
                  </a:extLst>
                </p:cNvPr>
                <p:cNvPicPr/>
                <p:nvPr/>
              </p:nvPicPr>
              <p:blipFill>
                <a:blip r:embed="rId8"/>
                <a:stretch>
                  <a:fillRect/>
                </a:stretch>
              </p:blipFill>
              <p:spPr>
                <a:xfrm>
                  <a:off x="1041680" y="2983767"/>
                  <a:ext cx="745200" cy="226773"/>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8" name="Ink 37">
                  <a:extLst>
                    <a:ext uri="{FF2B5EF4-FFF2-40B4-BE49-F238E27FC236}">
                      <a16:creationId xmlns:a16="http://schemas.microsoft.com/office/drawing/2014/main" id="{4D21EC7C-D90F-B82F-981B-86B99CE5AF1C}"/>
                    </a:ext>
                  </a:extLst>
                </p14:cNvPr>
                <p14:cNvContentPartPr/>
                <p14:nvPr/>
              </p14:nvContentPartPr>
              <p14:xfrm>
                <a:off x="4220611" y="3511293"/>
                <a:ext cx="1164240" cy="68066"/>
              </p14:xfrm>
            </p:contentPart>
          </mc:Choice>
          <mc:Fallback xmlns="">
            <p:pic>
              <p:nvPicPr>
                <p:cNvPr id="38" name="Ink 37">
                  <a:extLst>
                    <a:ext uri="{FF2B5EF4-FFF2-40B4-BE49-F238E27FC236}">
                      <a16:creationId xmlns:a16="http://schemas.microsoft.com/office/drawing/2014/main" id="{4D21EC7C-D90F-B82F-981B-86B99CE5AF1C}"/>
                    </a:ext>
                  </a:extLst>
                </p:cNvPr>
                <p:cNvPicPr/>
                <p:nvPr/>
              </p:nvPicPr>
              <p:blipFill>
                <a:blip r:embed="rId10"/>
                <a:stretch>
                  <a:fillRect/>
                </a:stretch>
              </p:blipFill>
              <p:spPr>
                <a:xfrm>
                  <a:off x="4166611" y="3403252"/>
                  <a:ext cx="1271880" cy="283788"/>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0" name="Ink 39">
                  <a:extLst>
                    <a:ext uri="{FF2B5EF4-FFF2-40B4-BE49-F238E27FC236}">
                      <a16:creationId xmlns:a16="http://schemas.microsoft.com/office/drawing/2014/main" id="{0BE0DF87-5D44-5D49-9133-EA52C1F872C6}"/>
                    </a:ext>
                  </a:extLst>
                </p14:cNvPr>
                <p14:cNvContentPartPr/>
                <p14:nvPr/>
              </p14:nvContentPartPr>
              <p14:xfrm>
                <a:off x="2035411" y="3521415"/>
                <a:ext cx="838080" cy="28274"/>
              </p14:xfrm>
            </p:contentPart>
          </mc:Choice>
          <mc:Fallback xmlns="">
            <p:pic>
              <p:nvPicPr>
                <p:cNvPr id="40" name="Ink 39">
                  <a:extLst>
                    <a:ext uri="{FF2B5EF4-FFF2-40B4-BE49-F238E27FC236}">
                      <a16:creationId xmlns:a16="http://schemas.microsoft.com/office/drawing/2014/main" id="{0BE0DF87-5D44-5D49-9133-EA52C1F872C6}"/>
                    </a:ext>
                  </a:extLst>
                </p:cNvPr>
                <p:cNvPicPr/>
                <p:nvPr/>
              </p:nvPicPr>
              <p:blipFill>
                <a:blip r:embed="rId12"/>
                <a:stretch>
                  <a:fillRect/>
                </a:stretch>
              </p:blipFill>
              <p:spPr>
                <a:xfrm>
                  <a:off x="1981411" y="3414045"/>
                  <a:ext cx="945720" cy="242655"/>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41" name="Ink 40">
                  <a:extLst>
                    <a:ext uri="{FF2B5EF4-FFF2-40B4-BE49-F238E27FC236}">
                      <a16:creationId xmlns:a16="http://schemas.microsoft.com/office/drawing/2014/main" id="{A265DF02-19E7-798A-DCB8-82B973CC1797}"/>
                    </a:ext>
                  </a:extLst>
                </p14:cNvPr>
                <p14:cNvContentPartPr/>
                <p14:nvPr/>
              </p14:nvContentPartPr>
              <p14:xfrm>
                <a:off x="1082851" y="3689312"/>
                <a:ext cx="1469520" cy="29321"/>
              </p14:xfrm>
            </p:contentPart>
          </mc:Choice>
          <mc:Fallback xmlns="">
            <p:pic>
              <p:nvPicPr>
                <p:cNvPr id="41" name="Ink 40">
                  <a:extLst>
                    <a:ext uri="{FF2B5EF4-FFF2-40B4-BE49-F238E27FC236}">
                      <a16:creationId xmlns:a16="http://schemas.microsoft.com/office/drawing/2014/main" id="{A265DF02-19E7-798A-DCB8-82B973CC1797}"/>
                    </a:ext>
                  </a:extLst>
                </p:cNvPr>
                <p:cNvPicPr/>
                <p:nvPr/>
              </p:nvPicPr>
              <p:blipFill>
                <a:blip r:embed="rId14"/>
                <a:stretch>
                  <a:fillRect/>
                </a:stretch>
              </p:blipFill>
              <p:spPr>
                <a:xfrm>
                  <a:off x="1028851" y="3580716"/>
                  <a:ext cx="1577160" cy="246152"/>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44" name="Ink 43">
                  <a:extLst>
                    <a:ext uri="{FF2B5EF4-FFF2-40B4-BE49-F238E27FC236}">
                      <a16:creationId xmlns:a16="http://schemas.microsoft.com/office/drawing/2014/main" id="{0C27D44A-B3A4-CD78-65E1-66D01FE73518}"/>
                    </a:ext>
                  </a:extLst>
                </p14:cNvPr>
                <p14:cNvContentPartPr/>
                <p14:nvPr/>
              </p14:nvContentPartPr>
              <p14:xfrm>
                <a:off x="2253686" y="4277651"/>
                <a:ext cx="3648240" cy="19198"/>
              </p14:xfrm>
            </p:contentPart>
          </mc:Choice>
          <mc:Fallback xmlns="">
            <p:pic>
              <p:nvPicPr>
                <p:cNvPr id="44" name="Ink 43">
                  <a:extLst>
                    <a:ext uri="{FF2B5EF4-FFF2-40B4-BE49-F238E27FC236}">
                      <a16:creationId xmlns:a16="http://schemas.microsoft.com/office/drawing/2014/main" id="{0C27D44A-B3A4-CD78-65E1-66D01FE73518}"/>
                    </a:ext>
                  </a:extLst>
                </p:cNvPr>
                <p:cNvPicPr/>
                <p:nvPr/>
              </p:nvPicPr>
              <p:blipFill>
                <a:blip r:embed="rId16"/>
                <a:stretch>
                  <a:fillRect/>
                </a:stretch>
              </p:blipFill>
              <p:spPr>
                <a:xfrm>
                  <a:off x="2199686" y="4168983"/>
                  <a:ext cx="3755880" cy="236172"/>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49" name="Ink 48">
                  <a:extLst>
                    <a:ext uri="{FF2B5EF4-FFF2-40B4-BE49-F238E27FC236}">
                      <a16:creationId xmlns:a16="http://schemas.microsoft.com/office/drawing/2014/main" id="{05A4C4FD-EB99-D5CF-5DE7-64BF634BA098}"/>
                    </a:ext>
                  </a:extLst>
                </p14:cNvPr>
                <p14:cNvContentPartPr/>
                <p14:nvPr/>
              </p14:nvContentPartPr>
              <p14:xfrm>
                <a:off x="1352491" y="1244156"/>
                <a:ext cx="414000" cy="9425"/>
              </p14:xfrm>
            </p:contentPart>
          </mc:Choice>
          <mc:Fallback xmlns="">
            <p:pic>
              <p:nvPicPr>
                <p:cNvPr id="49" name="Ink 48">
                  <a:extLst>
                    <a:ext uri="{FF2B5EF4-FFF2-40B4-BE49-F238E27FC236}">
                      <a16:creationId xmlns:a16="http://schemas.microsoft.com/office/drawing/2014/main" id="{05A4C4FD-EB99-D5CF-5DE7-64BF634BA098}"/>
                    </a:ext>
                  </a:extLst>
                </p:cNvPr>
                <p:cNvPicPr/>
                <p:nvPr/>
              </p:nvPicPr>
              <p:blipFill>
                <a:blip r:embed="rId18"/>
                <a:stretch>
                  <a:fillRect/>
                </a:stretch>
              </p:blipFill>
              <p:spPr>
                <a:xfrm>
                  <a:off x="1298491" y="1135406"/>
                  <a:ext cx="521640" cy="226563"/>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51" name="Ink 50">
                  <a:extLst>
                    <a:ext uri="{FF2B5EF4-FFF2-40B4-BE49-F238E27FC236}">
                      <a16:creationId xmlns:a16="http://schemas.microsoft.com/office/drawing/2014/main" id="{75074642-1D75-041D-0E4F-17A34847F9EC}"/>
                    </a:ext>
                  </a:extLst>
                </p14:cNvPr>
                <p14:cNvContentPartPr/>
                <p14:nvPr/>
              </p14:nvContentPartPr>
              <p14:xfrm>
                <a:off x="2738491" y="1262656"/>
                <a:ext cx="1752120" cy="698"/>
              </p14:xfrm>
            </p:contentPart>
          </mc:Choice>
          <mc:Fallback xmlns="">
            <p:pic>
              <p:nvPicPr>
                <p:cNvPr id="51" name="Ink 50">
                  <a:extLst>
                    <a:ext uri="{FF2B5EF4-FFF2-40B4-BE49-F238E27FC236}">
                      <a16:creationId xmlns:a16="http://schemas.microsoft.com/office/drawing/2014/main" id="{75074642-1D75-041D-0E4F-17A34847F9EC}"/>
                    </a:ext>
                  </a:extLst>
                </p:cNvPr>
                <p:cNvPicPr/>
                <p:nvPr/>
              </p:nvPicPr>
              <p:blipFill>
                <a:blip r:embed="rId20"/>
                <a:stretch>
                  <a:fillRect/>
                </a:stretch>
              </p:blipFill>
              <p:spPr>
                <a:xfrm>
                  <a:off x="2684491" y="1053256"/>
                  <a:ext cx="1859760" cy="4188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52" name="Ink 51">
                  <a:extLst>
                    <a:ext uri="{FF2B5EF4-FFF2-40B4-BE49-F238E27FC236}">
                      <a16:creationId xmlns:a16="http://schemas.microsoft.com/office/drawing/2014/main" id="{A1D68C98-FF82-67E9-2DAE-C7EC41ABBE00}"/>
                    </a:ext>
                  </a:extLst>
                </p14:cNvPr>
                <p14:cNvContentPartPr/>
                <p14:nvPr/>
              </p14:nvContentPartPr>
              <p14:xfrm>
                <a:off x="5442811" y="1244156"/>
                <a:ext cx="457920" cy="38047"/>
              </p14:xfrm>
            </p:contentPart>
          </mc:Choice>
          <mc:Fallback xmlns="">
            <p:pic>
              <p:nvPicPr>
                <p:cNvPr id="52" name="Ink 51">
                  <a:extLst>
                    <a:ext uri="{FF2B5EF4-FFF2-40B4-BE49-F238E27FC236}">
                      <a16:creationId xmlns:a16="http://schemas.microsoft.com/office/drawing/2014/main" id="{A1D68C98-FF82-67E9-2DAE-C7EC41ABBE00}"/>
                    </a:ext>
                  </a:extLst>
                </p:cNvPr>
                <p:cNvPicPr/>
                <p:nvPr/>
              </p:nvPicPr>
              <p:blipFill>
                <a:blip r:embed="rId22"/>
                <a:stretch>
                  <a:fillRect/>
                </a:stretch>
              </p:blipFill>
              <p:spPr>
                <a:xfrm>
                  <a:off x="5388769" y="1137482"/>
                  <a:ext cx="565645" cy="251039"/>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53" name="Ink 52">
                  <a:extLst>
                    <a:ext uri="{FF2B5EF4-FFF2-40B4-BE49-F238E27FC236}">
                      <a16:creationId xmlns:a16="http://schemas.microsoft.com/office/drawing/2014/main" id="{1787F23C-A87C-AD10-A68F-EEC221D18ABD}"/>
                    </a:ext>
                  </a:extLst>
                </p14:cNvPr>
                <p14:cNvContentPartPr/>
                <p14:nvPr/>
              </p14:nvContentPartPr>
              <p14:xfrm>
                <a:off x="1092211" y="1440327"/>
                <a:ext cx="306720" cy="349"/>
              </p14:xfrm>
            </p:contentPart>
          </mc:Choice>
          <mc:Fallback xmlns="">
            <p:pic>
              <p:nvPicPr>
                <p:cNvPr id="53" name="Ink 52">
                  <a:extLst>
                    <a:ext uri="{FF2B5EF4-FFF2-40B4-BE49-F238E27FC236}">
                      <a16:creationId xmlns:a16="http://schemas.microsoft.com/office/drawing/2014/main" id="{1787F23C-A87C-AD10-A68F-EEC221D18ABD}"/>
                    </a:ext>
                  </a:extLst>
                </p:cNvPr>
                <p:cNvPicPr/>
                <p:nvPr/>
              </p:nvPicPr>
              <p:blipFill>
                <a:blip r:embed="rId24"/>
                <a:stretch>
                  <a:fillRect/>
                </a:stretch>
              </p:blipFill>
              <p:spPr>
                <a:xfrm>
                  <a:off x="1038148" y="1335627"/>
                  <a:ext cx="414486" cy="2094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55" name="Ink 54">
                  <a:extLst>
                    <a:ext uri="{FF2B5EF4-FFF2-40B4-BE49-F238E27FC236}">
                      <a16:creationId xmlns:a16="http://schemas.microsoft.com/office/drawing/2014/main" id="{FC5DE9EF-1861-3BF7-EB82-930D4D9AED76}"/>
                    </a:ext>
                  </a:extLst>
                </p14:cNvPr>
                <p14:cNvContentPartPr/>
                <p14:nvPr/>
              </p14:nvContentPartPr>
              <p14:xfrm>
                <a:off x="1996891" y="1449403"/>
                <a:ext cx="1656360" cy="698"/>
              </p14:xfrm>
            </p:contentPart>
          </mc:Choice>
          <mc:Fallback xmlns="">
            <p:pic>
              <p:nvPicPr>
                <p:cNvPr id="55" name="Ink 54">
                  <a:extLst>
                    <a:ext uri="{FF2B5EF4-FFF2-40B4-BE49-F238E27FC236}">
                      <a16:creationId xmlns:a16="http://schemas.microsoft.com/office/drawing/2014/main" id="{FC5DE9EF-1861-3BF7-EB82-930D4D9AED76}"/>
                    </a:ext>
                  </a:extLst>
                </p:cNvPr>
                <p:cNvPicPr/>
                <p:nvPr/>
              </p:nvPicPr>
              <p:blipFill>
                <a:blip r:embed="rId26"/>
                <a:stretch>
                  <a:fillRect/>
                </a:stretch>
              </p:blipFill>
              <p:spPr>
                <a:xfrm>
                  <a:off x="1942891" y="1240003"/>
                  <a:ext cx="1764000" cy="4188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56" name="Ink 55">
                  <a:extLst>
                    <a:ext uri="{FF2B5EF4-FFF2-40B4-BE49-F238E27FC236}">
                      <a16:creationId xmlns:a16="http://schemas.microsoft.com/office/drawing/2014/main" id="{EFA23F68-BE25-C259-6607-9E7D7BBAD08B}"/>
                    </a:ext>
                  </a:extLst>
                </p14:cNvPr>
                <p14:cNvContentPartPr/>
                <p14:nvPr/>
              </p14:nvContentPartPr>
              <p14:xfrm>
                <a:off x="1303891" y="2037567"/>
                <a:ext cx="513000" cy="19896"/>
              </p14:xfrm>
            </p:contentPart>
          </mc:Choice>
          <mc:Fallback xmlns="">
            <p:pic>
              <p:nvPicPr>
                <p:cNvPr id="56" name="Ink 55">
                  <a:extLst>
                    <a:ext uri="{FF2B5EF4-FFF2-40B4-BE49-F238E27FC236}">
                      <a16:creationId xmlns:a16="http://schemas.microsoft.com/office/drawing/2014/main" id="{EFA23F68-BE25-C259-6607-9E7D7BBAD08B}"/>
                    </a:ext>
                  </a:extLst>
                </p:cNvPr>
                <p:cNvPicPr/>
                <p:nvPr/>
              </p:nvPicPr>
              <p:blipFill>
                <a:blip r:embed="rId28"/>
                <a:stretch>
                  <a:fillRect/>
                </a:stretch>
              </p:blipFill>
              <p:spPr>
                <a:xfrm>
                  <a:off x="1249891" y="1929043"/>
                  <a:ext cx="620640" cy="236582"/>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57" name="Ink 56">
                  <a:extLst>
                    <a:ext uri="{FF2B5EF4-FFF2-40B4-BE49-F238E27FC236}">
                      <a16:creationId xmlns:a16="http://schemas.microsoft.com/office/drawing/2014/main" id="{C6F48221-17A5-B55B-5976-34CE5ABEE87F}"/>
                    </a:ext>
                  </a:extLst>
                </p14:cNvPr>
                <p14:cNvContentPartPr/>
                <p14:nvPr/>
              </p14:nvContentPartPr>
              <p14:xfrm>
                <a:off x="5077051" y="2186615"/>
                <a:ext cx="399600" cy="46774"/>
              </p14:xfrm>
            </p:contentPart>
          </mc:Choice>
          <mc:Fallback xmlns="">
            <p:pic>
              <p:nvPicPr>
                <p:cNvPr id="57" name="Ink 56">
                  <a:extLst>
                    <a:ext uri="{FF2B5EF4-FFF2-40B4-BE49-F238E27FC236}">
                      <a16:creationId xmlns:a16="http://schemas.microsoft.com/office/drawing/2014/main" id="{C6F48221-17A5-B55B-5976-34CE5ABEE87F}"/>
                    </a:ext>
                  </a:extLst>
                </p:cNvPr>
                <p:cNvPicPr/>
                <p:nvPr/>
              </p:nvPicPr>
              <p:blipFill>
                <a:blip r:embed="rId30"/>
                <a:stretch>
                  <a:fillRect/>
                </a:stretch>
              </p:blipFill>
              <p:spPr>
                <a:xfrm>
                  <a:off x="5023051" y="2078675"/>
                  <a:ext cx="507240" cy="262294"/>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64" name="Ink 63">
                  <a:extLst>
                    <a:ext uri="{FF2B5EF4-FFF2-40B4-BE49-F238E27FC236}">
                      <a16:creationId xmlns:a16="http://schemas.microsoft.com/office/drawing/2014/main" id="{A5F9A104-5EBF-A6E6-3034-AB6FC8A35AFF}"/>
                    </a:ext>
                  </a:extLst>
                </p14:cNvPr>
                <p14:cNvContentPartPr/>
                <p14:nvPr/>
              </p14:nvContentPartPr>
              <p14:xfrm>
                <a:off x="1202878" y="4390685"/>
                <a:ext cx="3669840" cy="125661"/>
              </p14:xfrm>
            </p:contentPart>
          </mc:Choice>
          <mc:Fallback xmlns="">
            <p:pic>
              <p:nvPicPr>
                <p:cNvPr id="64" name="Ink 63">
                  <a:extLst>
                    <a:ext uri="{FF2B5EF4-FFF2-40B4-BE49-F238E27FC236}">
                      <a16:creationId xmlns:a16="http://schemas.microsoft.com/office/drawing/2014/main" id="{A5F9A104-5EBF-A6E6-3034-AB6FC8A35AFF}"/>
                    </a:ext>
                  </a:extLst>
                </p:cNvPr>
                <p:cNvPicPr/>
                <p:nvPr/>
              </p:nvPicPr>
              <p:blipFill>
                <a:blip r:embed="rId32"/>
                <a:stretch>
                  <a:fillRect/>
                </a:stretch>
              </p:blipFill>
              <p:spPr>
                <a:xfrm>
                  <a:off x="1148873" y="4282667"/>
                  <a:ext cx="3777491" cy="341337"/>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66" name="Ink 65">
                  <a:extLst>
                    <a:ext uri="{FF2B5EF4-FFF2-40B4-BE49-F238E27FC236}">
                      <a16:creationId xmlns:a16="http://schemas.microsoft.com/office/drawing/2014/main" id="{2522381A-8640-A0C6-D132-B8D54813A587}"/>
                    </a:ext>
                  </a:extLst>
                </p14:cNvPr>
                <p14:cNvContentPartPr/>
                <p14:nvPr/>
              </p14:nvContentPartPr>
              <p14:xfrm>
                <a:off x="7877851" y="3791936"/>
                <a:ext cx="3956760" cy="18849"/>
              </p14:xfrm>
            </p:contentPart>
          </mc:Choice>
          <mc:Fallback xmlns="">
            <p:pic>
              <p:nvPicPr>
                <p:cNvPr id="66" name="Ink 65">
                  <a:extLst>
                    <a:ext uri="{FF2B5EF4-FFF2-40B4-BE49-F238E27FC236}">
                      <a16:creationId xmlns:a16="http://schemas.microsoft.com/office/drawing/2014/main" id="{2522381A-8640-A0C6-D132-B8D54813A587}"/>
                    </a:ext>
                  </a:extLst>
                </p:cNvPr>
                <p:cNvPicPr/>
                <p:nvPr/>
              </p:nvPicPr>
              <p:blipFill>
                <a:blip r:embed="rId34"/>
                <a:stretch>
                  <a:fillRect/>
                </a:stretch>
              </p:blipFill>
              <p:spPr>
                <a:xfrm>
                  <a:off x="7823851" y="3683192"/>
                  <a:ext cx="4064400" cy="235975"/>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68" name="Ink 67">
                  <a:extLst>
                    <a:ext uri="{FF2B5EF4-FFF2-40B4-BE49-F238E27FC236}">
                      <a16:creationId xmlns:a16="http://schemas.microsoft.com/office/drawing/2014/main" id="{205BECCA-7D82-7262-5FBD-E332D299B685}"/>
                    </a:ext>
                  </a:extLst>
                </p14:cNvPr>
                <p14:cNvContentPartPr/>
                <p14:nvPr/>
              </p14:nvContentPartPr>
              <p14:xfrm>
                <a:off x="7233451" y="3969258"/>
                <a:ext cx="4620600" cy="698"/>
              </p14:xfrm>
            </p:contentPart>
          </mc:Choice>
          <mc:Fallback xmlns="">
            <p:pic>
              <p:nvPicPr>
                <p:cNvPr id="68" name="Ink 67">
                  <a:extLst>
                    <a:ext uri="{FF2B5EF4-FFF2-40B4-BE49-F238E27FC236}">
                      <a16:creationId xmlns:a16="http://schemas.microsoft.com/office/drawing/2014/main" id="{205BECCA-7D82-7262-5FBD-E332D299B685}"/>
                    </a:ext>
                  </a:extLst>
                </p:cNvPr>
                <p:cNvPicPr/>
                <p:nvPr/>
              </p:nvPicPr>
              <p:blipFill>
                <a:blip r:embed="rId36"/>
                <a:stretch>
                  <a:fillRect/>
                </a:stretch>
              </p:blipFill>
              <p:spPr>
                <a:xfrm>
                  <a:off x="7179451" y="3759858"/>
                  <a:ext cx="4728240" cy="41880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69" name="Ink 68">
                  <a:extLst>
                    <a:ext uri="{FF2B5EF4-FFF2-40B4-BE49-F238E27FC236}">
                      <a16:creationId xmlns:a16="http://schemas.microsoft.com/office/drawing/2014/main" id="{B603FFB1-6C1E-58DB-7C65-834B42AC434C}"/>
                    </a:ext>
                  </a:extLst>
                </p14:cNvPr>
                <p14:cNvContentPartPr/>
                <p14:nvPr/>
              </p14:nvContentPartPr>
              <p14:xfrm>
                <a:off x="7233451" y="4042909"/>
                <a:ext cx="2763720" cy="58293"/>
              </p14:xfrm>
            </p:contentPart>
          </mc:Choice>
          <mc:Fallback xmlns="">
            <p:pic>
              <p:nvPicPr>
                <p:cNvPr id="69" name="Ink 68">
                  <a:extLst>
                    <a:ext uri="{FF2B5EF4-FFF2-40B4-BE49-F238E27FC236}">
                      <a16:creationId xmlns:a16="http://schemas.microsoft.com/office/drawing/2014/main" id="{B603FFB1-6C1E-58DB-7C65-834B42AC434C}"/>
                    </a:ext>
                  </a:extLst>
                </p:cNvPr>
                <p:cNvPicPr/>
                <p:nvPr/>
              </p:nvPicPr>
              <p:blipFill>
                <a:blip r:embed="rId38"/>
                <a:stretch>
                  <a:fillRect/>
                </a:stretch>
              </p:blipFill>
              <p:spPr>
                <a:xfrm>
                  <a:off x="7179451" y="3934959"/>
                  <a:ext cx="2871360" cy="273833"/>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71" name="Ink 70">
                  <a:extLst>
                    <a:ext uri="{FF2B5EF4-FFF2-40B4-BE49-F238E27FC236}">
                      <a16:creationId xmlns:a16="http://schemas.microsoft.com/office/drawing/2014/main" id="{96345A7B-4640-6EA7-5944-C54DC2A60999}"/>
                    </a:ext>
                  </a:extLst>
                </p14:cNvPr>
                <p14:cNvContentPartPr/>
                <p14:nvPr/>
              </p14:nvContentPartPr>
              <p14:xfrm>
                <a:off x="10043971" y="4156004"/>
                <a:ext cx="1174320" cy="102972"/>
              </p14:xfrm>
            </p:contentPart>
          </mc:Choice>
          <mc:Fallback xmlns="">
            <p:pic>
              <p:nvPicPr>
                <p:cNvPr id="71" name="Ink 70">
                  <a:extLst>
                    <a:ext uri="{FF2B5EF4-FFF2-40B4-BE49-F238E27FC236}">
                      <a16:creationId xmlns:a16="http://schemas.microsoft.com/office/drawing/2014/main" id="{96345A7B-4640-6EA7-5944-C54DC2A60999}"/>
                    </a:ext>
                  </a:extLst>
                </p:cNvPr>
                <p:cNvPicPr/>
                <p:nvPr/>
              </p:nvPicPr>
              <p:blipFill>
                <a:blip r:embed="rId40"/>
                <a:stretch>
                  <a:fillRect/>
                </a:stretch>
              </p:blipFill>
              <p:spPr>
                <a:xfrm>
                  <a:off x="9989971" y="4047991"/>
                  <a:ext cx="1281960" cy="318637"/>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73" name="Ink 72">
                  <a:extLst>
                    <a:ext uri="{FF2B5EF4-FFF2-40B4-BE49-F238E27FC236}">
                      <a16:creationId xmlns:a16="http://schemas.microsoft.com/office/drawing/2014/main" id="{83CE219A-C1ED-8014-18B0-8D1053020B9D}"/>
                    </a:ext>
                  </a:extLst>
                </p14:cNvPr>
                <p14:cNvContentPartPr/>
                <p14:nvPr/>
              </p14:nvContentPartPr>
              <p14:xfrm>
                <a:off x="11208571" y="4211853"/>
                <a:ext cx="818640" cy="349"/>
              </p14:xfrm>
            </p:contentPart>
          </mc:Choice>
          <mc:Fallback xmlns="">
            <p:pic>
              <p:nvPicPr>
                <p:cNvPr id="73" name="Ink 72">
                  <a:extLst>
                    <a:ext uri="{FF2B5EF4-FFF2-40B4-BE49-F238E27FC236}">
                      <a16:creationId xmlns:a16="http://schemas.microsoft.com/office/drawing/2014/main" id="{83CE219A-C1ED-8014-18B0-8D1053020B9D}"/>
                    </a:ext>
                  </a:extLst>
                </p:cNvPr>
                <p:cNvPicPr/>
                <p:nvPr/>
              </p:nvPicPr>
              <p:blipFill>
                <a:blip r:embed="rId42"/>
                <a:stretch>
                  <a:fillRect/>
                </a:stretch>
              </p:blipFill>
              <p:spPr>
                <a:xfrm>
                  <a:off x="11154571" y="4107153"/>
                  <a:ext cx="926280" cy="20940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74" name="Ink 73">
                  <a:extLst>
                    <a:ext uri="{FF2B5EF4-FFF2-40B4-BE49-F238E27FC236}">
                      <a16:creationId xmlns:a16="http://schemas.microsoft.com/office/drawing/2014/main" id="{8FF0A8C7-AA0E-B4B7-71F2-0A82EE9B5199}"/>
                    </a:ext>
                  </a:extLst>
                </p14:cNvPr>
                <p14:cNvContentPartPr/>
                <p14:nvPr/>
              </p14:nvContentPartPr>
              <p14:xfrm>
                <a:off x="8301931" y="4325996"/>
                <a:ext cx="281520" cy="35604"/>
              </p14:xfrm>
            </p:contentPart>
          </mc:Choice>
          <mc:Fallback xmlns="">
            <p:pic>
              <p:nvPicPr>
                <p:cNvPr id="74" name="Ink 73">
                  <a:extLst>
                    <a:ext uri="{FF2B5EF4-FFF2-40B4-BE49-F238E27FC236}">
                      <a16:creationId xmlns:a16="http://schemas.microsoft.com/office/drawing/2014/main" id="{8FF0A8C7-AA0E-B4B7-71F2-0A82EE9B5199}"/>
                    </a:ext>
                  </a:extLst>
                </p:cNvPr>
                <p:cNvPicPr/>
                <p:nvPr/>
              </p:nvPicPr>
              <p:blipFill>
                <a:blip r:embed="rId44"/>
                <a:stretch>
                  <a:fillRect/>
                </a:stretch>
              </p:blipFill>
              <p:spPr>
                <a:xfrm>
                  <a:off x="8247931" y="4217004"/>
                  <a:ext cx="389160" cy="253224"/>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76" name="Ink 75">
                  <a:extLst>
                    <a:ext uri="{FF2B5EF4-FFF2-40B4-BE49-F238E27FC236}">
                      <a16:creationId xmlns:a16="http://schemas.microsoft.com/office/drawing/2014/main" id="{1D1FEAA3-BBC6-49F4-1334-292B847EB171}"/>
                    </a:ext>
                  </a:extLst>
                </p14:cNvPr>
                <p14:cNvContentPartPr/>
                <p14:nvPr/>
              </p14:nvContentPartPr>
              <p14:xfrm>
                <a:off x="7348651" y="4547648"/>
                <a:ext cx="202680" cy="10123"/>
              </p14:xfrm>
            </p:contentPart>
          </mc:Choice>
          <mc:Fallback xmlns="">
            <p:pic>
              <p:nvPicPr>
                <p:cNvPr id="76" name="Ink 75">
                  <a:extLst>
                    <a:ext uri="{FF2B5EF4-FFF2-40B4-BE49-F238E27FC236}">
                      <a16:creationId xmlns:a16="http://schemas.microsoft.com/office/drawing/2014/main" id="{1D1FEAA3-BBC6-49F4-1334-292B847EB171}"/>
                    </a:ext>
                  </a:extLst>
                </p:cNvPr>
                <p:cNvPicPr/>
                <p:nvPr/>
              </p:nvPicPr>
              <p:blipFill>
                <a:blip r:embed="rId46"/>
                <a:stretch>
                  <a:fillRect/>
                </a:stretch>
              </p:blipFill>
              <p:spPr>
                <a:xfrm>
                  <a:off x="7294651" y="4439187"/>
                  <a:ext cx="310320" cy="226683"/>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77" name="Ink 76">
                  <a:extLst>
                    <a:ext uri="{FF2B5EF4-FFF2-40B4-BE49-F238E27FC236}">
                      <a16:creationId xmlns:a16="http://schemas.microsoft.com/office/drawing/2014/main" id="{64078856-767D-5C91-F646-1785B3504DB2}"/>
                    </a:ext>
                  </a:extLst>
                </p14:cNvPr>
                <p14:cNvContentPartPr/>
                <p14:nvPr/>
              </p14:nvContentPartPr>
              <p14:xfrm>
                <a:off x="8628811" y="4649224"/>
                <a:ext cx="1772640" cy="76095"/>
              </p14:xfrm>
            </p:contentPart>
          </mc:Choice>
          <mc:Fallback xmlns="">
            <p:pic>
              <p:nvPicPr>
                <p:cNvPr id="77" name="Ink 76">
                  <a:extLst>
                    <a:ext uri="{FF2B5EF4-FFF2-40B4-BE49-F238E27FC236}">
                      <a16:creationId xmlns:a16="http://schemas.microsoft.com/office/drawing/2014/main" id="{64078856-767D-5C91-F646-1785B3504DB2}"/>
                    </a:ext>
                  </a:extLst>
                </p:cNvPr>
                <p:cNvPicPr/>
                <p:nvPr/>
              </p:nvPicPr>
              <p:blipFill>
                <a:blip r:embed="rId48"/>
                <a:stretch>
                  <a:fillRect/>
                </a:stretch>
              </p:blipFill>
              <p:spPr>
                <a:xfrm>
                  <a:off x="8574811" y="4541032"/>
                  <a:ext cx="1880280" cy="292118"/>
                </a:xfrm>
                <a:prstGeom prst="rect">
                  <a:avLst/>
                </a:prstGeom>
              </p:spPr>
            </p:pic>
          </mc:Fallback>
        </mc:AlternateContent>
        <p:sp>
          <p:nvSpPr>
            <p:cNvPr id="79" name="TextBox 78">
              <a:extLst>
                <a:ext uri="{FF2B5EF4-FFF2-40B4-BE49-F238E27FC236}">
                  <a16:creationId xmlns:a16="http://schemas.microsoft.com/office/drawing/2014/main" id="{7865ED50-6F4B-020D-525D-672BBF334B4F}"/>
                </a:ext>
              </a:extLst>
            </p:cNvPr>
            <p:cNvSpPr txBox="1"/>
            <p:nvPr/>
          </p:nvSpPr>
          <p:spPr>
            <a:xfrm>
              <a:off x="11557139" y="2315448"/>
              <a:ext cx="554943" cy="507318"/>
            </a:xfrm>
            <a:prstGeom prst="rect">
              <a:avLst/>
            </a:prstGeom>
            <a:noFill/>
          </p:spPr>
          <p:txBody>
            <a:bodyPr wrap="square" rtlCol="0">
              <a:spAutoFit/>
            </a:bodyPr>
            <a:lstStyle/>
            <a:p>
              <a:pPr algn="ctr"/>
              <a:r>
                <a:rPr lang="en-US" sz="2800" b="1" dirty="0"/>
                <a:t>4!</a:t>
              </a:r>
            </a:p>
          </p:txBody>
        </p:sp>
        <mc:AlternateContent xmlns:mc="http://schemas.openxmlformats.org/markup-compatibility/2006" xmlns:p14="http://schemas.microsoft.com/office/powerpoint/2010/main">
          <mc:Choice Requires="p14">
            <p:contentPart p14:bwMode="auto" r:id="rId49">
              <p14:nvContentPartPr>
                <p14:cNvPr id="82" name="Ink 81">
                  <a:extLst>
                    <a:ext uri="{FF2B5EF4-FFF2-40B4-BE49-F238E27FC236}">
                      <a16:creationId xmlns:a16="http://schemas.microsoft.com/office/drawing/2014/main" id="{4202F79A-BBCE-59B5-0EEC-7E2EB65086B0}"/>
                    </a:ext>
                  </a:extLst>
                </p14:cNvPr>
                <p14:cNvContentPartPr/>
                <p14:nvPr/>
              </p14:nvContentPartPr>
              <p14:xfrm>
                <a:off x="7242811" y="6300621"/>
                <a:ext cx="877680" cy="28623"/>
              </p14:xfrm>
            </p:contentPart>
          </mc:Choice>
          <mc:Fallback xmlns="">
            <p:pic>
              <p:nvPicPr>
                <p:cNvPr id="82" name="Ink 81">
                  <a:extLst>
                    <a:ext uri="{FF2B5EF4-FFF2-40B4-BE49-F238E27FC236}">
                      <a16:creationId xmlns:a16="http://schemas.microsoft.com/office/drawing/2014/main" id="{4202F79A-BBCE-59B5-0EEC-7E2EB65086B0}"/>
                    </a:ext>
                  </a:extLst>
                </p:cNvPr>
                <p:cNvPicPr/>
                <p:nvPr/>
              </p:nvPicPr>
              <p:blipFill>
                <a:blip r:embed="rId50"/>
                <a:stretch>
                  <a:fillRect/>
                </a:stretch>
              </p:blipFill>
              <p:spPr>
                <a:xfrm>
                  <a:off x="7188811" y="6193285"/>
                  <a:ext cx="985320" cy="242938"/>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84" name="Ink 83">
                  <a:extLst>
                    <a:ext uri="{FF2B5EF4-FFF2-40B4-BE49-F238E27FC236}">
                      <a16:creationId xmlns:a16="http://schemas.microsoft.com/office/drawing/2014/main" id="{BED91A9A-AD72-C55C-0E68-6CF40FF78DAF}"/>
                    </a:ext>
                  </a:extLst>
                </p14:cNvPr>
                <p14:cNvContentPartPr/>
                <p14:nvPr/>
              </p14:nvContentPartPr>
              <p14:xfrm>
                <a:off x="7377811" y="5863948"/>
                <a:ext cx="279360" cy="18849"/>
              </p14:xfrm>
            </p:contentPart>
          </mc:Choice>
          <mc:Fallback xmlns="">
            <p:pic>
              <p:nvPicPr>
                <p:cNvPr id="84" name="Ink 83">
                  <a:extLst>
                    <a:ext uri="{FF2B5EF4-FFF2-40B4-BE49-F238E27FC236}">
                      <a16:creationId xmlns:a16="http://schemas.microsoft.com/office/drawing/2014/main" id="{BED91A9A-AD72-C55C-0E68-6CF40FF78DAF}"/>
                    </a:ext>
                  </a:extLst>
                </p:cNvPr>
                <p:cNvPicPr/>
                <p:nvPr/>
              </p:nvPicPr>
              <p:blipFill>
                <a:blip r:embed="rId52"/>
                <a:stretch>
                  <a:fillRect/>
                </a:stretch>
              </p:blipFill>
              <p:spPr>
                <a:xfrm>
                  <a:off x="7323811" y="5755204"/>
                  <a:ext cx="387000" cy="235975"/>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86" name="Ink 85">
                  <a:extLst>
                    <a:ext uri="{FF2B5EF4-FFF2-40B4-BE49-F238E27FC236}">
                      <a16:creationId xmlns:a16="http://schemas.microsoft.com/office/drawing/2014/main" id="{19513D78-F41D-A14D-FF33-4E304ED3B17B}"/>
                    </a:ext>
                  </a:extLst>
                </p14:cNvPr>
                <p14:cNvContentPartPr/>
                <p14:nvPr/>
              </p14:nvContentPartPr>
              <p14:xfrm>
                <a:off x="9341251" y="5854174"/>
                <a:ext cx="578160" cy="28623"/>
              </p14:xfrm>
            </p:contentPart>
          </mc:Choice>
          <mc:Fallback xmlns="">
            <p:pic>
              <p:nvPicPr>
                <p:cNvPr id="86" name="Ink 85">
                  <a:extLst>
                    <a:ext uri="{FF2B5EF4-FFF2-40B4-BE49-F238E27FC236}">
                      <a16:creationId xmlns:a16="http://schemas.microsoft.com/office/drawing/2014/main" id="{19513D78-F41D-A14D-FF33-4E304ED3B17B}"/>
                    </a:ext>
                  </a:extLst>
                </p:cNvPr>
                <p:cNvPicPr/>
                <p:nvPr/>
              </p:nvPicPr>
              <p:blipFill>
                <a:blip r:embed="rId54"/>
                <a:stretch>
                  <a:fillRect/>
                </a:stretch>
              </p:blipFill>
              <p:spPr>
                <a:xfrm>
                  <a:off x="9287251" y="5746838"/>
                  <a:ext cx="685800" cy="242938"/>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88" name="Ink 87">
                  <a:extLst>
                    <a:ext uri="{FF2B5EF4-FFF2-40B4-BE49-F238E27FC236}">
                      <a16:creationId xmlns:a16="http://schemas.microsoft.com/office/drawing/2014/main" id="{36BBDB24-29F0-80A9-9590-E7ACACEBDD53}"/>
                    </a:ext>
                  </a:extLst>
                </p14:cNvPr>
                <p14:cNvContentPartPr/>
                <p14:nvPr/>
              </p14:nvContentPartPr>
              <p14:xfrm>
                <a:off x="10178611" y="5835674"/>
                <a:ext cx="1097640" cy="9774"/>
              </p14:xfrm>
            </p:contentPart>
          </mc:Choice>
          <mc:Fallback xmlns="">
            <p:pic>
              <p:nvPicPr>
                <p:cNvPr id="88" name="Ink 87">
                  <a:extLst>
                    <a:ext uri="{FF2B5EF4-FFF2-40B4-BE49-F238E27FC236}">
                      <a16:creationId xmlns:a16="http://schemas.microsoft.com/office/drawing/2014/main" id="{36BBDB24-29F0-80A9-9590-E7ACACEBDD53}"/>
                    </a:ext>
                  </a:extLst>
                </p:cNvPr>
                <p:cNvPicPr/>
                <p:nvPr/>
              </p:nvPicPr>
              <p:blipFill>
                <a:blip r:embed="rId56"/>
                <a:stretch>
                  <a:fillRect/>
                </a:stretch>
              </p:blipFill>
              <p:spPr>
                <a:xfrm>
                  <a:off x="10124611" y="5727074"/>
                  <a:ext cx="1205280" cy="226612"/>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90" name="Ink 89">
                  <a:extLst>
                    <a:ext uri="{FF2B5EF4-FFF2-40B4-BE49-F238E27FC236}">
                      <a16:creationId xmlns:a16="http://schemas.microsoft.com/office/drawing/2014/main" id="{951F0CC1-AE2F-9EE2-3EFC-EABE31D0D62C}"/>
                    </a:ext>
                  </a:extLst>
                </p14:cNvPr>
                <p14:cNvContentPartPr/>
                <p14:nvPr/>
              </p14:nvContentPartPr>
              <p14:xfrm>
                <a:off x="9138931" y="6022421"/>
                <a:ext cx="1819800" cy="37698"/>
              </p14:xfrm>
            </p:contentPart>
          </mc:Choice>
          <mc:Fallback xmlns="">
            <p:pic>
              <p:nvPicPr>
                <p:cNvPr id="90" name="Ink 89">
                  <a:extLst>
                    <a:ext uri="{FF2B5EF4-FFF2-40B4-BE49-F238E27FC236}">
                      <a16:creationId xmlns:a16="http://schemas.microsoft.com/office/drawing/2014/main" id="{951F0CC1-AE2F-9EE2-3EFC-EABE31D0D62C}"/>
                    </a:ext>
                  </a:extLst>
                </p:cNvPr>
                <p:cNvPicPr/>
                <p:nvPr/>
              </p:nvPicPr>
              <p:blipFill>
                <a:blip r:embed="rId58"/>
                <a:stretch>
                  <a:fillRect/>
                </a:stretch>
              </p:blipFill>
              <p:spPr>
                <a:xfrm>
                  <a:off x="9084931" y="5914712"/>
                  <a:ext cx="1927440" cy="252756"/>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92" name="Ink 91">
                  <a:extLst>
                    <a:ext uri="{FF2B5EF4-FFF2-40B4-BE49-F238E27FC236}">
                      <a16:creationId xmlns:a16="http://schemas.microsoft.com/office/drawing/2014/main" id="{92447F36-5891-82B0-561D-F4AF4A680298}"/>
                    </a:ext>
                  </a:extLst>
                </p14:cNvPr>
                <p14:cNvContentPartPr/>
                <p14:nvPr/>
              </p14:nvContentPartPr>
              <p14:xfrm>
                <a:off x="10293811" y="6451763"/>
                <a:ext cx="915120" cy="349"/>
              </p14:xfrm>
            </p:contentPart>
          </mc:Choice>
          <mc:Fallback xmlns="">
            <p:pic>
              <p:nvPicPr>
                <p:cNvPr id="92" name="Ink 91">
                  <a:extLst>
                    <a:ext uri="{FF2B5EF4-FFF2-40B4-BE49-F238E27FC236}">
                      <a16:creationId xmlns:a16="http://schemas.microsoft.com/office/drawing/2014/main" id="{92447F36-5891-82B0-561D-F4AF4A680298}"/>
                    </a:ext>
                  </a:extLst>
                </p:cNvPr>
                <p:cNvPicPr/>
                <p:nvPr/>
              </p:nvPicPr>
              <p:blipFill>
                <a:blip r:embed="rId60"/>
                <a:stretch>
                  <a:fillRect/>
                </a:stretch>
              </p:blipFill>
              <p:spPr>
                <a:xfrm>
                  <a:off x="10239811" y="6347063"/>
                  <a:ext cx="1022760" cy="20940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94" name="Ink 93">
                  <a:extLst>
                    <a:ext uri="{FF2B5EF4-FFF2-40B4-BE49-F238E27FC236}">
                      <a16:creationId xmlns:a16="http://schemas.microsoft.com/office/drawing/2014/main" id="{9AB901B7-1148-B951-1A39-6CC975D93C41}"/>
                    </a:ext>
                  </a:extLst>
                </p14:cNvPr>
                <p14:cNvContentPartPr/>
                <p14:nvPr/>
              </p14:nvContentPartPr>
              <p14:xfrm>
                <a:off x="8677051" y="6563811"/>
                <a:ext cx="1511640" cy="698"/>
              </p14:xfrm>
            </p:contentPart>
          </mc:Choice>
          <mc:Fallback xmlns="">
            <p:pic>
              <p:nvPicPr>
                <p:cNvPr id="94" name="Ink 93">
                  <a:extLst>
                    <a:ext uri="{FF2B5EF4-FFF2-40B4-BE49-F238E27FC236}">
                      <a16:creationId xmlns:a16="http://schemas.microsoft.com/office/drawing/2014/main" id="{9AB901B7-1148-B951-1A39-6CC975D93C41}"/>
                    </a:ext>
                  </a:extLst>
                </p:cNvPr>
                <p:cNvPicPr/>
                <p:nvPr/>
              </p:nvPicPr>
              <p:blipFill>
                <a:blip r:embed="rId62"/>
                <a:stretch>
                  <a:fillRect/>
                </a:stretch>
              </p:blipFill>
              <p:spPr>
                <a:xfrm>
                  <a:off x="8623051" y="6354411"/>
                  <a:ext cx="1619280" cy="418800"/>
                </a:xfrm>
                <a:prstGeom prst="rect">
                  <a:avLst/>
                </a:prstGeom>
              </p:spPr>
            </p:pic>
          </mc:Fallback>
        </mc:AlternateContent>
        <p:cxnSp>
          <p:nvCxnSpPr>
            <p:cNvPr id="95" name="Straight Arrow Connector 94">
              <a:extLst>
                <a:ext uri="{FF2B5EF4-FFF2-40B4-BE49-F238E27FC236}">
                  <a16:creationId xmlns:a16="http://schemas.microsoft.com/office/drawing/2014/main" id="{46453A32-52D8-7D62-4804-BE614F2DBC31}"/>
                </a:ext>
              </a:extLst>
            </p:cNvPr>
            <p:cNvCxnSpPr>
              <a:cxnSpLocks/>
            </p:cNvCxnSpPr>
            <p:nvPr/>
          </p:nvCxnSpPr>
          <p:spPr>
            <a:xfrm>
              <a:off x="6420390" y="6499040"/>
              <a:ext cx="1624769" cy="4583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958722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E31D5-0AB8-8D77-83C4-9819E0B264CD}"/>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989A166A-2FA1-624A-21A9-309A73DD84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7">
            <a:extLst>
              <a:ext uri="{FF2B5EF4-FFF2-40B4-BE49-F238E27FC236}">
                <a16:creationId xmlns:a16="http://schemas.microsoft.com/office/drawing/2014/main" id="{92B573D8-910B-2E97-1E01-99579B2B0BF2}"/>
              </a:ext>
            </a:extLst>
          </p:cNvPr>
          <p:cNvSpPr>
            <a:spLocks noGrp="1"/>
          </p:cNvSpPr>
          <p:nvPr>
            <p:ph type="title"/>
          </p:nvPr>
        </p:nvSpPr>
        <p:spPr>
          <a:xfrm>
            <a:off x="0" y="0"/>
            <a:ext cx="12192000" cy="914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fontScale="90000"/>
          </a:bodyPr>
          <a:lstStyle/>
          <a:p>
            <a:pPr algn="l"/>
            <a:r>
              <a:rPr lang="en-US" sz="2400" b="1" dirty="0">
                <a:latin typeface="+mj-lt"/>
                <a:cs typeface="+mj-cs"/>
              </a:rPr>
              <a:t>EPA Fraud in water system Science and Analysis  </a:t>
            </a:r>
            <a:r>
              <a:rPr lang="en-US" sz="2400" b="1" dirty="0">
                <a:solidFill>
                  <a:srgbClr val="00B050"/>
                </a:solidFill>
                <a:latin typeface="+mj-lt"/>
              </a:rPr>
              <a:t>Metallic</a:t>
            </a:r>
            <a:r>
              <a:rPr lang="en-US" sz="2400" b="1" dirty="0">
                <a:latin typeface="+mj-lt"/>
              </a:rPr>
              <a:t> and </a:t>
            </a:r>
            <a:r>
              <a:rPr lang="en-US" sz="2400" b="1" dirty="0">
                <a:solidFill>
                  <a:srgbClr val="FF0000"/>
                </a:solidFill>
                <a:latin typeface="+mj-lt"/>
              </a:rPr>
              <a:t>Ionic</a:t>
            </a:r>
            <a:r>
              <a:rPr lang="en-US" sz="2400" b="1" dirty="0">
                <a:latin typeface="+mj-lt"/>
              </a:rPr>
              <a:t> </a:t>
            </a:r>
            <a:r>
              <a:rPr lang="en-US" sz="2800" b="1" dirty="0">
                <a:latin typeface="+mj-lt"/>
              </a:rPr>
              <a:t>Lead </a:t>
            </a:r>
            <a:r>
              <a:rPr lang="en-US" sz="2400" b="1" dirty="0">
                <a:latin typeface="+mj-lt"/>
              </a:rPr>
              <a:t>in our water supply, in the</a:t>
            </a:r>
            <a:br>
              <a:rPr lang="en-US" sz="2400" b="1" dirty="0">
                <a:latin typeface="+mj-lt"/>
              </a:rPr>
            </a:br>
            <a:r>
              <a:rPr lang="en-US" sz="2400" b="1" dirty="0">
                <a:solidFill>
                  <a:srgbClr val="FF0000"/>
                </a:solidFill>
                <a:latin typeface="+mj-lt"/>
              </a:rPr>
              <a:t>United</a:t>
            </a:r>
            <a:r>
              <a:rPr lang="en-US" sz="2400" b="1" dirty="0">
                <a:latin typeface="+mj-lt"/>
              </a:rPr>
              <a:t> </a:t>
            </a:r>
            <a:r>
              <a:rPr lang="en-US" sz="2400" b="1" dirty="0">
                <a:solidFill>
                  <a:schemeClr val="bg1"/>
                </a:solidFill>
                <a:latin typeface="+mj-lt"/>
              </a:rPr>
              <a:t>States</a:t>
            </a:r>
            <a:r>
              <a:rPr lang="en-US" sz="2400" b="1" dirty="0">
                <a:latin typeface="+mj-lt"/>
              </a:rPr>
              <a:t> of </a:t>
            </a:r>
            <a:r>
              <a:rPr lang="en-US" sz="2400" b="1" dirty="0">
                <a:solidFill>
                  <a:srgbClr val="002060"/>
                </a:solidFill>
                <a:latin typeface="+mj-lt"/>
              </a:rPr>
              <a:t>America</a:t>
            </a:r>
            <a:br>
              <a:rPr lang="en-US" sz="2400" b="1" dirty="0">
                <a:latin typeface="+mj-lt"/>
              </a:rPr>
            </a:br>
            <a:r>
              <a:rPr lang="en-US" sz="2400" b="1" dirty="0">
                <a:latin typeface="+mj-lt"/>
              </a:rPr>
              <a:t>Lead and Copper Rule Compliance Sampling, Abigail Cantor, Page 7</a:t>
            </a:r>
            <a:endParaRPr lang="en-US" sz="2400" b="1" dirty="0">
              <a:latin typeface="+mj-lt"/>
              <a:cs typeface="+mj-cs"/>
            </a:endParaRPr>
          </a:p>
        </p:txBody>
      </p:sp>
      <p:grpSp>
        <p:nvGrpSpPr>
          <p:cNvPr id="3" name="Group 2">
            <a:extLst>
              <a:ext uri="{FF2B5EF4-FFF2-40B4-BE49-F238E27FC236}">
                <a16:creationId xmlns:a16="http://schemas.microsoft.com/office/drawing/2014/main" id="{0E156508-5598-1651-4A58-A9F9C60AB1A6}"/>
              </a:ext>
            </a:extLst>
          </p:cNvPr>
          <p:cNvGrpSpPr/>
          <p:nvPr/>
        </p:nvGrpSpPr>
        <p:grpSpPr>
          <a:xfrm>
            <a:off x="-9525" y="914400"/>
            <a:ext cx="12071805" cy="6022025"/>
            <a:chOff x="-9525" y="914400"/>
            <a:chExt cx="12071805" cy="6022025"/>
          </a:xfrm>
        </p:grpSpPr>
        <p:grpSp>
          <p:nvGrpSpPr>
            <p:cNvPr id="2" name="Group 1">
              <a:extLst>
                <a:ext uri="{FF2B5EF4-FFF2-40B4-BE49-F238E27FC236}">
                  <a16:creationId xmlns:a16="http://schemas.microsoft.com/office/drawing/2014/main" id="{C6D1A9F2-DF99-A184-BF42-0A9515F013B4}"/>
                </a:ext>
              </a:extLst>
            </p:cNvPr>
            <p:cNvGrpSpPr/>
            <p:nvPr/>
          </p:nvGrpSpPr>
          <p:grpSpPr>
            <a:xfrm>
              <a:off x="-9525" y="914400"/>
              <a:ext cx="12071805" cy="6022025"/>
              <a:chOff x="-9525" y="914400"/>
              <a:chExt cx="12071805" cy="6022025"/>
            </a:xfrm>
          </p:grpSpPr>
          <p:pic>
            <p:nvPicPr>
              <p:cNvPr id="5" name="Picture 4">
                <a:extLst>
                  <a:ext uri="{FF2B5EF4-FFF2-40B4-BE49-F238E27FC236}">
                    <a16:creationId xmlns:a16="http://schemas.microsoft.com/office/drawing/2014/main" id="{4AF3D30F-07E6-66B5-C175-95BFB05E0547}"/>
                  </a:ext>
                </a:extLst>
              </p:cNvPr>
              <p:cNvPicPr>
                <a:picLocks noChangeAspect="1"/>
              </p:cNvPicPr>
              <p:nvPr/>
            </p:nvPicPr>
            <p:blipFill>
              <a:blip r:embed="rId3"/>
              <a:stretch>
                <a:fillRect/>
              </a:stretch>
            </p:blipFill>
            <p:spPr>
              <a:xfrm>
                <a:off x="-9525" y="914400"/>
                <a:ext cx="6020076" cy="3733800"/>
              </a:xfrm>
              <a:prstGeom prst="rect">
                <a:avLst/>
              </a:prstGeom>
            </p:spPr>
          </p:pic>
          <p:pic>
            <p:nvPicPr>
              <p:cNvPr id="8" name="Picture 7">
                <a:extLst>
                  <a:ext uri="{FF2B5EF4-FFF2-40B4-BE49-F238E27FC236}">
                    <a16:creationId xmlns:a16="http://schemas.microsoft.com/office/drawing/2014/main" id="{6BEEDEF1-25B8-5002-4715-708E4F42DF7E}"/>
                  </a:ext>
                </a:extLst>
              </p:cNvPr>
              <p:cNvPicPr>
                <a:picLocks noChangeAspect="1"/>
              </p:cNvPicPr>
              <p:nvPr/>
            </p:nvPicPr>
            <p:blipFill>
              <a:blip r:embed="rId4"/>
              <a:stretch>
                <a:fillRect/>
              </a:stretch>
            </p:blipFill>
            <p:spPr>
              <a:xfrm>
                <a:off x="6172200" y="1908874"/>
                <a:ext cx="5868027" cy="4873447"/>
              </a:xfrm>
              <a:prstGeom prst="rect">
                <a:avLst/>
              </a:prstGeom>
            </p:spPr>
          </p:pic>
          <p:sp>
            <p:nvSpPr>
              <p:cNvPr id="9" name="TextBox 8">
                <a:extLst>
                  <a:ext uri="{FF2B5EF4-FFF2-40B4-BE49-F238E27FC236}">
                    <a16:creationId xmlns:a16="http://schemas.microsoft.com/office/drawing/2014/main" id="{4BFB3F3B-8955-6180-68AF-144DE46B9A07}"/>
                  </a:ext>
                </a:extLst>
              </p:cNvPr>
              <p:cNvSpPr txBox="1"/>
              <p:nvPr/>
            </p:nvSpPr>
            <p:spPr>
              <a:xfrm>
                <a:off x="6096000" y="978532"/>
                <a:ext cx="5410200" cy="923330"/>
              </a:xfrm>
              <a:prstGeom prst="rect">
                <a:avLst/>
              </a:prstGeom>
              <a:noFill/>
              <a:ln>
                <a:solidFill>
                  <a:srgbClr val="002550"/>
                </a:solidFill>
              </a:ln>
            </p:spPr>
            <p:txBody>
              <a:bodyPr wrap="square" rtlCol="0">
                <a:spAutoFit/>
              </a:bodyPr>
              <a:lstStyle/>
              <a:p>
                <a:r>
                  <a:rPr lang="en-US" dirty="0"/>
                  <a:t>Wow!  Another page of exquisite writing, prior to showing data!  How fortuitous that there’s so much to say………………..</a:t>
                </a:r>
              </a:p>
            </p:txBody>
          </p:sp>
          <mc:AlternateContent xmlns:mc="http://schemas.openxmlformats.org/markup-compatibility/2006" xmlns:p14="http://schemas.microsoft.com/office/powerpoint/2010/main">
            <mc:Choice Requires="p14">
              <p:contentPart p14:bwMode="auto" r:id="rId5">
                <p14:nvContentPartPr>
                  <p14:cNvPr id="11" name="Ink 10">
                    <a:extLst>
                      <a:ext uri="{FF2B5EF4-FFF2-40B4-BE49-F238E27FC236}">
                        <a16:creationId xmlns:a16="http://schemas.microsoft.com/office/drawing/2014/main" id="{BCD01A95-E9A6-AF87-3307-F2F1F328163E}"/>
                      </a:ext>
                    </a:extLst>
                  </p14:cNvPr>
                  <p14:cNvContentPartPr/>
                  <p14:nvPr/>
                </p14:nvContentPartPr>
                <p14:xfrm>
                  <a:off x="1114320" y="1019190"/>
                  <a:ext cx="4705560" cy="114480"/>
                </p14:xfrm>
              </p:contentPart>
            </mc:Choice>
            <mc:Fallback xmlns="">
              <p:pic>
                <p:nvPicPr>
                  <p:cNvPr id="11" name="Ink 10">
                    <a:extLst>
                      <a:ext uri="{FF2B5EF4-FFF2-40B4-BE49-F238E27FC236}">
                        <a16:creationId xmlns:a16="http://schemas.microsoft.com/office/drawing/2014/main" id="{BCD01A95-E9A6-AF87-3307-F2F1F328163E}"/>
                      </a:ext>
                    </a:extLst>
                  </p:cNvPr>
                  <p:cNvPicPr/>
                  <p:nvPr/>
                </p:nvPicPr>
                <p:blipFill>
                  <a:blip r:embed="rId6"/>
                  <a:stretch>
                    <a:fillRect/>
                  </a:stretch>
                </p:blipFill>
                <p:spPr>
                  <a:xfrm>
                    <a:off x="1060320" y="911190"/>
                    <a:ext cx="4813200" cy="3301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4" name="Ink 13">
                    <a:extLst>
                      <a:ext uri="{FF2B5EF4-FFF2-40B4-BE49-F238E27FC236}">
                        <a16:creationId xmlns:a16="http://schemas.microsoft.com/office/drawing/2014/main" id="{9A41310B-FB99-6488-E23D-D1C8C6E454E7}"/>
                      </a:ext>
                    </a:extLst>
                  </p14:cNvPr>
                  <p14:cNvContentPartPr/>
                  <p14:nvPr/>
                </p14:nvContentPartPr>
                <p14:xfrm>
                  <a:off x="371280" y="1257150"/>
                  <a:ext cx="2848320" cy="10080"/>
                </p14:xfrm>
              </p:contentPart>
            </mc:Choice>
            <mc:Fallback xmlns="">
              <p:pic>
                <p:nvPicPr>
                  <p:cNvPr id="14" name="Ink 13">
                    <a:extLst>
                      <a:ext uri="{FF2B5EF4-FFF2-40B4-BE49-F238E27FC236}">
                        <a16:creationId xmlns:a16="http://schemas.microsoft.com/office/drawing/2014/main" id="{9A41310B-FB99-6488-E23D-D1C8C6E454E7}"/>
                      </a:ext>
                    </a:extLst>
                  </p:cNvPr>
                  <p:cNvPicPr/>
                  <p:nvPr/>
                </p:nvPicPr>
                <p:blipFill>
                  <a:blip r:embed="rId8"/>
                  <a:stretch>
                    <a:fillRect/>
                  </a:stretch>
                </p:blipFill>
                <p:spPr>
                  <a:xfrm>
                    <a:off x="317280" y="1149150"/>
                    <a:ext cx="2955960" cy="2257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6" name="Ink 15">
                    <a:extLst>
                      <a:ext uri="{FF2B5EF4-FFF2-40B4-BE49-F238E27FC236}">
                        <a16:creationId xmlns:a16="http://schemas.microsoft.com/office/drawing/2014/main" id="{7CC33917-286E-11ED-28F0-BF0513B4516F}"/>
                      </a:ext>
                    </a:extLst>
                  </p14:cNvPr>
                  <p14:cNvContentPartPr/>
                  <p14:nvPr/>
                </p14:nvContentPartPr>
                <p14:xfrm>
                  <a:off x="3057240" y="1590510"/>
                  <a:ext cx="1544760" cy="720"/>
                </p14:xfrm>
              </p:contentPart>
            </mc:Choice>
            <mc:Fallback xmlns="">
              <p:pic>
                <p:nvPicPr>
                  <p:cNvPr id="16" name="Ink 15">
                    <a:extLst>
                      <a:ext uri="{FF2B5EF4-FFF2-40B4-BE49-F238E27FC236}">
                        <a16:creationId xmlns:a16="http://schemas.microsoft.com/office/drawing/2014/main" id="{7CC33917-286E-11ED-28F0-BF0513B4516F}"/>
                      </a:ext>
                    </a:extLst>
                  </p:cNvPr>
                  <p:cNvPicPr/>
                  <p:nvPr/>
                </p:nvPicPr>
                <p:blipFill>
                  <a:blip r:embed="rId10"/>
                  <a:stretch>
                    <a:fillRect/>
                  </a:stretch>
                </p:blipFill>
                <p:spPr>
                  <a:xfrm>
                    <a:off x="3003240" y="1374510"/>
                    <a:ext cx="1652400"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7" name="Ink 16">
                    <a:extLst>
                      <a:ext uri="{FF2B5EF4-FFF2-40B4-BE49-F238E27FC236}">
                        <a16:creationId xmlns:a16="http://schemas.microsoft.com/office/drawing/2014/main" id="{694E3C70-8847-CE85-CABD-12D275FB1749}"/>
                      </a:ext>
                    </a:extLst>
                  </p14:cNvPr>
                  <p14:cNvContentPartPr/>
                  <p14:nvPr/>
                </p14:nvContentPartPr>
                <p14:xfrm>
                  <a:off x="3076320" y="1703910"/>
                  <a:ext cx="628200" cy="58320"/>
                </p14:xfrm>
              </p:contentPart>
            </mc:Choice>
            <mc:Fallback xmlns="">
              <p:pic>
                <p:nvPicPr>
                  <p:cNvPr id="17" name="Ink 16">
                    <a:extLst>
                      <a:ext uri="{FF2B5EF4-FFF2-40B4-BE49-F238E27FC236}">
                        <a16:creationId xmlns:a16="http://schemas.microsoft.com/office/drawing/2014/main" id="{694E3C70-8847-CE85-CABD-12D275FB1749}"/>
                      </a:ext>
                    </a:extLst>
                  </p:cNvPr>
                  <p:cNvPicPr/>
                  <p:nvPr/>
                </p:nvPicPr>
                <p:blipFill>
                  <a:blip r:embed="rId12"/>
                  <a:stretch>
                    <a:fillRect/>
                  </a:stretch>
                </p:blipFill>
                <p:spPr>
                  <a:xfrm>
                    <a:off x="3022351" y="1595910"/>
                    <a:ext cx="735778" cy="2739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9" name="Ink 18">
                    <a:extLst>
                      <a:ext uri="{FF2B5EF4-FFF2-40B4-BE49-F238E27FC236}">
                        <a16:creationId xmlns:a16="http://schemas.microsoft.com/office/drawing/2014/main" id="{EB03E148-DFCB-1693-9BB3-23104B1CA830}"/>
                      </a:ext>
                    </a:extLst>
                  </p14:cNvPr>
                  <p14:cNvContentPartPr/>
                  <p14:nvPr/>
                </p14:nvContentPartPr>
                <p14:xfrm>
                  <a:off x="1066800" y="1933590"/>
                  <a:ext cx="705960" cy="720"/>
                </p14:xfrm>
              </p:contentPart>
            </mc:Choice>
            <mc:Fallback xmlns="">
              <p:pic>
                <p:nvPicPr>
                  <p:cNvPr id="19" name="Ink 18">
                    <a:extLst>
                      <a:ext uri="{FF2B5EF4-FFF2-40B4-BE49-F238E27FC236}">
                        <a16:creationId xmlns:a16="http://schemas.microsoft.com/office/drawing/2014/main" id="{EB03E148-DFCB-1693-9BB3-23104B1CA830}"/>
                      </a:ext>
                    </a:extLst>
                  </p:cNvPr>
                  <p:cNvPicPr/>
                  <p:nvPr/>
                </p:nvPicPr>
                <p:blipFill>
                  <a:blip r:embed="rId14"/>
                  <a:stretch>
                    <a:fillRect/>
                  </a:stretch>
                </p:blipFill>
                <p:spPr>
                  <a:xfrm>
                    <a:off x="1012800" y="1717590"/>
                    <a:ext cx="813600" cy="432000"/>
                  </a:xfrm>
                  <a:prstGeom prst="rect">
                    <a:avLst/>
                  </a:prstGeom>
                </p:spPr>
              </p:pic>
            </mc:Fallback>
          </mc:AlternateContent>
          <p:sp>
            <p:nvSpPr>
              <p:cNvPr id="20" name="TextBox 19">
                <a:extLst>
                  <a:ext uri="{FF2B5EF4-FFF2-40B4-BE49-F238E27FC236}">
                    <a16:creationId xmlns:a16="http://schemas.microsoft.com/office/drawing/2014/main" id="{9F94868B-E4C1-B718-A273-400AE3C29D15}"/>
                  </a:ext>
                </a:extLst>
              </p:cNvPr>
              <p:cNvSpPr txBox="1"/>
              <p:nvPr/>
            </p:nvSpPr>
            <p:spPr>
              <a:xfrm>
                <a:off x="1" y="4597323"/>
                <a:ext cx="6573209" cy="2339102"/>
              </a:xfrm>
              <a:prstGeom prst="rect">
                <a:avLst/>
              </a:prstGeom>
              <a:noFill/>
              <a:ln>
                <a:solidFill>
                  <a:srgbClr val="002550"/>
                </a:solidFill>
              </a:ln>
            </p:spPr>
            <p:txBody>
              <a:bodyPr wrap="square" rtlCol="0">
                <a:spAutoFit/>
              </a:bodyPr>
              <a:lstStyle/>
              <a:p>
                <a:r>
                  <a:rPr lang="en-US" sz="1600" dirty="0">
                    <a:solidFill>
                      <a:srgbClr val="FF0000"/>
                    </a:solidFill>
                  </a:rPr>
                  <a:t>Dissolved</a:t>
                </a:r>
                <a:r>
                  <a:rPr lang="en-US" sz="1600" dirty="0"/>
                  <a:t> vs. particulate</a:t>
                </a:r>
              </a:p>
              <a:p>
                <a:r>
                  <a:rPr lang="en-US" sz="1600" dirty="0">
                    <a:solidFill>
                      <a:srgbClr val="FF0000"/>
                    </a:solidFill>
                  </a:rPr>
                  <a:t>Ionic</a:t>
                </a:r>
                <a:r>
                  <a:rPr lang="en-US" sz="1600" dirty="0"/>
                  <a:t> vs. metallic</a:t>
                </a:r>
              </a:p>
              <a:p>
                <a:r>
                  <a:rPr lang="en-US" sz="1600" dirty="0">
                    <a:solidFill>
                      <a:srgbClr val="FF0000"/>
                    </a:solidFill>
                  </a:rPr>
                  <a:t>Salt</a:t>
                </a:r>
                <a:r>
                  <a:rPr lang="en-US" sz="1600" dirty="0"/>
                  <a:t> vs. inorganic</a:t>
                </a:r>
              </a:p>
              <a:p>
                <a:r>
                  <a:rPr lang="en-US" sz="1600" dirty="0">
                    <a:solidFill>
                      <a:srgbClr val="FF0000"/>
                    </a:solidFill>
                  </a:rPr>
                  <a:t>Oxidized</a:t>
                </a:r>
                <a:r>
                  <a:rPr lang="en-US" sz="1600" dirty="0"/>
                  <a:t> vs. elemental</a:t>
                </a:r>
              </a:p>
              <a:p>
                <a:r>
                  <a:rPr lang="en-US" sz="1600" dirty="0"/>
                  <a:t>Mix or match, all say the same thing.  </a:t>
                </a:r>
                <a:r>
                  <a:rPr lang="en-US" sz="1600" dirty="0">
                    <a:solidFill>
                      <a:srgbClr val="FF0000"/>
                    </a:solidFill>
                  </a:rPr>
                  <a:t>Lead in solution </a:t>
                </a:r>
                <a:r>
                  <a:rPr lang="en-US" sz="1600" dirty="0"/>
                  <a:t>(like Dissolved, Ionic, etc., like a salt), or</a:t>
                </a:r>
              </a:p>
              <a:p>
                <a:r>
                  <a:rPr lang="en-US" sz="1600" dirty="0">
                    <a:solidFill>
                      <a:srgbClr val="FF0000"/>
                    </a:solidFill>
                  </a:rPr>
                  <a:t>Lead as metal/inorganic (like iron filings) can be easily filtered.  </a:t>
                </a:r>
                <a:r>
                  <a:rPr lang="en-US" sz="1600" dirty="0"/>
                  <a:t>EPA doesn’t seem to know that, nor does a Chemical Engineer.  Strange </a:t>
                </a:r>
              </a:p>
              <a:p>
                <a:endParaRPr lang="en-US" dirty="0"/>
              </a:p>
            </p:txBody>
          </p:sp>
          <mc:AlternateContent xmlns:mc="http://schemas.openxmlformats.org/markup-compatibility/2006" xmlns:p14="http://schemas.microsoft.com/office/powerpoint/2010/main">
            <mc:Choice Requires="p14">
              <p:contentPart p14:bwMode="auto" r:id="rId15">
                <p14:nvContentPartPr>
                  <p14:cNvPr id="22" name="Ink 21">
                    <a:extLst>
                      <a:ext uri="{FF2B5EF4-FFF2-40B4-BE49-F238E27FC236}">
                        <a16:creationId xmlns:a16="http://schemas.microsoft.com/office/drawing/2014/main" id="{78B0B80F-49F8-2836-366F-8B2B039ACEC7}"/>
                      </a:ext>
                    </a:extLst>
                  </p14:cNvPr>
                  <p14:cNvContentPartPr/>
                  <p14:nvPr/>
                </p14:nvContentPartPr>
                <p14:xfrm>
                  <a:off x="3533520" y="1952565"/>
                  <a:ext cx="1048320" cy="10080"/>
                </p14:xfrm>
              </p:contentPart>
            </mc:Choice>
            <mc:Fallback xmlns="">
              <p:pic>
                <p:nvPicPr>
                  <p:cNvPr id="22" name="Ink 21">
                    <a:extLst>
                      <a:ext uri="{FF2B5EF4-FFF2-40B4-BE49-F238E27FC236}">
                        <a16:creationId xmlns:a16="http://schemas.microsoft.com/office/drawing/2014/main" id="{78B0B80F-49F8-2836-366F-8B2B039ACEC7}"/>
                      </a:ext>
                    </a:extLst>
                  </p:cNvPr>
                  <p:cNvPicPr/>
                  <p:nvPr/>
                </p:nvPicPr>
                <p:blipFill>
                  <a:blip r:embed="rId16"/>
                  <a:stretch>
                    <a:fillRect/>
                  </a:stretch>
                </p:blipFill>
                <p:spPr>
                  <a:xfrm>
                    <a:off x="3479520" y="1844565"/>
                    <a:ext cx="1155960" cy="2257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9" name="Ink 28">
                    <a:extLst>
                      <a:ext uri="{FF2B5EF4-FFF2-40B4-BE49-F238E27FC236}">
                        <a16:creationId xmlns:a16="http://schemas.microsoft.com/office/drawing/2014/main" id="{D9B9AB4D-1CE0-711E-804D-D1B601EEA786}"/>
                      </a:ext>
                    </a:extLst>
                  </p14:cNvPr>
                  <p14:cNvContentPartPr/>
                  <p14:nvPr/>
                </p14:nvContentPartPr>
                <p14:xfrm>
                  <a:off x="4381320" y="3676605"/>
                  <a:ext cx="1457640" cy="19440"/>
                </p14:xfrm>
              </p:contentPart>
            </mc:Choice>
            <mc:Fallback xmlns="">
              <p:pic>
                <p:nvPicPr>
                  <p:cNvPr id="29" name="Ink 28">
                    <a:extLst>
                      <a:ext uri="{FF2B5EF4-FFF2-40B4-BE49-F238E27FC236}">
                        <a16:creationId xmlns:a16="http://schemas.microsoft.com/office/drawing/2014/main" id="{D9B9AB4D-1CE0-711E-804D-D1B601EEA786}"/>
                      </a:ext>
                    </a:extLst>
                  </p:cNvPr>
                  <p:cNvPicPr/>
                  <p:nvPr/>
                </p:nvPicPr>
                <p:blipFill>
                  <a:blip r:embed="rId18"/>
                  <a:stretch>
                    <a:fillRect/>
                  </a:stretch>
                </p:blipFill>
                <p:spPr>
                  <a:xfrm>
                    <a:off x="4327320" y="3568605"/>
                    <a:ext cx="1565280" cy="2350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1" name="Ink 30">
                    <a:extLst>
                      <a:ext uri="{FF2B5EF4-FFF2-40B4-BE49-F238E27FC236}">
                        <a16:creationId xmlns:a16="http://schemas.microsoft.com/office/drawing/2014/main" id="{50197EF4-99F7-5506-13E4-CA12B37AFD82}"/>
                      </a:ext>
                    </a:extLst>
                  </p14:cNvPr>
                  <p14:cNvContentPartPr/>
                  <p14:nvPr/>
                </p14:nvContentPartPr>
                <p14:xfrm>
                  <a:off x="5324520" y="3828885"/>
                  <a:ext cx="476280" cy="10080"/>
                </p14:xfrm>
              </p:contentPart>
            </mc:Choice>
            <mc:Fallback xmlns="">
              <p:pic>
                <p:nvPicPr>
                  <p:cNvPr id="31" name="Ink 30">
                    <a:extLst>
                      <a:ext uri="{FF2B5EF4-FFF2-40B4-BE49-F238E27FC236}">
                        <a16:creationId xmlns:a16="http://schemas.microsoft.com/office/drawing/2014/main" id="{50197EF4-99F7-5506-13E4-CA12B37AFD82}"/>
                      </a:ext>
                    </a:extLst>
                  </p:cNvPr>
                  <p:cNvPicPr/>
                  <p:nvPr/>
                </p:nvPicPr>
                <p:blipFill>
                  <a:blip r:embed="rId20"/>
                  <a:stretch>
                    <a:fillRect/>
                  </a:stretch>
                </p:blipFill>
                <p:spPr>
                  <a:xfrm>
                    <a:off x="5270520" y="3720885"/>
                    <a:ext cx="583920" cy="22572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3" name="Ink 32">
                    <a:extLst>
                      <a:ext uri="{FF2B5EF4-FFF2-40B4-BE49-F238E27FC236}">
                        <a16:creationId xmlns:a16="http://schemas.microsoft.com/office/drawing/2014/main" id="{B1A27739-B974-0F71-9F98-7B18FD24E2C4}"/>
                      </a:ext>
                    </a:extLst>
                  </p14:cNvPr>
                  <p14:cNvContentPartPr/>
                  <p14:nvPr/>
                </p14:nvContentPartPr>
                <p14:xfrm>
                  <a:off x="314040" y="4000605"/>
                  <a:ext cx="1686600" cy="47880"/>
                </p14:xfrm>
              </p:contentPart>
            </mc:Choice>
            <mc:Fallback xmlns="">
              <p:pic>
                <p:nvPicPr>
                  <p:cNvPr id="33" name="Ink 32">
                    <a:extLst>
                      <a:ext uri="{FF2B5EF4-FFF2-40B4-BE49-F238E27FC236}">
                        <a16:creationId xmlns:a16="http://schemas.microsoft.com/office/drawing/2014/main" id="{B1A27739-B974-0F71-9F98-7B18FD24E2C4}"/>
                      </a:ext>
                    </a:extLst>
                  </p:cNvPr>
                  <p:cNvPicPr/>
                  <p:nvPr/>
                </p:nvPicPr>
                <p:blipFill>
                  <a:blip r:embed="rId22"/>
                  <a:stretch>
                    <a:fillRect/>
                  </a:stretch>
                </p:blipFill>
                <p:spPr>
                  <a:xfrm>
                    <a:off x="260040" y="3892605"/>
                    <a:ext cx="1794240" cy="2635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5" name="Ink 34">
                    <a:extLst>
                      <a:ext uri="{FF2B5EF4-FFF2-40B4-BE49-F238E27FC236}">
                        <a16:creationId xmlns:a16="http://schemas.microsoft.com/office/drawing/2014/main" id="{3C3E58AE-9D26-0D11-F6A4-E6A67655F79C}"/>
                      </a:ext>
                    </a:extLst>
                  </p14:cNvPr>
                  <p14:cNvContentPartPr/>
                  <p14:nvPr/>
                </p14:nvContentPartPr>
                <p14:xfrm>
                  <a:off x="2124120" y="4009965"/>
                  <a:ext cx="810000" cy="10080"/>
                </p14:xfrm>
              </p:contentPart>
            </mc:Choice>
            <mc:Fallback xmlns="">
              <p:pic>
                <p:nvPicPr>
                  <p:cNvPr id="35" name="Ink 34">
                    <a:extLst>
                      <a:ext uri="{FF2B5EF4-FFF2-40B4-BE49-F238E27FC236}">
                        <a16:creationId xmlns:a16="http://schemas.microsoft.com/office/drawing/2014/main" id="{3C3E58AE-9D26-0D11-F6A4-E6A67655F79C}"/>
                      </a:ext>
                    </a:extLst>
                  </p:cNvPr>
                  <p:cNvPicPr/>
                  <p:nvPr/>
                </p:nvPicPr>
                <p:blipFill>
                  <a:blip r:embed="rId24"/>
                  <a:stretch>
                    <a:fillRect/>
                  </a:stretch>
                </p:blipFill>
                <p:spPr>
                  <a:xfrm>
                    <a:off x="2070120" y="3901965"/>
                    <a:ext cx="917640" cy="22572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6" name="Ink 35">
                    <a:extLst>
                      <a:ext uri="{FF2B5EF4-FFF2-40B4-BE49-F238E27FC236}">
                        <a16:creationId xmlns:a16="http://schemas.microsoft.com/office/drawing/2014/main" id="{C045AD57-D50E-689B-DE31-5C7451332608}"/>
                      </a:ext>
                    </a:extLst>
                  </p14:cNvPr>
                  <p14:cNvContentPartPr/>
                  <p14:nvPr/>
                </p14:nvContentPartPr>
                <p14:xfrm>
                  <a:off x="7067280" y="2352525"/>
                  <a:ext cx="357480" cy="19440"/>
                </p14:xfrm>
              </p:contentPart>
            </mc:Choice>
            <mc:Fallback xmlns="">
              <p:pic>
                <p:nvPicPr>
                  <p:cNvPr id="36" name="Ink 35">
                    <a:extLst>
                      <a:ext uri="{FF2B5EF4-FFF2-40B4-BE49-F238E27FC236}">
                        <a16:creationId xmlns:a16="http://schemas.microsoft.com/office/drawing/2014/main" id="{C045AD57-D50E-689B-DE31-5C7451332608}"/>
                      </a:ext>
                    </a:extLst>
                  </p:cNvPr>
                  <p:cNvPicPr/>
                  <p:nvPr/>
                </p:nvPicPr>
                <p:blipFill>
                  <a:blip r:embed="rId26"/>
                  <a:stretch>
                    <a:fillRect/>
                  </a:stretch>
                </p:blipFill>
                <p:spPr>
                  <a:xfrm>
                    <a:off x="7013334" y="2244525"/>
                    <a:ext cx="465012" cy="23508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7" name="Ink 36">
                    <a:extLst>
                      <a:ext uri="{FF2B5EF4-FFF2-40B4-BE49-F238E27FC236}">
                        <a16:creationId xmlns:a16="http://schemas.microsoft.com/office/drawing/2014/main" id="{86EE946C-3193-556C-0063-CCB4C9BC68DE}"/>
                      </a:ext>
                    </a:extLst>
                  </p14:cNvPr>
                  <p14:cNvContentPartPr/>
                  <p14:nvPr/>
                </p14:nvContentPartPr>
                <p14:xfrm>
                  <a:off x="8143680" y="2264685"/>
                  <a:ext cx="698040" cy="97920"/>
                </p14:xfrm>
              </p:contentPart>
            </mc:Choice>
            <mc:Fallback xmlns="">
              <p:pic>
                <p:nvPicPr>
                  <p:cNvPr id="37" name="Ink 36">
                    <a:extLst>
                      <a:ext uri="{FF2B5EF4-FFF2-40B4-BE49-F238E27FC236}">
                        <a16:creationId xmlns:a16="http://schemas.microsoft.com/office/drawing/2014/main" id="{86EE946C-3193-556C-0063-CCB4C9BC68DE}"/>
                      </a:ext>
                    </a:extLst>
                  </p:cNvPr>
                  <p:cNvPicPr/>
                  <p:nvPr/>
                </p:nvPicPr>
                <p:blipFill>
                  <a:blip r:embed="rId28"/>
                  <a:stretch>
                    <a:fillRect/>
                  </a:stretch>
                </p:blipFill>
                <p:spPr>
                  <a:xfrm>
                    <a:off x="8089680" y="2156685"/>
                    <a:ext cx="805680" cy="31356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38" name="Ink 37">
                    <a:extLst>
                      <a:ext uri="{FF2B5EF4-FFF2-40B4-BE49-F238E27FC236}">
                        <a16:creationId xmlns:a16="http://schemas.microsoft.com/office/drawing/2014/main" id="{2387C22A-7023-B7AC-BD85-A7A115B7A50F}"/>
                      </a:ext>
                    </a:extLst>
                  </p14:cNvPr>
                  <p14:cNvContentPartPr/>
                  <p14:nvPr/>
                </p14:nvContentPartPr>
                <p14:xfrm>
                  <a:off x="10858440" y="2283765"/>
                  <a:ext cx="1071360" cy="59400"/>
                </p14:xfrm>
              </p:contentPart>
            </mc:Choice>
            <mc:Fallback xmlns="">
              <p:pic>
                <p:nvPicPr>
                  <p:cNvPr id="38" name="Ink 37">
                    <a:extLst>
                      <a:ext uri="{FF2B5EF4-FFF2-40B4-BE49-F238E27FC236}">
                        <a16:creationId xmlns:a16="http://schemas.microsoft.com/office/drawing/2014/main" id="{2387C22A-7023-B7AC-BD85-A7A115B7A50F}"/>
                      </a:ext>
                    </a:extLst>
                  </p:cNvPr>
                  <p:cNvPicPr/>
                  <p:nvPr/>
                </p:nvPicPr>
                <p:blipFill>
                  <a:blip r:embed="rId30"/>
                  <a:stretch>
                    <a:fillRect/>
                  </a:stretch>
                </p:blipFill>
                <p:spPr>
                  <a:xfrm>
                    <a:off x="10804440" y="2175765"/>
                    <a:ext cx="1179000" cy="27504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40" name="Ink 39">
                    <a:extLst>
                      <a:ext uri="{FF2B5EF4-FFF2-40B4-BE49-F238E27FC236}">
                        <a16:creationId xmlns:a16="http://schemas.microsoft.com/office/drawing/2014/main" id="{F054FABF-4C8F-7CE3-91F2-2EB2A02B2D28}"/>
                      </a:ext>
                    </a:extLst>
                  </p14:cNvPr>
                  <p14:cNvContentPartPr/>
                  <p14:nvPr/>
                </p14:nvContentPartPr>
                <p14:xfrm>
                  <a:off x="7029480" y="2524245"/>
                  <a:ext cx="3762720" cy="720"/>
                </p14:xfrm>
              </p:contentPart>
            </mc:Choice>
            <mc:Fallback xmlns="">
              <p:pic>
                <p:nvPicPr>
                  <p:cNvPr id="40" name="Ink 39">
                    <a:extLst>
                      <a:ext uri="{FF2B5EF4-FFF2-40B4-BE49-F238E27FC236}">
                        <a16:creationId xmlns:a16="http://schemas.microsoft.com/office/drawing/2014/main" id="{F054FABF-4C8F-7CE3-91F2-2EB2A02B2D28}"/>
                      </a:ext>
                    </a:extLst>
                  </p:cNvPr>
                  <p:cNvPicPr/>
                  <p:nvPr/>
                </p:nvPicPr>
                <p:blipFill>
                  <a:blip r:embed="rId32"/>
                  <a:stretch>
                    <a:fillRect/>
                  </a:stretch>
                </p:blipFill>
                <p:spPr>
                  <a:xfrm>
                    <a:off x="6975480" y="2308245"/>
                    <a:ext cx="3870360"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42" name="Ink 41">
                    <a:extLst>
                      <a:ext uri="{FF2B5EF4-FFF2-40B4-BE49-F238E27FC236}">
                        <a16:creationId xmlns:a16="http://schemas.microsoft.com/office/drawing/2014/main" id="{19336211-F225-1D64-91FB-D7E6B26A77FE}"/>
                      </a:ext>
                    </a:extLst>
                  </p14:cNvPr>
                  <p14:cNvContentPartPr/>
                  <p14:nvPr/>
                </p14:nvContentPartPr>
                <p14:xfrm>
                  <a:off x="6934080" y="2971725"/>
                  <a:ext cx="4867560" cy="29160"/>
                </p14:xfrm>
              </p:contentPart>
            </mc:Choice>
            <mc:Fallback xmlns="">
              <p:pic>
                <p:nvPicPr>
                  <p:cNvPr id="42" name="Ink 41">
                    <a:extLst>
                      <a:ext uri="{FF2B5EF4-FFF2-40B4-BE49-F238E27FC236}">
                        <a16:creationId xmlns:a16="http://schemas.microsoft.com/office/drawing/2014/main" id="{19336211-F225-1D64-91FB-D7E6B26A77FE}"/>
                      </a:ext>
                    </a:extLst>
                  </p:cNvPr>
                  <p:cNvPicPr/>
                  <p:nvPr/>
                </p:nvPicPr>
                <p:blipFill>
                  <a:blip r:embed="rId34"/>
                  <a:stretch>
                    <a:fillRect/>
                  </a:stretch>
                </p:blipFill>
                <p:spPr>
                  <a:xfrm>
                    <a:off x="6880080" y="2863725"/>
                    <a:ext cx="4975200" cy="2448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45" name="Ink 44">
                    <a:extLst>
                      <a:ext uri="{FF2B5EF4-FFF2-40B4-BE49-F238E27FC236}">
                        <a16:creationId xmlns:a16="http://schemas.microsoft.com/office/drawing/2014/main" id="{15F9FE53-7A65-A76B-3A89-A294B4D631B9}"/>
                      </a:ext>
                    </a:extLst>
                  </p14:cNvPr>
                  <p14:cNvContentPartPr/>
                  <p14:nvPr/>
                </p14:nvContentPartPr>
                <p14:xfrm>
                  <a:off x="8781960" y="3448005"/>
                  <a:ext cx="3172320" cy="19440"/>
                </p14:xfrm>
              </p:contentPart>
            </mc:Choice>
            <mc:Fallback xmlns="">
              <p:pic>
                <p:nvPicPr>
                  <p:cNvPr id="45" name="Ink 44">
                    <a:extLst>
                      <a:ext uri="{FF2B5EF4-FFF2-40B4-BE49-F238E27FC236}">
                        <a16:creationId xmlns:a16="http://schemas.microsoft.com/office/drawing/2014/main" id="{15F9FE53-7A65-A76B-3A89-A294B4D631B9}"/>
                      </a:ext>
                    </a:extLst>
                  </p:cNvPr>
                  <p:cNvPicPr/>
                  <p:nvPr/>
                </p:nvPicPr>
                <p:blipFill>
                  <a:blip r:embed="rId36"/>
                  <a:stretch>
                    <a:fillRect/>
                  </a:stretch>
                </p:blipFill>
                <p:spPr>
                  <a:xfrm>
                    <a:off x="8727960" y="3340005"/>
                    <a:ext cx="3279960" cy="23508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47" name="Ink 46">
                    <a:extLst>
                      <a:ext uri="{FF2B5EF4-FFF2-40B4-BE49-F238E27FC236}">
                        <a16:creationId xmlns:a16="http://schemas.microsoft.com/office/drawing/2014/main" id="{CEF91EC8-CF4A-858A-FA0D-8C8D76FFE7CE}"/>
                      </a:ext>
                    </a:extLst>
                  </p14:cNvPr>
                  <p14:cNvContentPartPr/>
                  <p14:nvPr/>
                </p14:nvContentPartPr>
                <p14:xfrm>
                  <a:off x="6962520" y="3657525"/>
                  <a:ext cx="3610440" cy="38520"/>
                </p14:xfrm>
              </p:contentPart>
            </mc:Choice>
            <mc:Fallback xmlns="">
              <p:pic>
                <p:nvPicPr>
                  <p:cNvPr id="47" name="Ink 46">
                    <a:extLst>
                      <a:ext uri="{FF2B5EF4-FFF2-40B4-BE49-F238E27FC236}">
                        <a16:creationId xmlns:a16="http://schemas.microsoft.com/office/drawing/2014/main" id="{CEF91EC8-CF4A-858A-FA0D-8C8D76FFE7CE}"/>
                      </a:ext>
                    </a:extLst>
                  </p:cNvPr>
                  <p:cNvPicPr/>
                  <p:nvPr/>
                </p:nvPicPr>
                <p:blipFill>
                  <a:blip r:embed="rId38"/>
                  <a:stretch>
                    <a:fillRect/>
                  </a:stretch>
                </p:blipFill>
                <p:spPr>
                  <a:xfrm>
                    <a:off x="6908520" y="3549525"/>
                    <a:ext cx="3718080" cy="25416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48" name="Ink 47">
                    <a:extLst>
                      <a:ext uri="{FF2B5EF4-FFF2-40B4-BE49-F238E27FC236}">
                        <a16:creationId xmlns:a16="http://schemas.microsoft.com/office/drawing/2014/main" id="{3A7ABA77-7B6C-86C0-86D5-D6E2FDD64948}"/>
                      </a:ext>
                    </a:extLst>
                  </p14:cNvPr>
                  <p14:cNvContentPartPr/>
                  <p14:nvPr/>
                </p14:nvContentPartPr>
                <p14:xfrm>
                  <a:off x="8267520" y="3428205"/>
                  <a:ext cx="704520" cy="10440"/>
                </p14:xfrm>
              </p:contentPart>
            </mc:Choice>
            <mc:Fallback xmlns="">
              <p:pic>
                <p:nvPicPr>
                  <p:cNvPr id="48" name="Ink 47">
                    <a:extLst>
                      <a:ext uri="{FF2B5EF4-FFF2-40B4-BE49-F238E27FC236}">
                        <a16:creationId xmlns:a16="http://schemas.microsoft.com/office/drawing/2014/main" id="{3A7ABA77-7B6C-86C0-86D5-D6E2FDD64948}"/>
                      </a:ext>
                    </a:extLst>
                  </p:cNvPr>
                  <p:cNvPicPr/>
                  <p:nvPr/>
                </p:nvPicPr>
                <p:blipFill>
                  <a:blip r:embed="rId40"/>
                  <a:stretch>
                    <a:fillRect/>
                  </a:stretch>
                </p:blipFill>
                <p:spPr>
                  <a:xfrm>
                    <a:off x="8213520" y="3320205"/>
                    <a:ext cx="812160" cy="22608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49" name="Ink 48">
                    <a:extLst>
                      <a:ext uri="{FF2B5EF4-FFF2-40B4-BE49-F238E27FC236}">
                        <a16:creationId xmlns:a16="http://schemas.microsoft.com/office/drawing/2014/main" id="{38393AE1-6BE9-BE0B-CB54-E92D367C9783}"/>
                      </a:ext>
                    </a:extLst>
                  </p14:cNvPr>
                  <p14:cNvContentPartPr/>
                  <p14:nvPr/>
                </p14:nvContentPartPr>
                <p14:xfrm>
                  <a:off x="11696520" y="3324165"/>
                  <a:ext cx="365760" cy="360"/>
                </p14:xfrm>
              </p:contentPart>
            </mc:Choice>
            <mc:Fallback xmlns="">
              <p:pic>
                <p:nvPicPr>
                  <p:cNvPr id="49" name="Ink 48">
                    <a:extLst>
                      <a:ext uri="{FF2B5EF4-FFF2-40B4-BE49-F238E27FC236}">
                        <a16:creationId xmlns:a16="http://schemas.microsoft.com/office/drawing/2014/main" id="{38393AE1-6BE9-BE0B-CB54-E92D367C9783}"/>
                      </a:ext>
                    </a:extLst>
                  </p:cNvPr>
                  <p:cNvPicPr/>
                  <p:nvPr/>
                </p:nvPicPr>
                <p:blipFill>
                  <a:blip r:embed="rId42"/>
                  <a:stretch>
                    <a:fillRect/>
                  </a:stretch>
                </p:blipFill>
                <p:spPr>
                  <a:xfrm>
                    <a:off x="11642573" y="3216165"/>
                    <a:ext cx="473294"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50" name="Ink 49">
                    <a:extLst>
                      <a:ext uri="{FF2B5EF4-FFF2-40B4-BE49-F238E27FC236}">
                        <a16:creationId xmlns:a16="http://schemas.microsoft.com/office/drawing/2014/main" id="{8A8C8F9C-D757-AFAB-2D05-754F921005EB}"/>
                      </a:ext>
                    </a:extLst>
                  </p14:cNvPr>
                  <p14:cNvContentPartPr/>
                  <p14:nvPr/>
                </p14:nvContentPartPr>
                <p14:xfrm>
                  <a:off x="7010400" y="3486165"/>
                  <a:ext cx="704520" cy="9720"/>
                </p14:xfrm>
              </p:contentPart>
            </mc:Choice>
            <mc:Fallback xmlns="">
              <p:pic>
                <p:nvPicPr>
                  <p:cNvPr id="50" name="Ink 49">
                    <a:extLst>
                      <a:ext uri="{FF2B5EF4-FFF2-40B4-BE49-F238E27FC236}">
                        <a16:creationId xmlns:a16="http://schemas.microsoft.com/office/drawing/2014/main" id="{8A8C8F9C-D757-AFAB-2D05-754F921005EB}"/>
                      </a:ext>
                    </a:extLst>
                  </p:cNvPr>
                  <p:cNvPicPr/>
                  <p:nvPr/>
                </p:nvPicPr>
                <p:blipFill>
                  <a:blip r:embed="rId44"/>
                  <a:stretch>
                    <a:fillRect/>
                  </a:stretch>
                </p:blipFill>
                <p:spPr>
                  <a:xfrm>
                    <a:off x="6956400" y="3378165"/>
                    <a:ext cx="812160" cy="22536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61" name="Ink 60">
                    <a:extLst>
                      <a:ext uri="{FF2B5EF4-FFF2-40B4-BE49-F238E27FC236}">
                        <a16:creationId xmlns:a16="http://schemas.microsoft.com/office/drawing/2014/main" id="{4B5C27A0-ED99-CF23-95CF-FDF51C22CB00}"/>
                      </a:ext>
                    </a:extLst>
                  </p14:cNvPr>
                  <p14:cNvContentPartPr/>
                  <p14:nvPr/>
                </p14:nvContentPartPr>
                <p14:xfrm>
                  <a:off x="10525080" y="4229205"/>
                  <a:ext cx="200160" cy="95400"/>
                </p14:xfrm>
              </p:contentPart>
            </mc:Choice>
            <mc:Fallback xmlns="">
              <p:pic>
                <p:nvPicPr>
                  <p:cNvPr id="61" name="Ink 60">
                    <a:extLst>
                      <a:ext uri="{FF2B5EF4-FFF2-40B4-BE49-F238E27FC236}">
                        <a16:creationId xmlns:a16="http://schemas.microsoft.com/office/drawing/2014/main" id="{4B5C27A0-ED99-CF23-95CF-FDF51C22CB00}"/>
                      </a:ext>
                    </a:extLst>
                  </p:cNvPr>
                  <p:cNvPicPr/>
                  <p:nvPr/>
                </p:nvPicPr>
                <p:blipFill>
                  <a:blip r:embed="rId46"/>
                  <a:stretch>
                    <a:fillRect/>
                  </a:stretch>
                </p:blipFill>
                <p:spPr>
                  <a:xfrm>
                    <a:off x="10471080" y="4121205"/>
                    <a:ext cx="307800" cy="31104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63" name="Ink 62">
                    <a:extLst>
                      <a:ext uri="{FF2B5EF4-FFF2-40B4-BE49-F238E27FC236}">
                        <a16:creationId xmlns:a16="http://schemas.microsoft.com/office/drawing/2014/main" id="{3E3522D6-B565-2239-B383-538F466D7CB0}"/>
                      </a:ext>
                    </a:extLst>
                  </p14:cNvPr>
                  <p14:cNvContentPartPr/>
                  <p14:nvPr/>
                </p14:nvContentPartPr>
                <p14:xfrm>
                  <a:off x="10544160" y="4267365"/>
                  <a:ext cx="1019520" cy="360"/>
                </p14:xfrm>
              </p:contentPart>
            </mc:Choice>
            <mc:Fallback xmlns="">
              <p:pic>
                <p:nvPicPr>
                  <p:cNvPr id="63" name="Ink 62">
                    <a:extLst>
                      <a:ext uri="{FF2B5EF4-FFF2-40B4-BE49-F238E27FC236}">
                        <a16:creationId xmlns:a16="http://schemas.microsoft.com/office/drawing/2014/main" id="{3E3522D6-B565-2239-B383-538F466D7CB0}"/>
                      </a:ext>
                    </a:extLst>
                  </p:cNvPr>
                  <p:cNvPicPr/>
                  <p:nvPr/>
                </p:nvPicPr>
                <p:blipFill>
                  <a:blip r:embed="rId48"/>
                  <a:stretch>
                    <a:fillRect/>
                  </a:stretch>
                </p:blipFill>
                <p:spPr>
                  <a:xfrm>
                    <a:off x="10490160" y="4159365"/>
                    <a:ext cx="112716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67" name="Ink 66">
                    <a:extLst>
                      <a:ext uri="{FF2B5EF4-FFF2-40B4-BE49-F238E27FC236}">
                        <a16:creationId xmlns:a16="http://schemas.microsoft.com/office/drawing/2014/main" id="{28DDA060-0BC8-544B-3F21-29F3D5D920FE}"/>
                      </a:ext>
                    </a:extLst>
                  </p14:cNvPr>
                  <p14:cNvContentPartPr/>
                  <p14:nvPr/>
                </p14:nvContentPartPr>
                <p14:xfrm>
                  <a:off x="11544240" y="5105445"/>
                  <a:ext cx="374040" cy="360"/>
                </p14:xfrm>
              </p:contentPart>
            </mc:Choice>
            <mc:Fallback xmlns="">
              <p:pic>
                <p:nvPicPr>
                  <p:cNvPr id="67" name="Ink 66">
                    <a:extLst>
                      <a:ext uri="{FF2B5EF4-FFF2-40B4-BE49-F238E27FC236}">
                        <a16:creationId xmlns:a16="http://schemas.microsoft.com/office/drawing/2014/main" id="{28DDA060-0BC8-544B-3F21-29F3D5D920FE}"/>
                      </a:ext>
                    </a:extLst>
                  </p:cNvPr>
                  <p:cNvPicPr/>
                  <p:nvPr/>
                </p:nvPicPr>
                <p:blipFill>
                  <a:blip r:embed="rId50"/>
                  <a:stretch>
                    <a:fillRect/>
                  </a:stretch>
                </p:blipFill>
                <p:spPr>
                  <a:xfrm>
                    <a:off x="11490240" y="4997445"/>
                    <a:ext cx="48168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68" name="Ink 67">
                    <a:extLst>
                      <a:ext uri="{FF2B5EF4-FFF2-40B4-BE49-F238E27FC236}">
                        <a16:creationId xmlns:a16="http://schemas.microsoft.com/office/drawing/2014/main" id="{9A5D765D-706D-D1D5-06C0-C30D5E2F220C}"/>
                      </a:ext>
                    </a:extLst>
                  </p14:cNvPr>
                  <p14:cNvContentPartPr/>
                  <p14:nvPr/>
                </p14:nvContentPartPr>
                <p14:xfrm>
                  <a:off x="6943440" y="5219565"/>
                  <a:ext cx="1676520" cy="32760"/>
                </p14:xfrm>
              </p:contentPart>
            </mc:Choice>
            <mc:Fallback xmlns="">
              <p:pic>
                <p:nvPicPr>
                  <p:cNvPr id="68" name="Ink 67">
                    <a:extLst>
                      <a:ext uri="{FF2B5EF4-FFF2-40B4-BE49-F238E27FC236}">
                        <a16:creationId xmlns:a16="http://schemas.microsoft.com/office/drawing/2014/main" id="{9A5D765D-706D-D1D5-06C0-C30D5E2F220C}"/>
                      </a:ext>
                    </a:extLst>
                  </p:cNvPr>
                  <p:cNvPicPr/>
                  <p:nvPr/>
                </p:nvPicPr>
                <p:blipFill>
                  <a:blip r:embed="rId52"/>
                  <a:stretch>
                    <a:fillRect/>
                  </a:stretch>
                </p:blipFill>
                <p:spPr>
                  <a:xfrm>
                    <a:off x="6889440" y="5111565"/>
                    <a:ext cx="1784160" cy="24840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69" name="Ink 68">
                    <a:extLst>
                      <a:ext uri="{FF2B5EF4-FFF2-40B4-BE49-F238E27FC236}">
                        <a16:creationId xmlns:a16="http://schemas.microsoft.com/office/drawing/2014/main" id="{B965A876-BFE7-EDB7-BD6A-1591F4CC0920}"/>
                      </a:ext>
                    </a:extLst>
                  </p14:cNvPr>
                  <p14:cNvContentPartPr/>
                  <p14:nvPr/>
                </p14:nvContentPartPr>
                <p14:xfrm>
                  <a:off x="6924720" y="5676765"/>
                  <a:ext cx="928440" cy="29880"/>
                </p14:xfrm>
              </p:contentPart>
            </mc:Choice>
            <mc:Fallback xmlns="">
              <p:pic>
                <p:nvPicPr>
                  <p:cNvPr id="69" name="Ink 68">
                    <a:extLst>
                      <a:ext uri="{FF2B5EF4-FFF2-40B4-BE49-F238E27FC236}">
                        <a16:creationId xmlns:a16="http://schemas.microsoft.com/office/drawing/2014/main" id="{B965A876-BFE7-EDB7-BD6A-1591F4CC0920}"/>
                      </a:ext>
                    </a:extLst>
                  </p:cNvPr>
                  <p:cNvPicPr/>
                  <p:nvPr/>
                </p:nvPicPr>
                <p:blipFill>
                  <a:blip r:embed="rId54"/>
                  <a:stretch>
                    <a:fillRect/>
                  </a:stretch>
                </p:blipFill>
                <p:spPr>
                  <a:xfrm>
                    <a:off x="6870720" y="5568765"/>
                    <a:ext cx="1036080" cy="24552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70" name="Ink 69">
                    <a:extLst>
                      <a:ext uri="{FF2B5EF4-FFF2-40B4-BE49-F238E27FC236}">
                        <a16:creationId xmlns:a16="http://schemas.microsoft.com/office/drawing/2014/main" id="{6A53A44A-1564-18C5-34C3-ED53B2CF2554}"/>
                      </a:ext>
                    </a:extLst>
                  </p14:cNvPr>
                  <p14:cNvContentPartPr/>
                  <p14:nvPr/>
                </p14:nvContentPartPr>
                <p14:xfrm>
                  <a:off x="8448600" y="5728965"/>
                  <a:ext cx="528480" cy="33480"/>
                </p14:xfrm>
              </p:contentPart>
            </mc:Choice>
            <mc:Fallback xmlns="">
              <p:pic>
                <p:nvPicPr>
                  <p:cNvPr id="70" name="Ink 69">
                    <a:extLst>
                      <a:ext uri="{FF2B5EF4-FFF2-40B4-BE49-F238E27FC236}">
                        <a16:creationId xmlns:a16="http://schemas.microsoft.com/office/drawing/2014/main" id="{6A53A44A-1564-18C5-34C3-ED53B2CF2554}"/>
                      </a:ext>
                    </a:extLst>
                  </p:cNvPr>
                  <p:cNvPicPr/>
                  <p:nvPr/>
                </p:nvPicPr>
                <p:blipFill>
                  <a:blip r:embed="rId56"/>
                  <a:stretch>
                    <a:fillRect/>
                  </a:stretch>
                </p:blipFill>
                <p:spPr>
                  <a:xfrm>
                    <a:off x="8394600" y="5620965"/>
                    <a:ext cx="636120" cy="24912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71" name="Ink 70">
                    <a:extLst>
                      <a:ext uri="{FF2B5EF4-FFF2-40B4-BE49-F238E27FC236}">
                        <a16:creationId xmlns:a16="http://schemas.microsoft.com/office/drawing/2014/main" id="{500114C8-653C-3FA9-27FF-5B5121CB4E66}"/>
                      </a:ext>
                    </a:extLst>
                  </p14:cNvPr>
                  <p14:cNvContentPartPr/>
                  <p14:nvPr/>
                </p14:nvContentPartPr>
                <p14:xfrm>
                  <a:off x="9991560" y="5665965"/>
                  <a:ext cx="1910520" cy="115920"/>
                </p14:xfrm>
              </p:contentPart>
            </mc:Choice>
            <mc:Fallback xmlns="">
              <p:pic>
                <p:nvPicPr>
                  <p:cNvPr id="71" name="Ink 70">
                    <a:extLst>
                      <a:ext uri="{FF2B5EF4-FFF2-40B4-BE49-F238E27FC236}">
                        <a16:creationId xmlns:a16="http://schemas.microsoft.com/office/drawing/2014/main" id="{500114C8-653C-3FA9-27FF-5B5121CB4E66}"/>
                      </a:ext>
                    </a:extLst>
                  </p:cNvPr>
                  <p:cNvPicPr/>
                  <p:nvPr/>
                </p:nvPicPr>
                <p:blipFill>
                  <a:blip r:embed="rId58"/>
                  <a:stretch>
                    <a:fillRect/>
                  </a:stretch>
                </p:blipFill>
                <p:spPr>
                  <a:xfrm>
                    <a:off x="9937560" y="5557965"/>
                    <a:ext cx="2018160" cy="33156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73" name="Ink 72">
                    <a:extLst>
                      <a:ext uri="{FF2B5EF4-FFF2-40B4-BE49-F238E27FC236}">
                        <a16:creationId xmlns:a16="http://schemas.microsoft.com/office/drawing/2014/main" id="{08F3958B-96D6-E506-5938-711B5D129FA3}"/>
                      </a:ext>
                    </a:extLst>
                  </p14:cNvPr>
                  <p14:cNvContentPartPr/>
                  <p14:nvPr/>
                </p14:nvContentPartPr>
                <p14:xfrm>
                  <a:off x="9096240" y="5905365"/>
                  <a:ext cx="1181880" cy="720"/>
                </p14:xfrm>
              </p:contentPart>
            </mc:Choice>
            <mc:Fallback xmlns="">
              <p:pic>
                <p:nvPicPr>
                  <p:cNvPr id="73" name="Ink 72">
                    <a:extLst>
                      <a:ext uri="{FF2B5EF4-FFF2-40B4-BE49-F238E27FC236}">
                        <a16:creationId xmlns:a16="http://schemas.microsoft.com/office/drawing/2014/main" id="{08F3958B-96D6-E506-5938-711B5D129FA3}"/>
                      </a:ext>
                    </a:extLst>
                  </p:cNvPr>
                  <p:cNvPicPr/>
                  <p:nvPr/>
                </p:nvPicPr>
                <p:blipFill>
                  <a:blip r:embed="rId60"/>
                  <a:stretch>
                    <a:fillRect/>
                  </a:stretch>
                </p:blipFill>
                <p:spPr>
                  <a:xfrm>
                    <a:off x="9042240" y="5689365"/>
                    <a:ext cx="1289520"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74" name="Ink 73">
                    <a:extLst>
                      <a:ext uri="{FF2B5EF4-FFF2-40B4-BE49-F238E27FC236}">
                        <a16:creationId xmlns:a16="http://schemas.microsoft.com/office/drawing/2014/main" id="{03B49C2C-2374-6163-9D1B-5BCFAA1962D3}"/>
                      </a:ext>
                    </a:extLst>
                  </p14:cNvPr>
                  <p14:cNvContentPartPr/>
                  <p14:nvPr/>
                </p14:nvContentPartPr>
                <p14:xfrm>
                  <a:off x="7267440" y="6305325"/>
                  <a:ext cx="1508400" cy="75600"/>
                </p14:xfrm>
              </p:contentPart>
            </mc:Choice>
            <mc:Fallback xmlns="">
              <p:pic>
                <p:nvPicPr>
                  <p:cNvPr id="74" name="Ink 73">
                    <a:extLst>
                      <a:ext uri="{FF2B5EF4-FFF2-40B4-BE49-F238E27FC236}">
                        <a16:creationId xmlns:a16="http://schemas.microsoft.com/office/drawing/2014/main" id="{03B49C2C-2374-6163-9D1B-5BCFAA1962D3}"/>
                      </a:ext>
                    </a:extLst>
                  </p:cNvPr>
                  <p:cNvPicPr/>
                  <p:nvPr/>
                </p:nvPicPr>
                <p:blipFill>
                  <a:blip r:embed="rId62"/>
                  <a:stretch>
                    <a:fillRect/>
                  </a:stretch>
                </p:blipFill>
                <p:spPr>
                  <a:xfrm>
                    <a:off x="7213453" y="6197325"/>
                    <a:ext cx="1616014" cy="29124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75" name="Ink 74">
                    <a:extLst>
                      <a:ext uri="{FF2B5EF4-FFF2-40B4-BE49-F238E27FC236}">
                        <a16:creationId xmlns:a16="http://schemas.microsoft.com/office/drawing/2014/main" id="{A1C6BC03-8E0A-8835-8FFB-DA12642A8F84}"/>
                      </a:ext>
                    </a:extLst>
                  </p14:cNvPr>
                  <p14:cNvContentPartPr/>
                  <p14:nvPr/>
                </p14:nvContentPartPr>
                <p14:xfrm>
                  <a:off x="7258080" y="6227925"/>
                  <a:ext cx="1518480" cy="231480"/>
                </p14:xfrm>
              </p:contentPart>
            </mc:Choice>
            <mc:Fallback xmlns="">
              <p:pic>
                <p:nvPicPr>
                  <p:cNvPr id="75" name="Ink 74">
                    <a:extLst>
                      <a:ext uri="{FF2B5EF4-FFF2-40B4-BE49-F238E27FC236}">
                        <a16:creationId xmlns:a16="http://schemas.microsoft.com/office/drawing/2014/main" id="{A1C6BC03-8E0A-8835-8FFB-DA12642A8F84}"/>
                      </a:ext>
                    </a:extLst>
                  </p:cNvPr>
                  <p:cNvPicPr/>
                  <p:nvPr/>
                </p:nvPicPr>
                <p:blipFill>
                  <a:blip r:embed="rId64"/>
                  <a:stretch>
                    <a:fillRect/>
                  </a:stretch>
                </p:blipFill>
                <p:spPr>
                  <a:xfrm>
                    <a:off x="7251960" y="6221805"/>
                    <a:ext cx="1530720" cy="24372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77" name="Ink 76">
                    <a:extLst>
                      <a:ext uri="{FF2B5EF4-FFF2-40B4-BE49-F238E27FC236}">
                        <a16:creationId xmlns:a16="http://schemas.microsoft.com/office/drawing/2014/main" id="{D46BB7A0-D99A-4113-F922-B0C17C49260D}"/>
                      </a:ext>
                    </a:extLst>
                  </p14:cNvPr>
                  <p14:cNvContentPartPr/>
                  <p14:nvPr/>
                </p14:nvContentPartPr>
                <p14:xfrm>
                  <a:off x="5067120" y="2076405"/>
                  <a:ext cx="810000" cy="28800"/>
                </p14:xfrm>
              </p:contentPart>
            </mc:Choice>
            <mc:Fallback xmlns="">
              <p:pic>
                <p:nvPicPr>
                  <p:cNvPr id="77" name="Ink 76">
                    <a:extLst>
                      <a:ext uri="{FF2B5EF4-FFF2-40B4-BE49-F238E27FC236}">
                        <a16:creationId xmlns:a16="http://schemas.microsoft.com/office/drawing/2014/main" id="{D46BB7A0-D99A-4113-F922-B0C17C49260D}"/>
                      </a:ext>
                    </a:extLst>
                  </p:cNvPr>
                  <p:cNvPicPr/>
                  <p:nvPr/>
                </p:nvPicPr>
                <p:blipFill>
                  <a:blip r:embed="rId66"/>
                  <a:stretch>
                    <a:fillRect/>
                  </a:stretch>
                </p:blipFill>
                <p:spPr>
                  <a:xfrm>
                    <a:off x="5013120" y="1968405"/>
                    <a:ext cx="917640" cy="24444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79" name="Ink 78">
                    <a:extLst>
                      <a:ext uri="{FF2B5EF4-FFF2-40B4-BE49-F238E27FC236}">
                        <a16:creationId xmlns:a16="http://schemas.microsoft.com/office/drawing/2014/main" id="{B6CC3212-8542-11BD-795F-ABD9D69EBED6}"/>
                      </a:ext>
                    </a:extLst>
                  </p14:cNvPr>
                  <p14:cNvContentPartPr/>
                  <p14:nvPr/>
                </p14:nvContentPartPr>
                <p14:xfrm>
                  <a:off x="266520" y="2809725"/>
                  <a:ext cx="914760" cy="10080"/>
                </p14:xfrm>
              </p:contentPart>
            </mc:Choice>
            <mc:Fallback xmlns="">
              <p:pic>
                <p:nvPicPr>
                  <p:cNvPr id="79" name="Ink 78">
                    <a:extLst>
                      <a:ext uri="{FF2B5EF4-FFF2-40B4-BE49-F238E27FC236}">
                        <a16:creationId xmlns:a16="http://schemas.microsoft.com/office/drawing/2014/main" id="{B6CC3212-8542-11BD-795F-ABD9D69EBED6}"/>
                      </a:ext>
                    </a:extLst>
                  </p:cNvPr>
                  <p:cNvPicPr/>
                  <p:nvPr/>
                </p:nvPicPr>
                <p:blipFill>
                  <a:blip r:embed="rId68"/>
                  <a:stretch>
                    <a:fillRect/>
                  </a:stretch>
                </p:blipFill>
                <p:spPr>
                  <a:xfrm>
                    <a:off x="212520" y="2701725"/>
                    <a:ext cx="1022400" cy="22572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80" name="Ink 79">
                    <a:extLst>
                      <a:ext uri="{FF2B5EF4-FFF2-40B4-BE49-F238E27FC236}">
                        <a16:creationId xmlns:a16="http://schemas.microsoft.com/office/drawing/2014/main" id="{C5937DBF-1BC2-0FD7-FF11-D41081E1A9EB}"/>
                      </a:ext>
                    </a:extLst>
                  </p14:cNvPr>
                  <p14:cNvContentPartPr/>
                  <p14:nvPr/>
                </p14:nvContentPartPr>
                <p14:xfrm>
                  <a:off x="3400320" y="2629005"/>
                  <a:ext cx="360720" cy="6120"/>
                </p14:xfrm>
              </p:contentPart>
            </mc:Choice>
            <mc:Fallback xmlns="">
              <p:pic>
                <p:nvPicPr>
                  <p:cNvPr id="80" name="Ink 79">
                    <a:extLst>
                      <a:ext uri="{FF2B5EF4-FFF2-40B4-BE49-F238E27FC236}">
                        <a16:creationId xmlns:a16="http://schemas.microsoft.com/office/drawing/2014/main" id="{C5937DBF-1BC2-0FD7-FF11-D41081E1A9EB}"/>
                      </a:ext>
                    </a:extLst>
                  </p:cNvPr>
                  <p:cNvPicPr/>
                  <p:nvPr/>
                </p:nvPicPr>
                <p:blipFill>
                  <a:blip r:embed="rId70"/>
                  <a:stretch>
                    <a:fillRect/>
                  </a:stretch>
                </p:blipFill>
                <p:spPr>
                  <a:xfrm>
                    <a:off x="3346320" y="2521005"/>
                    <a:ext cx="468360" cy="22176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82" name="Ink 81">
                    <a:extLst>
                      <a:ext uri="{FF2B5EF4-FFF2-40B4-BE49-F238E27FC236}">
                        <a16:creationId xmlns:a16="http://schemas.microsoft.com/office/drawing/2014/main" id="{FDFB2EE8-4F4D-D9A5-9C82-6589DFE01788}"/>
                      </a:ext>
                    </a:extLst>
                  </p14:cNvPr>
                  <p14:cNvContentPartPr/>
                  <p14:nvPr/>
                </p14:nvContentPartPr>
                <p14:xfrm>
                  <a:off x="3066960" y="2828805"/>
                  <a:ext cx="1362240" cy="10080"/>
                </p14:xfrm>
              </p:contentPart>
            </mc:Choice>
            <mc:Fallback xmlns="">
              <p:pic>
                <p:nvPicPr>
                  <p:cNvPr id="82" name="Ink 81">
                    <a:extLst>
                      <a:ext uri="{FF2B5EF4-FFF2-40B4-BE49-F238E27FC236}">
                        <a16:creationId xmlns:a16="http://schemas.microsoft.com/office/drawing/2014/main" id="{FDFB2EE8-4F4D-D9A5-9C82-6589DFE01788}"/>
                      </a:ext>
                    </a:extLst>
                  </p:cNvPr>
                  <p:cNvPicPr/>
                  <p:nvPr/>
                </p:nvPicPr>
                <p:blipFill>
                  <a:blip r:embed="rId72"/>
                  <a:stretch>
                    <a:fillRect/>
                  </a:stretch>
                </p:blipFill>
                <p:spPr>
                  <a:xfrm>
                    <a:off x="3012960" y="2720805"/>
                    <a:ext cx="1469880" cy="225720"/>
                  </a:xfrm>
                  <a:prstGeom prst="rect">
                    <a:avLst/>
                  </a:prstGeom>
                </p:spPr>
              </p:pic>
            </mc:Fallback>
          </mc:AlternateContent>
        </p:grpSp>
        <p:cxnSp>
          <p:nvCxnSpPr>
            <p:cNvPr id="4" name="Straight Arrow Connector 3">
              <a:extLst>
                <a:ext uri="{FF2B5EF4-FFF2-40B4-BE49-F238E27FC236}">
                  <a16:creationId xmlns:a16="http://schemas.microsoft.com/office/drawing/2014/main" id="{24BF61B5-0776-A4E2-F25D-CE127367CD71}"/>
                </a:ext>
              </a:extLst>
            </p:cNvPr>
            <p:cNvCxnSpPr>
              <a:cxnSpLocks/>
            </p:cNvCxnSpPr>
            <p:nvPr/>
          </p:nvCxnSpPr>
          <p:spPr>
            <a:xfrm>
              <a:off x="5255509" y="1006779"/>
              <a:ext cx="230891" cy="250371"/>
            </a:xfrm>
            <a:prstGeom prst="straightConnector1">
              <a:avLst/>
            </a:prstGeom>
            <a:ln w="57150">
              <a:solidFill>
                <a:srgbClr val="FF0000"/>
              </a:solidFill>
              <a:tailEnd type="triangle"/>
            </a:ln>
          </p:spPr>
          <p:style>
            <a:lnRef idx="3">
              <a:schemeClr val="accent4"/>
            </a:lnRef>
            <a:fillRef idx="0">
              <a:schemeClr val="accent4"/>
            </a:fillRef>
            <a:effectRef idx="2">
              <a:schemeClr val="accent4"/>
            </a:effectRef>
            <a:fontRef idx="minor">
              <a:schemeClr val="tx1"/>
            </a:fontRef>
          </p:style>
        </p:cxnSp>
        <p:cxnSp>
          <p:nvCxnSpPr>
            <p:cNvPr id="6" name="Straight Arrow Connector 5">
              <a:extLst>
                <a:ext uri="{FF2B5EF4-FFF2-40B4-BE49-F238E27FC236}">
                  <a16:creationId xmlns:a16="http://schemas.microsoft.com/office/drawing/2014/main" id="{04F1A0DD-AFF1-D279-B8CF-E380C90357AB}"/>
                </a:ext>
              </a:extLst>
            </p:cNvPr>
            <p:cNvCxnSpPr>
              <a:cxnSpLocks/>
            </p:cNvCxnSpPr>
            <p:nvPr/>
          </p:nvCxnSpPr>
          <p:spPr>
            <a:xfrm flipH="1" flipV="1">
              <a:off x="5772120" y="3724365"/>
              <a:ext cx="552471" cy="65250"/>
            </a:xfrm>
            <a:prstGeom prst="straightConnector1">
              <a:avLst/>
            </a:prstGeom>
            <a:ln w="57150">
              <a:solidFill>
                <a:srgbClr val="FF0000"/>
              </a:solidFill>
              <a:tailEnd type="triangle"/>
            </a:ln>
          </p:spPr>
          <p:style>
            <a:lnRef idx="3">
              <a:schemeClr val="accent4"/>
            </a:lnRef>
            <a:fillRef idx="0">
              <a:schemeClr val="accent4"/>
            </a:fillRef>
            <a:effectRef idx="2">
              <a:schemeClr val="accent4"/>
            </a:effectRef>
            <a:fontRef idx="minor">
              <a:schemeClr val="tx1"/>
            </a:fontRef>
          </p:style>
        </p:cxnSp>
        <p:cxnSp>
          <p:nvCxnSpPr>
            <p:cNvPr id="10" name="Straight Arrow Connector 9">
              <a:extLst>
                <a:ext uri="{FF2B5EF4-FFF2-40B4-BE49-F238E27FC236}">
                  <a16:creationId xmlns:a16="http://schemas.microsoft.com/office/drawing/2014/main" id="{45D02091-B3EC-74FA-67E3-39F628156C90}"/>
                </a:ext>
              </a:extLst>
            </p:cNvPr>
            <p:cNvCxnSpPr>
              <a:cxnSpLocks/>
            </p:cNvCxnSpPr>
            <p:nvPr/>
          </p:nvCxnSpPr>
          <p:spPr>
            <a:xfrm flipH="1" flipV="1">
              <a:off x="5856976" y="2017708"/>
              <a:ext cx="315223" cy="325457"/>
            </a:xfrm>
            <a:prstGeom prst="straightConnector1">
              <a:avLst/>
            </a:prstGeom>
            <a:ln w="57150">
              <a:solidFill>
                <a:srgbClr val="FF0000"/>
              </a:solidFill>
              <a:tailEnd type="triangle"/>
            </a:ln>
          </p:spPr>
          <p:style>
            <a:lnRef idx="3">
              <a:schemeClr val="accent4"/>
            </a:lnRef>
            <a:fillRef idx="0">
              <a:schemeClr val="accent4"/>
            </a:fillRef>
            <a:effectRef idx="2">
              <a:schemeClr val="accent4"/>
            </a:effectRef>
            <a:fontRef idx="minor">
              <a:schemeClr val="tx1"/>
            </a:fontRef>
          </p:style>
        </p:cxnSp>
        <p:cxnSp>
          <p:nvCxnSpPr>
            <p:cNvPr id="13" name="Straight Arrow Connector 12">
              <a:extLst>
                <a:ext uri="{FF2B5EF4-FFF2-40B4-BE49-F238E27FC236}">
                  <a16:creationId xmlns:a16="http://schemas.microsoft.com/office/drawing/2014/main" id="{AE5A0C64-7A31-9828-F2F1-F66B18B5D477}"/>
                </a:ext>
              </a:extLst>
            </p:cNvPr>
            <p:cNvCxnSpPr>
              <a:cxnSpLocks/>
            </p:cNvCxnSpPr>
            <p:nvPr/>
          </p:nvCxnSpPr>
          <p:spPr>
            <a:xfrm flipH="1">
              <a:off x="7712855" y="1985721"/>
              <a:ext cx="415673" cy="53244"/>
            </a:xfrm>
            <a:prstGeom prst="straightConnector1">
              <a:avLst/>
            </a:prstGeom>
            <a:ln w="57150">
              <a:solidFill>
                <a:srgbClr val="FF0000"/>
              </a:solidFill>
              <a:tailEnd type="triangle"/>
            </a:ln>
          </p:spPr>
          <p:style>
            <a:lnRef idx="3">
              <a:schemeClr val="accent4"/>
            </a:lnRef>
            <a:fillRef idx="0">
              <a:schemeClr val="accent4"/>
            </a:fillRef>
            <a:effectRef idx="2">
              <a:schemeClr val="accent4"/>
            </a:effectRef>
            <a:fontRef idx="minor">
              <a:schemeClr val="tx1"/>
            </a:fontRef>
          </p:style>
        </p:cxnSp>
        <p:sp>
          <p:nvSpPr>
            <p:cNvPr id="24" name="TextBox 23">
              <a:extLst>
                <a:ext uri="{FF2B5EF4-FFF2-40B4-BE49-F238E27FC236}">
                  <a16:creationId xmlns:a16="http://schemas.microsoft.com/office/drawing/2014/main" id="{E0EF6D17-B65A-909D-F3DB-0C72787A242E}"/>
                </a:ext>
              </a:extLst>
            </p:cNvPr>
            <p:cNvSpPr txBox="1"/>
            <p:nvPr/>
          </p:nvSpPr>
          <p:spPr>
            <a:xfrm>
              <a:off x="6162651" y="2180436"/>
              <a:ext cx="323880" cy="523220"/>
            </a:xfrm>
            <a:prstGeom prst="rect">
              <a:avLst/>
            </a:prstGeom>
            <a:noFill/>
          </p:spPr>
          <p:txBody>
            <a:bodyPr wrap="square" rtlCol="0">
              <a:spAutoFit/>
            </a:bodyPr>
            <a:lstStyle/>
            <a:p>
              <a:r>
                <a:rPr lang="en-US" sz="2800" b="1" dirty="0"/>
                <a:t>2</a:t>
              </a:r>
            </a:p>
          </p:txBody>
        </p:sp>
        <p:sp>
          <p:nvSpPr>
            <p:cNvPr id="25" name="TextBox 24">
              <a:extLst>
                <a:ext uri="{FF2B5EF4-FFF2-40B4-BE49-F238E27FC236}">
                  <a16:creationId xmlns:a16="http://schemas.microsoft.com/office/drawing/2014/main" id="{C9721087-450E-B54F-6088-12E8F310B290}"/>
                </a:ext>
              </a:extLst>
            </p:cNvPr>
            <p:cNvSpPr txBox="1"/>
            <p:nvPr/>
          </p:nvSpPr>
          <p:spPr>
            <a:xfrm>
              <a:off x="5444743" y="1067290"/>
              <a:ext cx="323880" cy="523220"/>
            </a:xfrm>
            <a:prstGeom prst="rect">
              <a:avLst/>
            </a:prstGeom>
            <a:noFill/>
          </p:spPr>
          <p:txBody>
            <a:bodyPr wrap="square" rtlCol="0">
              <a:spAutoFit/>
            </a:bodyPr>
            <a:lstStyle/>
            <a:p>
              <a:r>
                <a:rPr lang="en-US" sz="2800" b="1" dirty="0"/>
                <a:t>1</a:t>
              </a:r>
            </a:p>
          </p:txBody>
        </p:sp>
        <p:sp>
          <p:nvSpPr>
            <p:cNvPr id="27" name="TextBox 26">
              <a:extLst>
                <a:ext uri="{FF2B5EF4-FFF2-40B4-BE49-F238E27FC236}">
                  <a16:creationId xmlns:a16="http://schemas.microsoft.com/office/drawing/2014/main" id="{0272F2FC-8CB5-931A-54E2-7EC5BFEF5DF7}"/>
                </a:ext>
              </a:extLst>
            </p:cNvPr>
            <p:cNvSpPr txBox="1"/>
            <p:nvPr/>
          </p:nvSpPr>
          <p:spPr>
            <a:xfrm>
              <a:off x="6500953" y="6035331"/>
              <a:ext cx="323880" cy="523220"/>
            </a:xfrm>
            <a:prstGeom prst="rect">
              <a:avLst/>
            </a:prstGeom>
            <a:noFill/>
          </p:spPr>
          <p:txBody>
            <a:bodyPr wrap="square" rtlCol="0">
              <a:spAutoFit/>
            </a:bodyPr>
            <a:lstStyle/>
            <a:p>
              <a:r>
                <a:rPr lang="en-US" sz="2800" b="1" dirty="0"/>
                <a:t>5</a:t>
              </a:r>
            </a:p>
          </p:txBody>
        </p:sp>
        <p:sp>
          <p:nvSpPr>
            <p:cNvPr id="30" name="TextBox 29">
              <a:extLst>
                <a:ext uri="{FF2B5EF4-FFF2-40B4-BE49-F238E27FC236}">
                  <a16:creationId xmlns:a16="http://schemas.microsoft.com/office/drawing/2014/main" id="{5292535B-E730-69F0-FFA2-C52E8E304B1F}"/>
                </a:ext>
              </a:extLst>
            </p:cNvPr>
            <p:cNvSpPr txBox="1"/>
            <p:nvPr/>
          </p:nvSpPr>
          <p:spPr>
            <a:xfrm>
              <a:off x="6339013" y="3601585"/>
              <a:ext cx="323880" cy="523220"/>
            </a:xfrm>
            <a:prstGeom prst="rect">
              <a:avLst/>
            </a:prstGeom>
            <a:noFill/>
          </p:spPr>
          <p:txBody>
            <a:bodyPr wrap="square" rtlCol="0">
              <a:spAutoFit/>
            </a:bodyPr>
            <a:lstStyle/>
            <a:p>
              <a:r>
                <a:rPr lang="en-US" sz="2800" b="1" dirty="0"/>
                <a:t>3 </a:t>
              </a:r>
            </a:p>
          </p:txBody>
        </p:sp>
        <p:sp>
          <p:nvSpPr>
            <p:cNvPr id="51" name="TextBox 50">
              <a:extLst>
                <a:ext uri="{FF2B5EF4-FFF2-40B4-BE49-F238E27FC236}">
                  <a16:creationId xmlns:a16="http://schemas.microsoft.com/office/drawing/2014/main" id="{73463732-D8CA-0321-790A-073071DB73D6}"/>
                </a:ext>
              </a:extLst>
            </p:cNvPr>
            <p:cNvSpPr txBox="1"/>
            <p:nvPr/>
          </p:nvSpPr>
          <p:spPr>
            <a:xfrm>
              <a:off x="8220060" y="1691732"/>
              <a:ext cx="323880" cy="523220"/>
            </a:xfrm>
            <a:prstGeom prst="rect">
              <a:avLst/>
            </a:prstGeom>
            <a:noFill/>
          </p:spPr>
          <p:txBody>
            <a:bodyPr wrap="square" rtlCol="0">
              <a:spAutoFit/>
            </a:bodyPr>
            <a:lstStyle/>
            <a:p>
              <a:r>
                <a:rPr lang="en-US" sz="2800" b="1" dirty="0"/>
                <a:t>4</a:t>
              </a:r>
            </a:p>
          </p:txBody>
        </p:sp>
        <p:cxnSp>
          <p:nvCxnSpPr>
            <p:cNvPr id="53" name="Straight Arrow Connector 52">
              <a:extLst>
                <a:ext uri="{FF2B5EF4-FFF2-40B4-BE49-F238E27FC236}">
                  <a16:creationId xmlns:a16="http://schemas.microsoft.com/office/drawing/2014/main" id="{D6066A42-5A5D-755C-4019-31B75354368B}"/>
                </a:ext>
              </a:extLst>
            </p:cNvPr>
            <p:cNvCxnSpPr>
              <a:cxnSpLocks/>
              <a:stCxn id="27" idx="3"/>
            </p:cNvCxnSpPr>
            <p:nvPr/>
          </p:nvCxnSpPr>
          <p:spPr>
            <a:xfrm flipV="1">
              <a:off x="6824833" y="6253467"/>
              <a:ext cx="291177" cy="43474"/>
            </a:xfrm>
            <a:prstGeom prst="straightConnector1">
              <a:avLst/>
            </a:prstGeom>
            <a:ln w="57150">
              <a:solidFill>
                <a:srgbClr val="FF0000"/>
              </a:solidFill>
              <a:tailEnd type="triangle"/>
            </a:ln>
          </p:spPr>
          <p:style>
            <a:lnRef idx="3">
              <a:schemeClr val="accent4"/>
            </a:lnRef>
            <a:fillRef idx="0">
              <a:schemeClr val="accent4"/>
            </a:fillRef>
            <a:effectRef idx="2">
              <a:schemeClr val="accent4"/>
            </a:effectRef>
            <a:fontRef idx="minor">
              <a:schemeClr val="tx1"/>
            </a:fontRef>
          </p:style>
        </p:cxnSp>
      </p:grpSp>
    </p:spTree>
    <p:extLst>
      <p:ext uri="{BB962C8B-B14F-4D97-AF65-F5344CB8AC3E}">
        <p14:creationId xmlns:p14="http://schemas.microsoft.com/office/powerpoint/2010/main" val="516406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A944F-4CAB-FFB9-D5A8-F467DB6C8186}"/>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37C846D0-3152-4038-516C-2AF0BC355F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7">
            <a:extLst>
              <a:ext uri="{FF2B5EF4-FFF2-40B4-BE49-F238E27FC236}">
                <a16:creationId xmlns:a16="http://schemas.microsoft.com/office/drawing/2014/main" id="{D7ACB60D-0604-7980-B996-D53C53315485}"/>
              </a:ext>
            </a:extLst>
          </p:cNvPr>
          <p:cNvSpPr>
            <a:spLocks noGrp="1"/>
          </p:cNvSpPr>
          <p:nvPr>
            <p:ph type="title"/>
          </p:nvPr>
        </p:nvSpPr>
        <p:spPr>
          <a:xfrm>
            <a:off x="0" y="-1"/>
            <a:ext cx="12192000" cy="1241273"/>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fontScale="90000"/>
          </a:bodyPr>
          <a:lstStyle/>
          <a:p>
            <a:pPr algn="l"/>
            <a:r>
              <a:rPr lang="en-US" sz="2400" b="1" dirty="0">
                <a:latin typeface="+mj-lt"/>
                <a:cs typeface="+mj-cs"/>
              </a:rPr>
              <a:t>EPA Fraud in water system Science and Analysis  </a:t>
            </a:r>
            <a:r>
              <a:rPr lang="en-US" sz="2400" b="1" dirty="0">
                <a:solidFill>
                  <a:srgbClr val="00B050"/>
                </a:solidFill>
                <a:latin typeface="+mj-lt"/>
              </a:rPr>
              <a:t>Metallic</a:t>
            </a:r>
            <a:r>
              <a:rPr lang="en-US" sz="2400" b="1" dirty="0">
                <a:latin typeface="+mj-lt"/>
              </a:rPr>
              <a:t> and </a:t>
            </a:r>
            <a:r>
              <a:rPr lang="en-US" sz="2400" b="1" dirty="0">
                <a:solidFill>
                  <a:srgbClr val="FF0000"/>
                </a:solidFill>
                <a:latin typeface="+mj-lt"/>
              </a:rPr>
              <a:t>Ionic</a:t>
            </a:r>
            <a:r>
              <a:rPr lang="en-US" sz="2400" b="1" dirty="0">
                <a:latin typeface="+mj-lt"/>
              </a:rPr>
              <a:t> </a:t>
            </a:r>
            <a:r>
              <a:rPr lang="en-US" sz="2800" b="1" dirty="0">
                <a:latin typeface="+mj-lt"/>
              </a:rPr>
              <a:t>Lead </a:t>
            </a:r>
            <a:r>
              <a:rPr lang="en-US" sz="2400" b="1" dirty="0">
                <a:latin typeface="+mj-lt"/>
              </a:rPr>
              <a:t>in our water supply, in the</a:t>
            </a:r>
            <a:br>
              <a:rPr lang="en-US" sz="2400" b="1" dirty="0">
                <a:latin typeface="+mj-lt"/>
              </a:rPr>
            </a:br>
            <a:r>
              <a:rPr lang="en-US" sz="2400" b="1" dirty="0">
                <a:solidFill>
                  <a:srgbClr val="FF0000"/>
                </a:solidFill>
                <a:latin typeface="+mj-lt"/>
              </a:rPr>
              <a:t>United</a:t>
            </a:r>
            <a:r>
              <a:rPr lang="en-US" sz="2400" b="1" dirty="0">
                <a:latin typeface="+mj-lt"/>
              </a:rPr>
              <a:t> </a:t>
            </a:r>
            <a:r>
              <a:rPr lang="en-US" sz="2400" b="1" dirty="0">
                <a:solidFill>
                  <a:schemeClr val="bg1"/>
                </a:solidFill>
                <a:latin typeface="+mj-lt"/>
              </a:rPr>
              <a:t>States</a:t>
            </a:r>
            <a:r>
              <a:rPr lang="en-US" sz="2400" b="1" dirty="0">
                <a:latin typeface="+mj-lt"/>
              </a:rPr>
              <a:t> of </a:t>
            </a:r>
            <a:r>
              <a:rPr lang="en-US" sz="2400" b="1" dirty="0">
                <a:solidFill>
                  <a:srgbClr val="002060"/>
                </a:solidFill>
                <a:latin typeface="+mj-lt"/>
              </a:rPr>
              <a:t>America</a:t>
            </a:r>
            <a:r>
              <a:rPr lang="en-US" sz="2400" b="1" dirty="0">
                <a:latin typeface="+mj-lt"/>
              </a:rPr>
              <a:t>  - Lead and Copper Rule Compliance Sampling, Abigail Cantor, Page 8</a:t>
            </a:r>
            <a:br>
              <a:rPr lang="en-US" sz="2400" b="1" dirty="0">
                <a:latin typeface="+mj-lt"/>
              </a:rPr>
            </a:br>
            <a:r>
              <a:rPr lang="en-US" sz="2400" b="1" dirty="0">
                <a:latin typeface="+mj-lt"/>
              </a:rPr>
              <a:t>			</a:t>
            </a:r>
            <a:r>
              <a:rPr lang="en-US" sz="4000" b="1" dirty="0">
                <a:solidFill>
                  <a:srgbClr val="FF0000"/>
                </a:solidFill>
                <a:latin typeface="+mj-lt"/>
              </a:rPr>
              <a:t>Lead levels at time Zero, Madison WI</a:t>
            </a:r>
            <a:endParaRPr lang="en-US" sz="4000" b="1" dirty="0">
              <a:solidFill>
                <a:srgbClr val="FF0000"/>
              </a:solidFill>
              <a:latin typeface="+mj-lt"/>
              <a:cs typeface="+mj-cs"/>
            </a:endParaRPr>
          </a:p>
        </p:txBody>
      </p:sp>
      <p:grpSp>
        <p:nvGrpSpPr>
          <p:cNvPr id="26" name="Group 25">
            <a:extLst>
              <a:ext uri="{FF2B5EF4-FFF2-40B4-BE49-F238E27FC236}">
                <a16:creationId xmlns:a16="http://schemas.microsoft.com/office/drawing/2014/main" id="{D818C4DB-1C68-31CA-5C38-2260AEEA92F2}"/>
              </a:ext>
            </a:extLst>
          </p:cNvPr>
          <p:cNvGrpSpPr/>
          <p:nvPr/>
        </p:nvGrpSpPr>
        <p:grpSpPr>
          <a:xfrm>
            <a:off x="25136" y="1092396"/>
            <a:ext cx="12014464" cy="5731224"/>
            <a:chOff x="25136" y="1092396"/>
            <a:chExt cx="12014464" cy="5731224"/>
          </a:xfrm>
        </p:grpSpPr>
        <p:pic>
          <p:nvPicPr>
            <p:cNvPr id="3" name="Picture 2">
              <a:extLst>
                <a:ext uri="{FF2B5EF4-FFF2-40B4-BE49-F238E27FC236}">
                  <a16:creationId xmlns:a16="http://schemas.microsoft.com/office/drawing/2014/main" id="{B7E78864-A773-2AFE-2B34-90CAADC4811F}"/>
                </a:ext>
              </a:extLst>
            </p:cNvPr>
            <p:cNvPicPr>
              <a:picLocks noChangeAspect="1"/>
            </p:cNvPicPr>
            <p:nvPr/>
          </p:nvPicPr>
          <p:blipFill>
            <a:blip r:embed="rId3"/>
            <a:stretch>
              <a:fillRect/>
            </a:stretch>
          </p:blipFill>
          <p:spPr>
            <a:xfrm>
              <a:off x="25136" y="1092396"/>
              <a:ext cx="8382000" cy="5444558"/>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61328450-6C99-72E4-04B6-BCC6EB578242}"/>
                    </a:ext>
                  </a:extLst>
                </p14:cNvPr>
                <p14:cNvContentPartPr/>
                <p14:nvPr/>
              </p14:nvContentPartPr>
              <p14:xfrm>
                <a:off x="4047960" y="1292467"/>
                <a:ext cx="1000440" cy="9720"/>
              </p14:xfrm>
            </p:contentPart>
          </mc:Choice>
          <mc:Fallback xmlns="">
            <p:pic>
              <p:nvPicPr>
                <p:cNvPr id="5" name="Ink 4">
                  <a:extLst>
                    <a:ext uri="{FF2B5EF4-FFF2-40B4-BE49-F238E27FC236}">
                      <a16:creationId xmlns:a16="http://schemas.microsoft.com/office/drawing/2014/main" id="{61328450-6C99-72E4-04B6-BCC6EB578242}"/>
                    </a:ext>
                  </a:extLst>
                </p:cNvPr>
                <p:cNvPicPr/>
                <p:nvPr/>
              </p:nvPicPr>
              <p:blipFill>
                <a:blip r:embed="rId5"/>
                <a:stretch>
                  <a:fillRect/>
                </a:stretch>
              </p:blipFill>
              <p:spPr>
                <a:xfrm>
                  <a:off x="3993960" y="1184467"/>
                  <a:ext cx="1108080" cy="225360"/>
                </a:xfrm>
                <a:prstGeom prst="rect">
                  <a:avLst/>
                </a:prstGeom>
              </p:spPr>
            </p:pic>
          </mc:Fallback>
        </mc:AlternateContent>
        <p:sp>
          <p:nvSpPr>
            <p:cNvPr id="6" name="TextBox 5">
              <a:extLst>
                <a:ext uri="{FF2B5EF4-FFF2-40B4-BE49-F238E27FC236}">
                  <a16:creationId xmlns:a16="http://schemas.microsoft.com/office/drawing/2014/main" id="{0E510F0B-D5C4-121D-EAA9-450C09DF0F8E}"/>
                </a:ext>
              </a:extLst>
            </p:cNvPr>
            <p:cNvSpPr txBox="1"/>
            <p:nvPr/>
          </p:nvSpPr>
          <p:spPr>
            <a:xfrm>
              <a:off x="7696200" y="1611540"/>
              <a:ext cx="4343400" cy="5212080"/>
            </a:xfrm>
            <a:prstGeom prst="rect">
              <a:avLst/>
            </a:prstGeom>
            <a:solidFill>
              <a:schemeClr val="accent3">
                <a:lumMod val="20000"/>
                <a:lumOff val="80000"/>
              </a:schemeClr>
            </a:solidFill>
            <a:ln w="38100">
              <a:solidFill>
                <a:srgbClr val="00B050"/>
              </a:solidFill>
            </a:ln>
          </p:spPr>
          <p:txBody>
            <a:bodyPr wrap="square" rtlCol="0">
              <a:spAutoFit/>
            </a:bodyPr>
            <a:lstStyle/>
            <a:p>
              <a:r>
                <a:rPr lang="en-US" sz="4000" b="1" dirty="0">
                  <a:solidFill>
                    <a:srgbClr val="FF0000"/>
                  </a:solidFill>
                </a:rPr>
                <a:t>Time Zero estimate:</a:t>
              </a:r>
            </a:p>
            <a:p>
              <a:endParaRPr lang="en-US" dirty="0"/>
            </a:p>
            <a:p>
              <a:r>
                <a:rPr lang="en-US" sz="2000" dirty="0">
                  <a:solidFill>
                    <a:srgbClr val="FF0000"/>
                  </a:solidFill>
                </a:rPr>
                <a:t>AT/ABOVE Fed. Allowable limit</a:t>
              </a:r>
            </a:p>
            <a:p>
              <a:r>
                <a:rPr lang="en-US" sz="2000" dirty="0"/>
                <a:t>~21/48 points: at or above the Fed Allowable level of 15 ppb</a:t>
              </a:r>
            </a:p>
            <a:p>
              <a:endParaRPr lang="en-US" sz="2000" dirty="0"/>
            </a:p>
            <a:p>
              <a:r>
                <a:rPr lang="en-US" sz="2000" dirty="0">
                  <a:solidFill>
                    <a:srgbClr val="00B050"/>
                  </a:solidFill>
                </a:rPr>
                <a:t>BELOW Fed. Allowable limit</a:t>
              </a:r>
            </a:p>
            <a:p>
              <a:r>
                <a:rPr lang="en-US" sz="2000" dirty="0"/>
                <a:t>~21/48 points: 5ppb to 15 ppb</a:t>
              </a:r>
            </a:p>
            <a:p>
              <a:endParaRPr lang="en-US" sz="2000" dirty="0"/>
            </a:p>
            <a:p>
              <a:r>
                <a:rPr lang="en-US" sz="2000" dirty="0"/>
                <a:t>~6/48 points: less than 5 ppb, the “optimized limit”.</a:t>
              </a:r>
            </a:p>
            <a:p>
              <a:endParaRPr lang="en-US" sz="2000" dirty="0"/>
            </a:p>
            <a:p>
              <a:r>
                <a:rPr lang="en-US" sz="2800" dirty="0"/>
                <a:t>~27/48 (56%) points are </a:t>
              </a:r>
              <a:r>
                <a:rPr lang="en-US" sz="2800" b="1" dirty="0">
                  <a:solidFill>
                    <a:srgbClr val="00B050"/>
                  </a:solidFill>
                </a:rPr>
                <a:t>Federally allowable</a:t>
              </a:r>
            </a:p>
            <a:p>
              <a:endParaRPr lang="en-US" dirty="0"/>
            </a:p>
            <a:p>
              <a:endParaRPr lang="en-US" dirty="0"/>
            </a:p>
          </p:txBody>
        </p:sp>
        <p:sp>
          <p:nvSpPr>
            <p:cNvPr id="2" name="Right Brace 1">
              <a:extLst>
                <a:ext uri="{FF2B5EF4-FFF2-40B4-BE49-F238E27FC236}">
                  <a16:creationId xmlns:a16="http://schemas.microsoft.com/office/drawing/2014/main" id="{405FC917-70FE-7E26-2FCB-31E399AAC0F3}"/>
                </a:ext>
              </a:extLst>
            </p:cNvPr>
            <p:cNvSpPr/>
            <p:nvPr/>
          </p:nvSpPr>
          <p:spPr>
            <a:xfrm flipH="1">
              <a:off x="6515100" y="3523685"/>
              <a:ext cx="457200" cy="2184203"/>
            </a:xfrm>
            <a:prstGeom prst="rightBrace">
              <a:avLst>
                <a:gd name="adj1" fmla="val 8333"/>
                <a:gd name="adj2" fmla="val 9008"/>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TextBox 3">
              <a:extLst>
                <a:ext uri="{FF2B5EF4-FFF2-40B4-BE49-F238E27FC236}">
                  <a16:creationId xmlns:a16="http://schemas.microsoft.com/office/drawing/2014/main" id="{FB01C2C9-1592-C53D-9030-3A541B0D977B}"/>
                </a:ext>
              </a:extLst>
            </p:cNvPr>
            <p:cNvSpPr txBox="1"/>
            <p:nvPr/>
          </p:nvSpPr>
          <p:spPr>
            <a:xfrm>
              <a:off x="5778632" y="3479302"/>
              <a:ext cx="838200" cy="1631216"/>
            </a:xfrm>
            <a:prstGeom prst="rect">
              <a:avLst/>
            </a:prstGeom>
            <a:noFill/>
          </p:spPr>
          <p:txBody>
            <a:bodyPr wrap="square" rtlCol="0">
              <a:spAutoFit/>
            </a:bodyPr>
            <a:lstStyle/>
            <a:p>
              <a:r>
                <a:rPr lang="en-US" sz="2000" b="1" dirty="0">
                  <a:solidFill>
                    <a:srgbClr val="FF0000"/>
                  </a:solidFill>
                </a:rPr>
                <a:t>BAD</a:t>
              </a:r>
            </a:p>
            <a:p>
              <a:r>
                <a:rPr lang="en-US" sz="2000" b="1" dirty="0">
                  <a:solidFill>
                    <a:srgbClr val="FF0000"/>
                  </a:solidFill>
                </a:rPr>
                <a:t>More than 15 ppb</a:t>
              </a:r>
            </a:p>
          </p:txBody>
        </p:sp>
        <p:cxnSp>
          <p:nvCxnSpPr>
            <p:cNvPr id="13" name="Straight Arrow Connector 12">
              <a:extLst>
                <a:ext uri="{FF2B5EF4-FFF2-40B4-BE49-F238E27FC236}">
                  <a16:creationId xmlns:a16="http://schemas.microsoft.com/office/drawing/2014/main" id="{FC067FD6-6246-310D-62ED-7FBE08CC2F94}"/>
                </a:ext>
              </a:extLst>
            </p:cNvPr>
            <p:cNvCxnSpPr/>
            <p:nvPr/>
          </p:nvCxnSpPr>
          <p:spPr>
            <a:xfrm>
              <a:off x="990600" y="5765603"/>
              <a:ext cx="457200" cy="0"/>
            </a:xfrm>
            <a:prstGeom prst="straightConnector1">
              <a:avLst/>
            </a:prstGeom>
            <a:ln w="76200" cap="flat" cmpd="sng" algn="ctr">
              <a:solidFill>
                <a:srgbClr val="00B05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4" name="TextBox 13">
              <a:extLst>
                <a:ext uri="{FF2B5EF4-FFF2-40B4-BE49-F238E27FC236}">
                  <a16:creationId xmlns:a16="http://schemas.microsoft.com/office/drawing/2014/main" id="{955600F2-6B9C-CEC6-4033-DDDCE3079CAA}"/>
                </a:ext>
              </a:extLst>
            </p:cNvPr>
            <p:cNvSpPr txBox="1"/>
            <p:nvPr/>
          </p:nvSpPr>
          <p:spPr>
            <a:xfrm>
              <a:off x="5257800" y="2536284"/>
              <a:ext cx="2247900" cy="707886"/>
            </a:xfrm>
            <a:prstGeom prst="rect">
              <a:avLst/>
            </a:prstGeom>
            <a:noFill/>
          </p:spPr>
          <p:txBody>
            <a:bodyPr wrap="square" rtlCol="0">
              <a:spAutoFit/>
            </a:bodyPr>
            <a:lstStyle/>
            <a:p>
              <a:r>
                <a:rPr lang="en-US" sz="2000" b="1" dirty="0">
                  <a:solidFill>
                    <a:srgbClr val="FF0000"/>
                  </a:solidFill>
                </a:rPr>
                <a:t>                         BAD</a:t>
              </a:r>
            </a:p>
            <a:p>
              <a:r>
                <a:rPr lang="en-US" sz="2000" b="1" dirty="0">
                  <a:solidFill>
                    <a:srgbClr val="FF0000"/>
                  </a:solidFill>
                </a:rPr>
                <a:t>More than 15 ppb</a:t>
              </a:r>
            </a:p>
          </p:txBody>
        </p:sp>
        <p:cxnSp>
          <p:nvCxnSpPr>
            <p:cNvPr id="15" name="Straight Arrow Connector 14">
              <a:extLst>
                <a:ext uri="{FF2B5EF4-FFF2-40B4-BE49-F238E27FC236}">
                  <a16:creationId xmlns:a16="http://schemas.microsoft.com/office/drawing/2014/main" id="{E4FE651C-1951-C29A-A790-587A56AED4F4}"/>
                </a:ext>
              </a:extLst>
            </p:cNvPr>
            <p:cNvCxnSpPr>
              <a:cxnSpLocks/>
            </p:cNvCxnSpPr>
            <p:nvPr/>
          </p:nvCxnSpPr>
          <p:spPr>
            <a:xfrm>
              <a:off x="7239000" y="2743200"/>
              <a:ext cx="457200"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BC9DB7E1-CE8B-F808-D807-1F230EB7B090}"/>
                </a:ext>
              </a:extLst>
            </p:cNvPr>
            <p:cNvSpPr txBox="1"/>
            <p:nvPr/>
          </p:nvSpPr>
          <p:spPr>
            <a:xfrm>
              <a:off x="152400" y="5565548"/>
              <a:ext cx="990600" cy="1015663"/>
            </a:xfrm>
            <a:prstGeom prst="rect">
              <a:avLst/>
            </a:prstGeom>
            <a:noFill/>
          </p:spPr>
          <p:txBody>
            <a:bodyPr wrap="square" rtlCol="0">
              <a:spAutoFit/>
            </a:bodyPr>
            <a:lstStyle/>
            <a:p>
              <a:r>
                <a:rPr lang="en-US" sz="2000" b="1" dirty="0">
                  <a:solidFill>
                    <a:srgbClr val="00B050"/>
                  </a:solidFill>
                </a:rPr>
                <a:t>GOOD 15 ppb or less</a:t>
              </a:r>
            </a:p>
          </p:txBody>
        </p:sp>
        <p:sp>
          <p:nvSpPr>
            <p:cNvPr id="21" name="TextBox 20">
              <a:extLst>
                <a:ext uri="{FF2B5EF4-FFF2-40B4-BE49-F238E27FC236}">
                  <a16:creationId xmlns:a16="http://schemas.microsoft.com/office/drawing/2014/main" id="{14430932-5FEA-7E1C-9FF3-4685A3CA4D58}"/>
                </a:ext>
              </a:extLst>
            </p:cNvPr>
            <p:cNvSpPr txBox="1"/>
            <p:nvPr/>
          </p:nvSpPr>
          <p:spPr>
            <a:xfrm>
              <a:off x="10950707" y="3600124"/>
              <a:ext cx="990600" cy="1015663"/>
            </a:xfrm>
            <a:prstGeom prst="rect">
              <a:avLst/>
            </a:prstGeom>
            <a:noFill/>
            <a:ln w="47625" cmpd="thickThin">
              <a:solidFill>
                <a:srgbClr val="00B050"/>
              </a:solidFill>
            </a:ln>
          </p:spPr>
          <p:txBody>
            <a:bodyPr wrap="square" rtlCol="0">
              <a:spAutoFit/>
            </a:bodyPr>
            <a:lstStyle/>
            <a:p>
              <a:r>
                <a:rPr lang="en-US" sz="2000" b="1" dirty="0">
                  <a:solidFill>
                    <a:srgbClr val="00B050"/>
                  </a:solidFill>
                </a:rPr>
                <a:t>GOOD 15 ppb or less</a:t>
              </a:r>
            </a:p>
          </p:txBody>
        </p:sp>
        <p:cxnSp>
          <p:nvCxnSpPr>
            <p:cNvPr id="22" name="Straight Arrow Connector 21">
              <a:extLst>
                <a:ext uri="{FF2B5EF4-FFF2-40B4-BE49-F238E27FC236}">
                  <a16:creationId xmlns:a16="http://schemas.microsoft.com/office/drawing/2014/main" id="{E58F16E4-8FBF-8515-AE7A-F72E1F64270F}"/>
                </a:ext>
              </a:extLst>
            </p:cNvPr>
            <p:cNvCxnSpPr>
              <a:cxnSpLocks/>
            </p:cNvCxnSpPr>
            <p:nvPr/>
          </p:nvCxnSpPr>
          <p:spPr>
            <a:xfrm flipH="1">
              <a:off x="10591800" y="3814675"/>
              <a:ext cx="397007" cy="157719"/>
            </a:xfrm>
            <a:prstGeom prst="straightConnector1">
              <a:avLst/>
            </a:prstGeom>
            <a:ln w="76200" cap="flat" cmpd="sng" algn="ctr">
              <a:solidFill>
                <a:srgbClr val="00B05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p14="http://schemas.microsoft.com/office/powerpoint/2010/main">
          <mc:Choice Requires="p14">
            <p:contentPart p14:bwMode="auto" r:id="rId6">
              <p14:nvContentPartPr>
                <p14:cNvPr id="25" name="Ink 24">
                  <a:extLst>
                    <a:ext uri="{FF2B5EF4-FFF2-40B4-BE49-F238E27FC236}">
                      <a16:creationId xmlns:a16="http://schemas.microsoft.com/office/drawing/2014/main" id="{0A3ABD1A-28FD-D3E0-1878-92ED82506D7A}"/>
                    </a:ext>
                  </a:extLst>
                </p14:cNvPr>
                <p14:cNvContentPartPr/>
                <p14:nvPr/>
              </p14:nvContentPartPr>
              <p14:xfrm>
                <a:off x="5210205" y="5657685"/>
                <a:ext cx="495720" cy="29160"/>
              </p14:xfrm>
            </p:contentPart>
          </mc:Choice>
          <mc:Fallback xmlns="">
            <p:pic>
              <p:nvPicPr>
                <p:cNvPr id="25" name="Ink 24">
                  <a:extLst>
                    <a:ext uri="{FF2B5EF4-FFF2-40B4-BE49-F238E27FC236}">
                      <a16:creationId xmlns:a16="http://schemas.microsoft.com/office/drawing/2014/main" id="{0A3ABD1A-28FD-D3E0-1878-92ED82506D7A}"/>
                    </a:ext>
                  </a:extLst>
                </p:cNvPr>
                <p:cNvPicPr/>
                <p:nvPr/>
              </p:nvPicPr>
              <p:blipFill>
                <a:blip r:embed="rId7"/>
                <a:stretch>
                  <a:fillRect/>
                </a:stretch>
              </p:blipFill>
              <p:spPr>
                <a:xfrm>
                  <a:off x="5156205" y="5549685"/>
                  <a:ext cx="603360" cy="244800"/>
                </a:xfrm>
                <a:prstGeom prst="rect">
                  <a:avLst/>
                </a:prstGeom>
              </p:spPr>
            </p:pic>
          </mc:Fallback>
        </mc:AlternateContent>
      </p:grpSp>
    </p:spTree>
    <p:extLst>
      <p:ext uri="{BB962C8B-B14F-4D97-AF65-F5344CB8AC3E}">
        <p14:creationId xmlns:p14="http://schemas.microsoft.com/office/powerpoint/2010/main" val="18183084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785DA2-816C-8282-5CD7-A5C46CC59CA9}"/>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3129B321-90E3-5CC4-8E9E-309B238E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7">
            <a:extLst>
              <a:ext uri="{FF2B5EF4-FFF2-40B4-BE49-F238E27FC236}">
                <a16:creationId xmlns:a16="http://schemas.microsoft.com/office/drawing/2014/main" id="{A7DC50A5-2395-824D-0E7A-88184CD77051}"/>
              </a:ext>
            </a:extLst>
          </p:cNvPr>
          <p:cNvSpPr>
            <a:spLocks noGrp="1"/>
          </p:cNvSpPr>
          <p:nvPr>
            <p:ph type="title"/>
          </p:nvPr>
        </p:nvSpPr>
        <p:spPr>
          <a:xfrm>
            <a:off x="0" y="0"/>
            <a:ext cx="12192000" cy="1098466"/>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fontScale="90000"/>
          </a:bodyPr>
          <a:lstStyle/>
          <a:p>
            <a:pPr algn="l"/>
            <a:r>
              <a:rPr lang="en-US" sz="2400" b="1" dirty="0">
                <a:latin typeface="+mj-lt"/>
                <a:cs typeface="+mj-cs"/>
              </a:rPr>
              <a:t>EPA Fraud in water system Science and Analysis  </a:t>
            </a:r>
            <a:r>
              <a:rPr lang="en-US" sz="2400" b="1" dirty="0">
                <a:solidFill>
                  <a:srgbClr val="00B050"/>
                </a:solidFill>
                <a:latin typeface="+mj-lt"/>
              </a:rPr>
              <a:t>Metallic</a:t>
            </a:r>
            <a:r>
              <a:rPr lang="en-US" sz="2400" b="1" dirty="0">
                <a:latin typeface="+mj-lt"/>
              </a:rPr>
              <a:t> and </a:t>
            </a:r>
            <a:r>
              <a:rPr lang="en-US" sz="2400" b="1" dirty="0">
                <a:solidFill>
                  <a:srgbClr val="FF0000"/>
                </a:solidFill>
                <a:latin typeface="+mj-lt"/>
              </a:rPr>
              <a:t>Ionic</a:t>
            </a:r>
            <a:r>
              <a:rPr lang="en-US" sz="2400" b="1" dirty="0">
                <a:latin typeface="+mj-lt"/>
              </a:rPr>
              <a:t> </a:t>
            </a:r>
            <a:r>
              <a:rPr lang="en-US" sz="2800" b="1" dirty="0">
                <a:latin typeface="+mj-lt"/>
              </a:rPr>
              <a:t>Lead </a:t>
            </a:r>
            <a:r>
              <a:rPr lang="en-US" sz="2400" b="1" dirty="0">
                <a:latin typeface="+mj-lt"/>
              </a:rPr>
              <a:t>in our water supply, in the</a:t>
            </a:r>
            <a:br>
              <a:rPr lang="en-US" sz="2400" b="1" dirty="0">
                <a:latin typeface="+mj-lt"/>
              </a:rPr>
            </a:br>
            <a:r>
              <a:rPr lang="en-US" sz="2400" b="1" dirty="0">
                <a:solidFill>
                  <a:srgbClr val="FF0000"/>
                </a:solidFill>
                <a:latin typeface="+mj-lt"/>
              </a:rPr>
              <a:t>United</a:t>
            </a:r>
            <a:r>
              <a:rPr lang="en-US" sz="2400" b="1" dirty="0">
                <a:latin typeface="+mj-lt"/>
              </a:rPr>
              <a:t> </a:t>
            </a:r>
            <a:r>
              <a:rPr lang="en-US" sz="2400" b="1" dirty="0">
                <a:solidFill>
                  <a:schemeClr val="bg1"/>
                </a:solidFill>
                <a:latin typeface="+mj-lt"/>
              </a:rPr>
              <a:t>States</a:t>
            </a:r>
            <a:r>
              <a:rPr lang="en-US" sz="2400" b="1" dirty="0">
                <a:latin typeface="+mj-lt"/>
              </a:rPr>
              <a:t> of </a:t>
            </a:r>
            <a:r>
              <a:rPr lang="en-US" sz="2400" b="1" dirty="0">
                <a:solidFill>
                  <a:srgbClr val="002060"/>
                </a:solidFill>
                <a:latin typeface="+mj-lt"/>
              </a:rPr>
              <a:t>America  </a:t>
            </a:r>
            <a:r>
              <a:rPr lang="en-US" sz="2400" b="1" dirty="0">
                <a:latin typeface="+mj-lt"/>
              </a:rPr>
              <a:t>Lead and Copper Rule Compliance Sampling, Abigail Cantor, Page 8</a:t>
            </a:r>
            <a:br>
              <a:rPr lang="en-US" sz="2400" b="1" dirty="0">
                <a:latin typeface="+mj-lt"/>
              </a:rPr>
            </a:br>
            <a:br>
              <a:rPr lang="en-US" sz="2400" b="1" dirty="0">
                <a:latin typeface="+mj-lt"/>
              </a:rPr>
            </a:br>
            <a:endParaRPr lang="en-US" sz="2400" b="1" dirty="0">
              <a:latin typeface="+mj-lt"/>
              <a:cs typeface="+mj-cs"/>
            </a:endParaRPr>
          </a:p>
        </p:txBody>
      </p:sp>
      <p:sp>
        <p:nvSpPr>
          <p:cNvPr id="5" name="TextBox 4">
            <a:extLst>
              <a:ext uri="{FF2B5EF4-FFF2-40B4-BE49-F238E27FC236}">
                <a16:creationId xmlns:a16="http://schemas.microsoft.com/office/drawing/2014/main" id="{C1220D7A-AB36-B073-1703-0E10A648FE48}"/>
              </a:ext>
            </a:extLst>
          </p:cNvPr>
          <p:cNvSpPr txBox="1"/>
          <p:nvPr/>
        </p:nvSpPr>
        <p:spPr>
          <a:xfrm>
            <a:off x="356345" y="5638800"/>
            <a:ext cx="323880" cy="523220"/>
          </a:xfrm>
          <a:prstGeom prst="rect">
            <a:avLst/>
          </a:prstGeom>
          <a:noFill/>
        </p:spPr>
        <p:txBody>
          <a:bodyPr wrap="square" rtlCol="0">
            <a:spAutoFit/>
          </a:bodyPr>
          <a:lstStyle/>
          <a:p>
            <a:r>
              <a:rPr lang="en-US" sz="2800" b="1" dirty="0"/>
              <a:t>1</a:t>
            </a:r>
          </a:p>
        </p:txBody>
      </p:sp>
      <p:pic>
        <p:nvPicPr>
          <p:cNvPr id="24" name="Picture 23">
            <a:extLst>
              <a:ext uri="{FF2B5EF4-FFF2-40B4-BE49-F238E27FC236}">
                <a16:creationId xmlns:a16="http://schemas.microsoft.com/office/drawing/2014/main" id="{96B08FF9-51AA-0B51-6CEE-564912C9EBE7}"/>
              </a:ext>
            </a:extLst>
          </p:cNvPr>
          <p:cNvPicPr>
            <a:picLocks noChangeAspect="1"/>
          </p:cNvPicPr>
          <p:nvPr/>
        </p:nvPicPr>
        <p:blipFill>
          <a:blip r:embed="rId3"/>
          <a:stretch>
            <a:fillRect/>
          </a:stretch>
        </p:blipFill>
        <p:spPr>
          <a:xfrm>
            <a:off x="797791" y="926223"/>
            <a:ext cx="8172300" cy="5931777"/>
          </a:xfrm>
          <a:prstGeom prst="rect">
            <a:avLst/>
          </a:prstGeom>
        </p:spPr>
      </p:pic>
      <p:cxnSp>
        <p:nvCxnSpPr>
          <p:cNvPr id="19" name="Straight Arrow Connector 18">
            <a:extLst>
              <a:ext uri="{FF2B5EF4-FFF2-40B4-BE49-F238E27FC236}">
                <a16:creationId xmlns:a16="http://schemas.microsoft.com/office/drawing/2014/main" id="{8895FA6B-1AB2-A505-2456-74F606FEF9D3}"/>
              </a:ext>
            </a:extLst>
          </p:cNvPr>
          <p:cNvCxnSpPr>
            <a:cxnSpLocks/>
            <a:stCxn id="5" idx="3"/>
          </p:cNvCxnSpPr>
          <p:nvPr/>
        </p:nvCxnSpPr>
        <p:spPr>
          <a:xfrm flipV="1">
            <a:off x="680225" y="5638800"/>
            <a:ext cx="1072375" cy="261610"/>
          </a:xfrm>
          <a:prstGeom prst="straightConnector1">
            <a:avLst/>
          </a:prstGeom>
          <a:ln w="57150">
            <a:solidFill>
              <a:srgbClr val="FF0000"/>
            </a:solidFill>
            <a:tailEnd type="triangle"/>
          </a:ln>
        </p:spPr>
        <p:style>
          <a:lnRef idx="3">
            <a:schemeClr val="accent4"/>
          </a:lnRef>
          <a:fillRef idx="0">
            <a:schemeClr val="accent4"/>
          </a:fillRef>
          <a:effectRef idx="2">
            <a:schemeClr val="accent4"/>
          </a:effectRef>
          <a:fontRef idx="minor">
            <a:schemeClr val="tx1"/>
          </a:fontRef>
        </p:style>
      </p:cxnSp>
      <p:sp>
        <p:nvSpPr>
          <p:cNvPr id="2" name="TextBox 1">
            <a:extLst>
              <a:ext uri="{FF2B5EF4-FFF2-40B4-BE49-F238E27FC236}">
                <a16:creationId xmlns:a16="http://schemas.microsoft.com/office/drawing/2014/main" id="{A9B6D1E9-BB4E-0940-DDA4-8A9175F65C99}"/>
              </a:ext>
            </a:extLst>
          </p:cNvPr>
          <p:cNvSpPr txBox="1"/>
          <p:nvPr/>
        </p:nvSpPr>
        <p:spPr>
          <a:xfrm>
            <a:off x="8970091" y="1219200"/>
            <a:ext cx="3145709" cy="5570756"/>
          </a:xfrm>
          <a:prstGeom prst="rect">
            <a:avLst/>
          </a:prstGeom>
          <a:noFill/>
        </p:spPr>
        <p:txBody>
          <a:bodyPr wrap="square" rtlCol="0">
            <a:spAutoFit/>
          </a:bodyPr>
          <a:lstStyle/>
          <a:p>
            <a:r>
              <a:rPr lang="en-US" sz="1600" b="1" dirty="0"/>
              <a:t>It’s difficult to say this, but this graph means that </a:t>
            </a:r>
            <a:r>
              <a:rPr lang="en-US" sz="1600" b="1" dirty="0">
                <a:solidFill>
                  <a:srgbClr val="FF0000"/>
                </a:solidFill>
              </a:rPr>
              <a:t>you were wrong regarding:</a:t>
            </a:r>
          </a:p>
          <a:p>
            <a:endParaRPr lang="en-US" sz="1600" b="1" dirty="0"/>
          </a:p>
          <a:p>
            <a:r>
              <a:rPr lang="en-US" sz="1600" b="1" dirty="0">
                <a:solidFill>
                  <a:srgbClr val="FF0000"/>
                </a:solidFill>
              </a:rPr>
              <a:t>Lateral replacement reduces Lead</a:t>
            </a:r>
          </a:p>
          <a:p>
            <a:endParaRPr lang="en-US" sz="1600" b="1" dirty="0"/>
          </a:p>
          <a:p>
            <a:r>
              <a:rPr lang="en-US" sz="1600" b="1" dirty="0"/>
              <a:t>2006 was also the year that Madison started Unidirectional flushing of mains.  This was well documented to decrease lead in Marshfield WI in 2006 as well.</a:t>
            </a:r>
          </a:p>
          <a:p>
            <a:endParaRPr lang="en-US" sz="1600" b="1" dirty="0"/>
          </a:p>
          <a:p>
            <a:r>
              <a:rPr lang="en-US" sz="1600" b="1" dirty="0"/>
              <a:t>10,000 days/365 days per year</a:t>
            </a:r>
          </a:p>
          <a:p>
            <a:r>
              <a:rPr lang="en-US" sz="1600" b="1" dirty="0"/>
              <a:t>= 27 years, yet publication date is 2006?</a:t>
            </a:r>
          </a:p>
          <a:p>
            <a:endParaRPr lang="en-US" sz="1600" b="1" dirty="0"/>
          </a:p>
          <a:p>
            <a:r>
              <a:rPr lang="en-US" sz="1600" b="1" dirty="0"/>
              <a:t>This is another example of </a:t>
            </a:r>
            <a:r>
              <a:rPr lang="en-US" sz="1600" b="1" dirty="0">
                <a:solidFill>
                  <a:srgbClr val="FF0000"/>
                </a:solidFill>
              </a:rPr>
              <a:t>intentional deception.  </a:t>
            </a:r>
            <a:r>
              <a:rPr lang="en-US" sz="1600" b="1" dirty="0"/>
              <a:t>Be clear about what your </a:t>
            </a:r>
            <a:r>
              <a:rPr lang="en-US" sz="1600" b="1" dirty="0">
                <a:solidFill>
                  <a:srgbClr val="FF0000"/>
                </a:solidFill>
              </a:rPr>
              <a:t>X axis</a:t>
            </a:r>
            <a:r>
              <a:rPr lang="en-US" sz="1600" b="1" dirty="0"/>
              <a:t> in terms of </a:t>
            </a:r>
            <a:r>
              <a:rPr lang="en-US" sz="1600" b="1" dirty="0">
                <a:solidFill>
                  <a:srgbClr val="FF0000"/>
                </a:solidFill>
              </a:rPr>
              <a:t>WHAT IS THE DATE</a:t>
            </a:r>
            <a:r>
              <a:rPr lang="en-US" sz="1600" b="1" dirty="0"/>
              <a:t>.</a:t>
            </a:r>
          </a:p>
          <a:p>
            <a:endParaRPr lang="en-US" dirty="0"/>
          </a:p>
          <a:p>
            <a:endParaRPr lang="en-US" dirty="0"/>
          </a:p>
        </p:txBody>
      </p:sp>
      <p:sp>
        <p:nvSpPr>
          <p:cNvPr id="3" name="TextBox 2">
            <a:extLst>
              <a:ext uri="{FF2B5EF4-FFF2-40B4-BE49-F238E27FC236}">
                <a16:creationId xmlns:a16="http://schemas.microsoft.com/office/drawing/2014/main" id="{0CDD0AEA-791D-CBAE-DC19-7E36E5573CFE}"/>
              </a:ext>
            </a:extLst>
          </p:cNvPr>
          <p:cNvSpPr txBox="1"/>
          <p:nvPr/>
        </p:nvSpPr>
        <p:spPr>
          <a:xfrm>
            <a:off x="133047" y="3604469"/>
            <a:ext cx="1390953" cy="1569660"/>
          </a:xfrm>
          <a:prstGeom prst="rect">
            <a:avLst/>
          </a:prstGeom>
          <a:noFill/>
        </p:spPr>
        <p:txBody>
          <a:bodyPr wrap="square" rtlCol="0">
            <a:spAutoFit/>
          </a:bodyPr>
          <a:lstStyle/>
          <a:p>
            <a:r>
              <a:rPr lang="en-US" sz="3200" b="1" dirty="0"/>
              <a:t>Origin is 1992?</a:t>
            </a:r>
          </a:p>
        </p:txBody>
      </p:sp>
    </p:spTree>
    <p:extLst>
      <p:ext uri="{BB962C8B-B14F-4D97-AF65-F5344CB8AC3E}">
        <p14:creationId xmlns:p14="http://schemas.microsoft.com/office/powerpoint/2010/main" val="19349202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50479-E540-756E-C3A3-DA80E31C32B3}"/>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47BF2830-DF25-2F84-F551-120B03D172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7">
            <a:extLst>
              <a:ext uri="{FF2B5EF4-FFF2-40B4-BE49-F238E27FC236}">
                <a16:creationId xmlns:a16="http://schemas.microsoft.com/office/drawing/2014/main" id="{1C6D92C0-76E8-4836-52C6-FD1BFA01DB19}"/>
              </a:ext>
            </a:extLst>
          </p:cNvPr>
          <p:cNvSpPr>
            <a:spLocks noGrp="1"/>
          </p:cNvSpPr>
          <p:nvPr>
            <p:ph type="title"/>
          </p:nvPr>
        </p:nvSpPr>
        <p:spPr>
          <a:xfrm>
            <a:off x="0" y="0"/>
            <a:ext cx="12192000" cy="914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fontScale="90000"/>
          </a:bodyPr>
          <a:lstStyle/>
          <a:p>
            <a:pPr algn="l"/>
            <a:r>
              <a:rPr lang="en-US" sz="2400" b="1" dirty="0">
                <a:latin typeface="+mj-lt"/>
                <a:cs typeface="+mj-cs"/>
              </a:rPr>
              <a:t>EPA Fraud in water system Science and Analysis  </a:t>
            </a:r>
            <a:r>
              <a:rPr lang="en-US" sz="2400" b="1" dirty="0">
                <a:solidFill>
                  <a:srgbClr val="00B050"/>
                </a:solidFill>
                <a:latin typeface="+mj-lt"/>
              </a:rPr>
              <a:t>Metallic</a:t>
            </a:r>
            <a:r>
              <a:rPr lang="en-US" sz="2400" b="1" dirty="0">
                <a:latin typeface="+mj-lt"/>
              </a:rPr>
              <a:t> and </a:t>
            </a:r>
            <a:r>
              <a:rPr lang="en-US" sz="2400" b="1" dirty="0">
                <a:solidFill>
                  <a:srgbClr val="FF0000"/>
                </a:solidFill>
                <a:latin typeface="+mj-lt"/>
              </a:rPr>
              <a:t>Ionic</a:t>
            </a:r>
            <a:r>
              <a:rPr lang="en-US" sz="2400" b="1" dirty="0">
                <a:latin typeface="+mj-lt"/>
              </a:rPr>
              <a:t> </a:t>
            </a:r>
            <a:r>
              <a:rPr lang="en-US" sz="2800" b="1" dirty="0">
                <a:latin typeface="+mj-lt"/>
              </a:rPr>
              <a:t>Lead </a:t>
            </a:r>
            <a:r>
              <a:rPr lang="en-US" sz="2400" b="1" dirty="0">
                <a:latin typeface="+mj-lt"/>
              </a:rPr>
              <a:t>in our water supply, in the</a:t>
            </a:r>
            <a:br>
              <a:rPr lang="en-US" sz="2400" b="1" dirty="0">
                <a:latin typeface="+mj-lt"/>
              </a:rPr>
            </a:br>
            <a:r>
              <a:rPr lang="en-US" sz="2400" b="1" dirty="0">
                <a:solidFill>
                  <a:srgbClr val="FF0000"/>
                </a:solidFill>
                <a:latin typeface="+mj-lt"/>
              </a:rPr>
              <a:t>United</a:t>
            </a:r>
            <a:r>
              <a:rPr lang="en-US" sz="2400" b="1" dirty="0">
                <a:latin typeface="+mj-lt"/>
              </a:rPr>
              <a:t> </a:t>
            </a:r>
            <a:r>
              <a:rPr lang="en-US" sz="2400" b="1" dirty="0">
                <a:solidFill>
                  <a:schemeClr val="bg1"/>
                </a:solidFill>
                <a:latin typeface="+mj-lt"/>
              </a:rPr>
              <a:t>States</a:t>
            </a:r>
            <a:r>
              <a:rPr lang="en-US" sz="2400" b="1" dirty="0">
                <a:latin typeface="+mj-lt"/>
              </a:rPr>
              <a:t> of </a:t>
            </a:r>
            <a:r>
              <a:rPr lang="en-US" sz="2400" b="1" dirty="0">
                <a:solidFill>
                  <a:srgbClr val="002060"/>
                </a:solidFill>
                <a:latin typeface="+mj-lt"/>
              </a:rPr>
              <a:t>America</a:t>
            </a:r>
            <a:r>
              <a:rPr lang="en-US" sz="2400" b="1" dirty="0">
                <a:latin typeface="+mj-lt"/>
              </a:rPr>
              <a:t>  -  Lead and Copper Rule Compliance Sampling, Abigail Cantor, Page 9</a:t>
            </a:r>
            <a:br>
              <a:rPr lang="en-US" sz="2400" b="1" dirty="0">
                <a:latin typeface="+mj-lt"/>
              </a:rPr>
            </a:br>
            <a:endParaRPr lang="en-US" sz="2400" b="1" dirty="0">
              <a:latin typeface="+mj-lt"/>
              <a:cs typeface="+mj-cs"/>
            </a:endParaRPr>
          </a:p>
        </p:txBody>
      </p:sp>
      <p:pic>
        <p:nvPicPr>
          <p:cNvPr id="3" name="Picture 2">
            <a:extLst>
              <a:ext uri="{FF2B5EF4-FFF2-40B4-BE49-F238E27FC236}">
                <a16:creationId xmlns:a16="http://schemas.microsoft.com/office/drawing/2014/main" id="{910C8770-16E6-0D0E-0EC1-068648DBEC0E}"/>
              </a:ext>
            </a:extLst>
          </p:cNvPr>
          <p:cNvPicPr>
            <a:picLocks noChangeAspect="1"/>
          </p:cNvPicPr>
          <p:nvPr/>
        </p:nvPicPr>
        <p:blipFill>
          <a:blip r:embed="rId3"/>
          <a:stretch>
            <a:fillRect/>
          </a:stretch>
        </p:blipFill>
        <p:spPr>
          <a:xfrm>
            <a:off x="-1" y="682816"/>
            <a:ext cx="7861878" cy="6175184"/>
          </a:xfrm>
          <a:prstGeom prst="rect">
            <a:avLst/>
          </a:prstGeom>
        </p:spPr>
      </p:pic>
      <mc:AlternateContent xmlns:mc="http://schemas.openxmlformats.org/markup-compatibility/2006" xmlns:p14="http://schemas.microsoft.com/office/powerpoint/2010/main">
        <mc:Choice Requires="p14">
          <p:contentPart p14:bwMode="auto" r:id="rId4">
            <p14:nvContentPartPr>
              <p14:cNvPr id="10" name="Ink 9">
                <a:extLst>
                  <a:ext uri="{FF2B5EF4-FFF2-40B4-BE49-F238E27FC236}">
                    <a16:creationId xmlns:a16="http://schemas.microsoft.com/office/drawing/2014/main" id="{C1B586FA-C145-1504-B1FE-2DF9FA9BC146}"/>
                  </a:ext>
                </a:extLst>
              </p14:cNvPr>
              <p14:cNvContentPartPr/>
              <p14:nvPr/>
            </p14:nvContentPartPr>
            <p14:xfrm>
              <a:off x="1816780" y="5972994"/>
              <a:ext cx="2149560" cy="60120"/>
            </p14:xfrm>
          </p:contentPart>
        </mc:Choice>
        <mc:Fallback xmlns="">
          <p:pic>
            <p:nvPicPr>
              <p:cNvPr id="10" name="Ink 9">
                <a:extLst>
                  <a:ext uri="{FF2B5EF4-FFF2-40B4-BE49-F238E27FC236}">
                    <a16:creationId xmlns:a16="http://schemas.microsoft.com/office/drawing/2014/main" id="{C1B586FA-C145-1504-B1FE-2DF9FA9BC146}"/>
                  </a:ext>
                </a:extLst>
              </p:cNvPr>
              <p:cNvPicPr/>
              <p:nvPr/>
            </p:nvPicPr>
            <p:blipFill>
              <a:blip r:embed="rId5"/>
              <a:stretch>
                <a:fillRect/>
              </a:stretch>
            </p:blipFill>
            <p:spPr>
              <a:xfrm>
                <a:off x="1762780" y="5864994"/>
                <a:ext cx="2257200" cy="2757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a:extLst>
                  <a:ext uri="{FF2B5EF4-FFF2-40B4-BE49-F238E27FC236}">
                    <a16:creationId xmlns:a16="http://schemas.microsoft.com/office/drawing/2014/main" id="{FAB30E81-7F99-0DC1-ECEB-33998F30BE14}"/>
                  </a:ext>
                </a:extLst>
              </p14:cNvPr>
              <p14:cNvContentPartPr/>
              <p14:nvPr/>
            </p14:nvContentPartPr>
            <p14:xfrm>
              <a:off x="4203580" y="5937714"/>
              <a:ext cx="2076120" cy="154800"/>
            </p14:xfrm>
          </p:contentPart>
        </mc:Choice>
        <mc:Fallback xmlns="">
          <p:pic>
            <p:nvPicPr>
              <p:cNvPr id="11" name="Ink 10">
                <a:extLst>
                  <a:ext uri="{FF2B5EF4-FFF2-40B4-BE49-F238E27FC236}">
                    <a16:creationId xmlns:a16="http://schemas.microsoft.com/office/drawing/2014/main" id="{FAB30E81-7F99-0DC1-ECEB-33998F30BE14}"/>
                  </a:ext>
                </a:extLst>
              </p:cNvPr>
              <p:cNvPicPr/>
              <p:nvPr/>
            </p:nvPicPr>
            <p:blipFill>
              <a:blip r:embed="rId7"/>
              <a:stretch>
                <a:fillRect/>
              </a:stretch>
            </p:blipFill>
            <p:spPr>
              <a:xfrm>
                <a:off x="4149580" y="5829714"/>
                <a:ext cx="2183760" cy="3704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3" name="Ink 12">
                <a:extLst>
                  <a:ext uri="{FF2B5EF4-FFF2-40B4-BE49-F238E27FC236}">
                    <a16:creationId xmlns:a16="http://schemas.microsoft.com/office/drawing/2014/main" id="{FE774AE1-DD19-456D-6264-056B70C462FB}"/>
                  </a:ext>
                </a:extLst>
              </p14:cNvPr>
              <p14:cNvContentPartPr/>
              <p14:nvPr/>
            </p14:nvContentPartPr>
            <p14:xfrm>
              <a:off x="854860" y="6139314"/>
              <a:ext cx="1732320" cy="104760"/>
            </p14:xfrm>
          </p:contentPart>
        </mc:Choice>
        <mc:Fallback xmlns="">
          <p:pic>
            <p:nvPicPr>
              <p:cNvPr id="13" name="Ink 12">
                <a:extLst>
                  <a:ext uri="{FF2B5EF4-FFF2-40B4-BE49-F238E27FC236}">
                    <a16:creationId xmlns:a16="http://schemas.microsoft.com/office/drawing/2014/main" id="{FE774AE1-DD19-456D-6264-056B70C462FB}"/>
                  </a:ext>
                </a:extLst>
              </p:cNvPr>
              <p:cNvPicPr/>
              <p:nvPr/>
            </p:nvPicPr>
            <p:blipFill>
              <a:blip r:embed="rId9"/>
              <a:stretch>
                <a:fillRect/>
              </a:stretch>
            </p:blipFill>
            <p:spPr>
              <a:xfrm>
                <a:off x="800860" y="6031674"/>
                <a:ext cx="1839960" cy="3204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5" name="Ink 14">
                <a:extLst>
                  <a:ext uri="{FF2B5EF4-FFF2-40B4-BE49-F238E27FC236}">
                    <a16:creationId xmlns:a16="http://schemas.microsoft.com/office/drawing/2014/main" id="{96CEFC36-8213-024F-7AD2-1CFF9631026D}"/>
                  </a:ext>
                </a:extLst>
              </p14:cNvPr>
              <p14:cNvContentPartPr/>
              <p14:nvPr/>
            </p14:nvContentPartPr>
            <p14:xfrm>
              <a:off x="1686100" y="6269994"/>
              <a:ext cx="2482920" cy="720"/>
            </p14:xfrm>
          </p:contentPart>
        </mc:Choice>
        <mc:Fallback xmlns="">
          <p:pic>
            <p:nvPicPr>
              <p:cNvPr id="15" name="Ink 14">
                <a:extLst>
                  <a:ext uri="{FF2B5EF4-FFF2-40B4-BE49-F238E27FC236}">
                    <a16:creationId xmlns:a16="http://schemas.microsoft.com/office/drawing/2014/main" id="{96CEFC36-8213-024F-7AD2-1CFF9631026D}"/>
                  </a:ext>
                </a:extLst>
              </p:cNvPr>
              <p:cNvPicPr/>
              <p:nvPr/>
            </p:nvPicPr>
            <p:blipFill>
              <a:blip r:embed="rId11"/>
              <a:stretch>
                <a:fillRect/>
              </a:stretch>
            </p:blipFill>
            <p:spPr>
              <a:xfrm>
                <a:off x="1632100" y="6053994"/>
                <a:ext cx="2590560"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3" name="Ink 22">
                <a:extLst>
                  <a:ext uri="{FF2B5EF4-FFF2-40B4-BE49-F238E27FC236}">
                    <a16:creationId xmlns:a16="http://schemas.microsoft.com/office/drawing/2014/main" id="{DB935413-B655-4611-B26E-AF7E45BE8A59}"/>
                  </a:ext>
                </a:extLst>
              </p14:cNvPr>
              <p14:cNvContentPartPr/>
              <p14:nvPr/>
            </p14:nvContentPartPr>
            <p14:xfrm>
              <a:off x="3859420" y="6531354"/>
              <a:ext cx="1104840" cy="11880"/>
            </p14:xfrm>
          </p:contentPart>
        </mc:Choice>
        <mc:Fallback xmlns="">
          <p:pic>
            <p:nvPicPr>
              <p:cNvPr id="23" name="Ink 22">
                <a:extLst>
                  <a:ext uri="{FF2B5EF4-FFF2-40B4-BE49-F238E27FC236}">
                    <a16:creationId xmlns:a16="http://schemas.microsoft.com/office/drawing/2014/main" id="{DB935413-B655-4611-B26E-AF7E45BE8A59}"/>
                  </a:ext>
                </a:extLst>
              </p:cNvPr>
              <p:cNvPicPr/>
              <p:nvPr/>
            </p:nvPicPr>
            <p:blipFill>
              <a:blip r:embed="rId13"/>
              <a:stretch>
                <a:fillRect/>
              </a:stretch>
            </p:blipFill>
            <p:spPr>
              <a:xfrm>
                <a:off x="3805420" y="6423354"/>
                <a:ext cx="1212480" cy="2275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4" name="Ink 23">
                <a:extLst>
                  <a:ext uri="{FF2B5EF4-FFF2-40B4-BE49-F238E27FC236}">
                    <a16:creationId xmlns:a16="http://schemas.microsoft.com/office/drawing/2014/main" id="{EA625E95-1754-CCFA-3960-A9DD959DCA18}"/>
                  </a:ext>
                </a:extLst>
              </p14:cNvPr>
              <p14:cNvContentPartPr/>
              <p14:nvPr/>
            </p14:nvContentPartPr>
            <p14:xfrm>
              <a:off x="2577100" y="6541794"/>
              <a:ext cx="1015920" cy="25200"/>
            </p14:xfrm>
          </p:contentPart>
        </mc:Choice>
        <mc:Fallback xmlns="">
          <p:pic>
            <p:nvPicPr>
              <p:cNvPr id="24" name="Ink 23">
                <a:extLst>
                  <a:ext uri="{FF2B5EF4-FFF2-40B4-BE49-F238E27FC236}">
                    <a16:creationId xmlns:a16="http://schemas.microsoft.com/office/drawing/2014/main" id="{EA625E95-1754-CCFA-3960-A9DD959DCA18}"/>
                  </a:ext>
                </a:extLst>
              </p:cNvPr>
              <p:cNvPicPr/>
              <p:nvPr/>
            </p:nvPicPr>
            <p:blipFill>
              <a:blip r:embed="rId15"/>
              <a:stretch>
                <a:fillRect/>
              </a:stretch>
            </p:blipFill>
            <p:spPr>
              <a:xfrm>
                <a:off x="2523100" y="6433794"/>
                <a:ext cx="1123560" cy="2408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5" name="Ink 24">
                <a:extLst>
                  <a:ext uri="{FF2B5EF4-FFF2-40B4-BE49-F238E27FC236}">
                    <a16:creationId xmlns:a16="http://schemas.microsoft.com/office/drawing/2014/main" id="{77E9C18A-9479-C4D6-F17A-16DF60E309D2}"/>
                  </a:ext>
                </a:extLst>
              </p14:cNvPr>
              <p14:cNvContentPartPr/>
              <p14:nvPr/>
            </p14:nvContentPartPr>
            <p14:xfrm>
              <a:off x="4608220" y="6482754"/>
              <a:ext cx="824400" cy="26640"/>
            </p14:xfrm>
          </p:contentPart>
        </mc:Choice>
        <mc:Fallback xmlns="">
          <p:pic>
            <p:nvPicPr>
              <p:cNvPr id="25" name="Ink 24">
                <a:extLst>
                  <a:ext uri="{FF2B5EF4-FFF2-40B4-BE49-F238E27FC236}">
                    <a16:creationId xmlns:a16="http://schemas.microsoft.com/office/drawing/2014/main" id="{77E9C18A-9479-C4D6-F17A-16DF60E309D2}"/>
                  </a:ext>
                </a:extLst>
              </p:cNvPr>
              <p:cNvPicPr/>
              <p:nvPr/>
            </p:nvPicPr>
            <p:blipFill>
              <a:blip r:embed="rId17"/>
              <a:stretch>
                <a:fillRect/>
              </a:stretch>
            </p:blipFill>
            <p:spPr>
              <a:xfrm>
                <a:off x="4554580" y="6374754"/>
                <a:ext cx="932040" cy="2422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 name="Ink 1">
                <a:extLst>
                  <a:ext uri="{FF2B5EF4-FFF2-40B4-BE49-F238E27FC236}">
                    <a16:creationId xmlns:a16="http://schemas.microsoft.com/office/drawing/2014/main" id="{1FC43325-3EAF-DC3B-90A0-A0DE584E9D40}"/>
                  </a:ext>
                </a:extLst>
              </p14:cNvPr>
              <p14:cNvContentPartPr/>
              <p14:nvPr/>
            </p14:nvContentPartPr>
            <p14:xfrm>
              <a:off x="3768600" y="789382"/>
              <a:ext cx="2809800" cy="42840"/>
            </p14:xfrm>
          </p:contentPart>
        </mc:Choice>
        <mc:Fallback xmlns="">
          <p:pic>
            <p:nvPicPr>
              <p:cNvPr id="2" name="Ink 1">
                <a:extLst>
                  <a:ext uri="{FF2B5EF4-FFF2-40B4-BE49-F238E27FC236}">
                    <a16:creationId xmlns:a16="http://schemas.microsoft.com/office/drawing/2014/main" id="{1FC43325-3EAF-DC3B-90A0-A0DE584E9D40}"/>
                  </a:ext>
                </a:extLst>
              </p:cNvPr>
              <p:cNvPicPr/>
              <p:nvPr/>
            </p:nvPicPr>
            <p:blipFill>
              <a:blip r:embed="rId19"/>
              <a:stretch>
                <a:fillRect/>
              </a:stretch>
            </p:blipFill>
            <p:spPr>
              <a:xfrm>
                <a:off x="3714600" y="681742"/>
                <a:ext cx="2917440" cy="2584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5" name="Ink 4">
                <a:extLst>
                  <a:ext uri="{FF2B5EF4-FFF2-40B4-BE49-F238E27FC236}">
                    <a16:creationId xmlns:a16="http://schemas.microsoft.com/office/drawing/2014/main" id="{B513B112-3215-8873-DD84-929AAC2F7099}"/>
                  </a:ext>
                </a:extLst>
              </p14:cNvPr>
              <p14:cNvContentPartPr/>
              <p14:nvPr/>
            </p14:nvContentPartPr>
            <p14:xfrm>
              <a:off x="1038720" y="1066582"/>
              <a:ext cx="3256560" cy="720"/>
            </p14:xfrm>
          </p:contentPart>
        </mc:Choice>
        <mc:Fallback xmlns="">
          <p:pic>
            <p:nvPicPr>
              <p:cNvPr id="5" name="Ink 4">
                <a:extLst>
                  <a:ext uri="{FF2B5EF4-FFF2-40B4-BE49-F238E27FC236}">
                    <a16:creationId xmlns:a16="http://schemas.microsoft.com/office/drawing/2014/main" id="{B513B112-3215-8873-DD84-929AAC2F7099}"/>
                  </a:ext>
                </a:extLst>
              </p:cNvPr>
              <p:cNvPicPr/>
              <p:nvPr/>
            </p:nvPicPr>
            <p:blipFill>
              <a:blip r:embed="rId21"/>
              <a:stretch>
                <a:fillRect/>
              </a:stretch>
            </p:blipFill>
            <p:spPr>
              <a:xfrm>
                <a:off x="984720" y="850582"/>
                <a:ext cx="3364200" cy="432000"/>
              </a:xfrm>
              <a:prstGeom prst="rect">
                <a:avLst/>
              </a:prstGeom>
            </p:spPr>
          </p:pic>
        </mc:Fallback>
      </mc:AlternateContent>
      <p:sp>
        <p:nvSpPr>
          <p:cNvPr id="6" name="TextBox 5">
            <a:extLst>
              <a:ext uri="{FF2B5EF4-FFF2-40B4-BE49-F238E27FC236}">
                <a16:creationId xmlns:a16="http://schemas.microsoft.com/office/drawing/2014/main" id="{322BFC40-EBCA-866B-1182-69884A80008B}"/>
              </a:ext>
            </a:extLst>
          </p:cNvPr>
          <p:cNvSpPr txBox="1"/>
          <p:nvPr/>
        </p:nvSpPr>
        <p:spPr>
          <a:xfrm>
            <a:off x="7861877" y="1066582"/>
            <a:ext cx="3872923" cy="7294305"/>
          </a:xfrm>
          <a:prstGeom prst="rect">
            <a:avLst/>
          </a:prstGeom>
          <a:noFill/>
        </p:spPr>
        <p:txBody>
          <a:bodyPr wrap="square" rtlCol="0">
            <a:spAutoFit/>
          </a:bodyPr>
          <a:lstStyle/>
          <a:p>
            <a:r>
              <a:rPr lang="en-US" dirty="0"/>
              <a:t>Dissolved (ionic) much, much less than particulate, </a:t>
            </a:r>
            <a:r>
              <a:rPr lang="en-US" b="1" dirty="0"/>
              <a:t>yet Abigail Cantor, the EPA, and the WNDR cry LEAD!!!!</a:t>
            </a:r>
          </a:p>
          <a:p>
            <a:endParaRPr lang="en-US" b="1" dirty="0"/>
          </a:p>
          <a:p>
            <a:r>
              <a:rPr lang="en-US" b="1" dirty="0"/>
              <a:t>Summary:</a:t>
            </a:r>
          </a:p>
          <a:p>
            <a:r>
              <a:rPr lang="en-US" dirty="0"/>
              <a:t>This is really a </a:t>
            </a:r>
            <a:r>
              <a:rPr lang="en-US" b="1" dirty="0"/>
              <a:t>WOW </a:t>
            </a:r>
            <a:r>
              <a:rPr lang="en-US" dirty="0"/>
              <a:t>statement.  </a:t>
            </a:r>
          </a:p>
          <a:p>
            <a:r>
              <a:rPr lang="en-US" dirty="0"/>
              <a:t>The decision to </a:t>
            </a:r>
            <a:r>
              <a:rPr lang="en-US" b="1" dirty="0"/>
              <a:t>spend over 30 million dollars based on terrible science was a good one</a:t>
            </a:r>
          </a:p>
          <a:p>
            <a:endParaRPr lang="en-US" b="1" dirty="0"/>
          </a:p>
          <a:p>
            <a:r>
              <a:rPr lang="en-US" dirty="0"/>
              <a:t>The decision to </a:t>
            </a:r>
            <a:r>
              <a:rPr lang="en-US" b="1" dirty="0"/>
              <a:t>reach into the pocket </a:t>
            </a:r>
            <a:r>
              <a:rPr lang="en-US" dirty="0"/>
              <a:t>of the citizens again, </a:t>
            </a:r>
            <a:r>
              <a:rPr lang="en-US" b="1" dirty="0"/>
              <a:t>over and above the taxes we already pay, was a good one.</a:t>
            </a:r>
          </a:p>
          <a:p>
            <a:endParaRPr lang="en-US" b="1" dirty="0"/>
          </a:p>
          <a:p>
            <a:r>
              <a:rPr lang="en-US" b="1" dirty="0"/>
              <a:t>Not doing obvious filter trials, that’s a good decision.</a:t>
            </a:r>
          </a:p>
          <a:p>
            <a:endParaRPr lang="en-US" b="1" dirty="0"/>
          </a:p>
          <a:p>
            <a:r>
              <a:rPr lang="en-US" dirty="0"/>
              <a:t>All with the admission that the </a:t>
            </a:r>
            <a:r>
              <a:rPr lang="en-US" b="1" dirty="0"/>
              <a:t>pipes are minimally aggressive toward Lead.</a:t>
            </a:r>
          </a:p>
          <a:p>
            <a:r>
              <a:rPr lang="en-US" b="1" dirty="0"/>
              <a:t>WOW</a:t>
            </a:r>
          </a:p>
          <a:p>
            <a:endParaRPr lang="en-US" b="1" dirty="0"/>
          </a:p>
          <a:p>
            <a:endParaRPr lang="en-US" b="1" dirty="0"/>
          </a:p>
          <a:p>
            <a:endParaRPr lang="en-US" b="1" dirty="0"/>
          </a:p>
          <a:p>
            <a:endParaRPr lang="en-US" b="1" dirty="0"/>
          </a:p>
          <a:p>
            <a:endParaRPr lang="en-US" b="1" dirty="0"/>
          </a:p>
          <a:p>
            <a:endParaRPr lang="en-US" b="1" dirty="0"/>
          </a:p>
        </p:txBody>
      </p:sp>
    </p:spTree>
    <p:extLst>
      <p:ext uri="{BB962C8B-B14F-4D97-AF65-F5344CB8AC3E}">
        <p14:creationId xmlns:p14="http://schemas.microsoft.com/office/powerpoint/2010/main" val="37971483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F29C8-C635-1404-6A5C-C9C9B4D7BE85}"/>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168507A4-F604-3E4F-3C0E-E058E0FA6D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7">
            <a:extLst>
              <a:ext uri="{FF2B5EF4-FFF2-40B4-BE49-F238E27FC236}">
                <a16:creationId xmlns:a16="http://schemas.microsoft.com/office/drawing/2014/main" id="{9D32B87E-88EA-513D-0D3F-B06153AF19ED}"/>
              </a:ext>
            </a:extLst>
          </p:cNvPr>
          <p:cNvSpPr>
            <a:spLocks noGrp="1"/>
          </p:cNvSpPr>
          <p:nvPr>
            <p:ph type="title"/>
          </p:nvPr>
        </p:nvSpPr>
        <p:spPr>
          <a:xfrm>
            <a:off x="0" y="0"/>
            <a:ext cx="12192000" cy="1311432"/>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fontScale="90000"/>
          </a:bodyPr>
          <a:lstStyle/>
          <a:p>
            <a:pPr algn="l"/>
            <a:r>
              <a:rPr lang="en-US" sz="2400" b="1" dirty="0">
                <a:latin typeface="+mj-lt"/>
                <a:cs typeface="+mj-cs"/>
              </a:rPr>
              <a:t>EPA Fraud in water system Science and Analysis  </a:t>
            </a:r>
            <a:r>
              <a:rPr lang="en-US" sz="2400" b="1" dirty="0">
                <a:solidFill>
                  <a:srgbClr val="00B050"/>
                </a:solidFill>
                <a:latin typeface="+mj-lt"/>
              </a:rPr>
              <a:t>Metallic</a:t>
            </a:r>
            <a:r>
              <a:rPr lang="en-US" sz="2400" b="1" dirty="0">
                <a:latin typeface="+mj-lt"/>
              </a:rPr>
              <a:t> and </a:t>
            </a:r>
            <a:r>
              <a:rPr lang="en-US" sz="2400" b="1" dirty="0">
                <a:solidFill>
                  <a:srgbClr val="FF0000"/>
                </a:solidFill>
                <a:latin typeface="+mj-lt"/>
              </a:rPr>
              <a:t>Ionic</a:t>
            </a:r>
            <a:r>
              <a:rPr lang="en-US" sz="2400" b="1" dirty="0">
                <a:latin typeface="+mj-lt"/>
              </a:rPr>
              <a:t> </a:t>
            </a:r>
            <a:r>
              <a:rPr lang="en-US" sz="2800" b="1" dirty="0">
                <a:latin typeface="+mj-lt"/>
              </a:rPr>
              <a:t>Lead </a:t>
            </a:r>
            <a:r>
              <a:rPr lang="en-US" sz="2400" b="1" dirty="0">
                <a:latin typeface="+mj-lt"/>
              </a:rPr>
              <a:t>in our water supply, in the</a:t>
            </a:r>
            <a:br>
              <a:rPr lang="en-US" sz="2400" b="1" dirty="0">
                <a:latin typeface="+mj-lt"/>
              </a:rPr>
            </a:br>
            <a:r>
              <a:rPr lang="en-US" sz="2400" b="1" dirty="0">
                <a:solidFill>
                  <a:srgbClr val="FF0000"/>
                </a:solidFill>
                <a:latin typeface="+mj-lt"/>
              </a:rPr>
              <a:t>United</a:t>
            </a:r>
            <a:r>
              <a:rPr lang="en-US" sz="2400" b="1" dirty="0">
                <a:latin typeface="+mj-lt"/>
              </a:rPr>
              <a:t> </a:t>
            </a:r>
            <a:r>
              <a:rPr lang="en-US" sz="2400" b="1" dirty="0">
                <a:solidFill>
                  <a:schemeClr val="bg1"/>
                </a:solidFill>
                <a:latin typeface="+mj-lt"/>
              </a:rPr>
              <a:t>States</a:t>
            </a:r>
            <a:r>
              <a:rPr lang="en-US" sz="2400" b="1" dirty="0">
                <a:latin typeface="+mj-lt"/>
              </a:rPr>
              <a:t> of </a:t>
            </a:r>
            <a:r>
              <a:rPr lang="en-US" sz="2400" b="1" dirty="0">
                <a:solidFill>
                  <a:srgbClr val="002060"/>
                </a:solidFill>
                <a:latin typeface="+mj-lt"/>
              </a:rPr>
              <a:t>America - America  </a:t>
            </a:r>
            <a:r>
              <a:rPr lang="en-US" sz="2400" b="1" dirty="0">
                <a:latin typeface="+mj-lt"/>
              </a:rPr>
              <a:t>Lead and Copper Rule Compliance Sampling, Abigail Cantor, Page  9-10</a:t>
            </a:r>
            <a:br>
              <a:rPr lang="en-US" sz="2400" b="1" dirty="0">
                <a:latin typeface="+mj-lt"/>
              </a:rPr>
            </a:br>
            <a:r>
              <a:rPr lang="en-US" sz="3100" b="1" dirty="0">
                <a:solidFill>
                  <a:srgbClr val="FF0000"/>
                </a:solidFill>
                <a:latin typeface="+mj-lt"/>
              </a:rPr>
              <a:t>CONCLUSIONS</a:t>
            </a:r>
            <a:br>
              <a:rPr lang="en-US" sz="2400" b="1" dirty="0">
                <a:latin typeface="+mj-lt"/>
              </a:rPr>
            </a:br>
            <a:endParaRPr lang="en-US" sz="2400" b="1" dirty="0">
              <a:latin typeface="+mj-lt"/>
              <a:cs typeface="+mj-cs"/>
            </a:endParaRPr>
          </a:p>
        </p:txBody>
      </p:sp>
      <p:grpSp>
        <p:nvGrpSpPr>
          <p:cNvPr id="2" name="Group 1">
            <a:extLst>
              <a:ext uri="{FF2B5EF4-FFF2-40B4-BE49-F238E27FC236}">
                <a16:creationId xmlns:a16="http://schemas.microsoft.com/office/drawing/2014/main" id="{92CDB1F1-BDB7-2F16-5916-CECE51D222ED}"/>
              </a:ext>
            </a:extLst>
          </p:cNvPr>
          <p:cNvGrpSpPr/>
          <p:nvPr/>
        </p:nvGrpSpPr>
        <p:grpSpPr>
          <a:xfrm>
            <a:off x="0" y="1289661"/>
            <a:ext cx="12192000" cy="5568339"/>
            <a:chOff x="0" y="1289661"/>
            <a:chExt cx="12192000" cy="5568339"/>
          </a:xfrm>
        </p:grpSpPr>
        <p:sp>
          <p:nvSpPr>
            <p:cNvPr id="5" name="TextBox 4">
              <a:extLst>
                <a:ext uri="{FF2B5EF4-FFF2-40B4-BE49-F238E27FC236}">
                  <a16:creationId xmlns:a16="http://schemas.microsoft.com/office/drawing/2014/main" id="{6CB1EB98-B061-6211-50A2-7B768BCA595D}"/>
                </a:ext>
              </a:extLst>
            </p:cNvPr>
            <p:cNvSpPr txBox="1"/>
            <p:nvPr/>
          </p:nvSpPr>
          <p:spPr>
            <a:xfrm>
              <a:off x="4736544" y="5595400"/>
              <a:ext cx="323880" cy="523220"/>
            </a:xfrm>
            <a:prstGeom prst="rect">
              <a:avLst/>
            </a:prstGeom>
            <a:noFill/>
          </p:spPr>
          <p:txBody>
            <a:bodyPr wrap="square" rtlCol="0">
              <a:spAutoFit/>
            </a:bodyPr>
            <a:lstStyle/>
            <a:p>
              <a:r>
                <a:rPr lang="en-US" sz="2800" b="1" dirty="0"/>
                <a:t>5</a:t>
              </a:r>
            </a:p>
          </p:txBody>
        </p:sp>
        <p:sp>
          <p:nvSpPr>
            <p:cNvPr id="6" name="TextBox 5">
              <a:extLst>
                <a:ext uri="{FF2B5EF4-FFF2-40B4-BE49-F238E27FC236}">
                  <a16:creationId xmlns:a16="http://schemas.microsoft.com/office/drawing/2014/main" id="{D3936BD3-75EA-F6BD-EC5F-F3D006F6FE7F}"/>
                </a:ext>
              </a:extLst>
            </p:cNvPr>
            <p:cNvSpPr txBox="1"/>
            <p:nvPr/>
          </p:nvSpPr>
          <p:spPr>
            <a:xfrm>
              <a:off x="8905860" y="2933514"/>
              <a:ext cx="323880" cy="523220"/>
            </a:xfrm>
            <a:prstGeom prst="rect">
              <a:avLst/>
            </a:prstGeom>
            <a:noFill/>
          </p:spPr>
          <p:txBody>
            <a:bodyPr wrap="square" rtlCol="0">
              <a:spAutoFit/>
            </a:bodyPr>
            <a:lstStyle/>
            <a:p>
              <a:r>
                <a:rPr lang="en-US" sz="2800" b="1" dirty="0"/>
                <a:t>3</a:t>
              </a:r>
            </a:p>
          </p:txBody>
        </p:sp>
        <p:sp>
          <p:nvSpPr>
            <p:cNvPr id="8" name="TextBox 7">
              <a:extLst>
                <a:ext uri="{FF2B5EF4-FFF2-40B4-BE49-F238E27FC236}">
                  <a16:creationId xmlns:a16="http://schemas.microsoft.com/office/drawing/2014/main" id="{35210C5F-367B-E518-F2AA-D113E57840EA}"/>
                </a:ext>
              </a:extLst>
            </p:cNvPr>
            <p:cNvSpPr txBox="1"/>
            <p:nvPr/>
          </p:nvSpPr>
          <p:spPr>
            <a:xfrm>
              <a:off x="4781520" y="4876118"/>
              <a:ext cx="323880" cy="523220"/>
            </a:xfrm>
            <a:prstGeom prst="rect">
              <a:avLst/>
            </a:prstGeom>
            <a:noFill/>
          </p:spPr>
          <p:txBody>
            <a:bodyPr wrap="square" rtlCol="0">
              <a:spAutoFit/>
            </a:bodyPr>
            <a:lstStyle/>
            <a:p>
              <a:r>
                <a:rPr lang="en-US" sz="2800" b="1" dirty="0"/>
                <a:t>4</a:t>
              </a:r>
            </a:p>
          </p:txBody>
        </p:sp>
        <p:cxnSp>
          <p:nvCxnSpPr>
            <p:cNvPr id="17" name="Straight Arrow Connector 16">
              <a:extLst>
                <a:ext uri="{FF2B5EF4-FFF2-40B4-BE49-F238E27FC236}">
                  <a16:creationId xmlns:a16="http://schemas.microsoft.com/office/drawing/2014/main" id="{1A58A0F0-FB53-1B11-55D6-37239D71411C}"/>
                </a:ext>
              </a:extLst>
            </p:cNvPr>
            <p:cNvCxnSpPr>
              <a:cxnSpLocks/>
            </p:cNvCxnSpPr>
            <p:nvPr/>
          </p:nvCxnSpPr>
          <p:spPr>
            <a:xfrm flipV="1">
              <a:off x="9067800" y="3443634"/>
              <a:ext cx="0" cy="579245"/>
            </a:xfrm>
            <a:prstGeom prst="straightConnector1">
              <a:avLst/>
            </a:prstGeom>
            <a:ln w="57150">
              <a:solidFill>
                <a:srgbClr val="FF0000"/>
              </a:solidFill>
              <a:tailEnd type="triangle"/>
            </a:ln>
          </p:spPr>
          <p:style>
            <a:lnRef idx="3">
              <a:schemeClr val="accent4"/>
            </a:lnRef>
            <a:fillRef idx="0">
              <a:schemeClr val="accent4"/>
            </a:fillRef>
            <a:effectRef idx="2">
              <a:schemeClr val="accent4"/>
            </a:effectRef>
            <a:fontRef idx="minor">
              <a:schemeClr val="tx1"/>
            </a:fontRef>
          </p:style>
        </p:cxnSp>
        <p:sp>
          <p:nvSpPr>
            <p:cNvPr id="21" name="TextBox 20">
              <a:extLst>
                <a:ext uri="{FF2B5EF4-FFF2-40B4-BE49-F238E27FC236}">
                  <a16:creationId xmlns:a16="http://schemas.microsoft.com/office/drawing/2014/main" id="{779E407B-B259-5DC8-8BFA-3E25850B6897}"/>
                </a:ext>
              </a:extLst>
            </p:cNvPr>
            <p:cNvSpPr txBox="1"/>
            <p:nvPr/>
          </p:nvSpPr>
          <p:spPr>
            <a:xfrm>
              <a:off x="7088414" y="2151796"/>
              <a:ext cx="323880" cy="523220"/>
            </a:xfrm>
            <a:prstGeom prst="rect">
              <a:avLst/>
            </a:prstGeom>
            <a:noFill/>
          </p:spPr>
          <p:txBody>
            <a:bodyPr wrap="square" rtlCol="0">
              <a:spAutoFit/>
            </a:bodyPr>
            <a:lstStyle/>
            <a:p>
              <a:r>
                <a:rPr lang="en-US" sz="2800" b="1" dirty="0"/>
                <a:t>1</a:t>
              </a:r>
            </a:p>
          </p:txBody>
        </p:sp>
        <p:sp>
          <p:nvSpPr>
            <p:cNvPr id="22" name="TextBox 21">
              <a:extLst>
                <a:ext uri="{FF2B5EF4-FFF2-40B4-BE49-F238E27FC236}">
                  <a16:creationId xmlns:a16="http://schemas.microsoft.com/office/drawing/2014/main" id="{A70926BC-6C98-1639-A379-7EEDC4769BA0}"/>
                </a:ext>
              </a:extLst>
            </p:cNvPr>
            <p:cNvSpPr txBox="1"/>
            <p:nvPr/>
          </p:nvSpPr>
          <p:spPr>
            <a:xfrm>
              <a:off x="6988872" y="3499659"/>
              <a:ext cx="323880" cy="523220"/>
            </a:xfrm>
            <a:prstGeom prst="rect">
              <a:avLst/>
            </a:prstGeom>
            <a:noFill/>
          </p:spPr>
          <p:txBody>
            <a:bodyPr wrap="square" rtlCol="0">
              <a:spAutoFit/>
            </a:bodyPr>
            <a:lstStyle/>
            <a:p>
              <a:r>
                <a:rPr lang="en-US" sz="2800" b="1" dirty="0"/>
                <a:t>2</a:t>
              </a:r>
            </a:p>
          </p:txBody>
        </p:sp>
        <p:pic>
          <p:nvPicPr>
            <p:cNvPr id="10" name="Picture 9">
              <a:extLst>
                <a:ext uri="{FF2B5EF4-FFF2-40B4-BE49-F238E27FC236}">
                  <a16:creationId xmlns:a16="http://schemas.microsoft.com/office/drawing/2014/main" id="{B5625477-6AA9-1B8E-786A-8A7C73E85E1F}"/>
                </a:ext>
              </a:extLst>
            </p:cNvPr>
            <p:cNvPicPr>
              <a:picLocks noChangeAspect="1"/>
            </p:cNvPicPr>
            <p:nvPr/>
          </p:nvPicPr>
          <p:blipFill>
            <a:blip r:embed="rId3"/>
            <a:stretch>
              <a:fillRect/>
            </a:stretch>
          </p:blipFill>
          <p:spPr>
            <a:xfrm>
              <a:off x="5976257" y="4038600"/>
              <a:ext cx="6215743" cy="2819400"/>
            </a:xfrm>
            <a:prstGeom prst="rect">
              <a:avLst/>
            </a:prstGeom>
          </p:spPr>
        </p:pic>
        <p:pic>
          <p:nvPicPr>
            <p:cNvPr id="3" name="Picture 2">
              <a:extLst>
                <a:ext uri="{FF2B5EF4-FFF2-40B4-BE49-F238E27FC236}">
                  <a16:creationId xmlns:a16="http://schemas.microsoft.com/office/drawing/2014/main" id="{9099B34D-D58E-F6BA-858A-0E0E8A8BD110}"/>
                </a:ext>
              </a:extLst>
            </p:cNvPr>
            <p:cNvPicPr>
              <a:picLocks noChangeAspect="1"/>
            </p:cNvPicPr>
            <p:nvPr/>
          </p:nvPicPr>
          <p:blipFill>
            <a:blip r:embed="rId4"/>
            <a:srcRect b="12623"/>
            <a:stretch/>
          </p:blipFill>
          <p:spPr>
            <a:xfrm>
              <a:off x="0" y="1289661"/>
              <a:ext cx="6594289" cy="3164706"/>
            </a:xfrm>
            <a:prstGeom prst="rect">
              <a:avLst/>
            </a:prstGeom>
          </p:spPr>
        </p:pic>
        <mc:AlternateContent xmlns:mc="http://schemas.openxmlformats.org/markup-compatibility/2006" xmlns:p14="http://schemas.microsoft.com/office/powerpoint/2010/main">
          <mc:Choice Requires="p14">
            <p:contentPart p14:bwMode="auto" r:id="rId5">
              <p14:nvContentPartPr>
                <p14:cNvPr id="11" name="Ink 10">
                  <a:extLst>
                    <a:ext uri="{FF2B5EF4-FFF2-40B4-BE49-F238E27FC236}">
                      <a16:creationId xmlns:a16="http://schemas.microsoft.com/office/drawing/2014/main" id="{F67FE6F3-8F3E-1E5C-ED52-7C53DA1798B1}"/>
                    </a:ext>
                  </a:extLst>
                </p14:cNvPr>
                <p14:cNvContentPartPr/>
                <p14:nvPr/>
              </p14:nvContentPartPr>
              <p14:xfrm>
                <a:off x="3966134" y="2006154"/>
                <a:ext cx="2467800" cy="37800"/>
              </p14:xfrm>
            </p:contentPart>
          </mc:Choice>
          <mc:Fallback xmlns="">
            <p:pic>
              <p:nvPicPr>
                <p:cNvPr id="11" name="Ink 10">
                  <a:extLst>
                    <a:ext uri="{FF2B5EF4-FFF2-40B4-BE49-F238E27FC236}">
                      <a16:creationId xmlns:a16="http://schemas.microsoft.com/office/drawing/2014/main" id="{F67FE6F3-8F3E-1E5C-ED52-7C53DA1798B1}"/>
                    </a:ext>
                  </a:extLst>
                </p:cNvPr>
                <p:cNvPicPr/>
                <p:nvPr/>
              </p:nvPicPr>
              <p:blipFill>
                <a:blip r:embed="rId6"/>
                <a:stretch>
                  <a:fillRect/>
                </a:stretch>
              </p:blipFill>
              <p:spPr>
                <a:xfrm>
                  <a:off x="3912126" y="1897116"/>
                  <a:ext cx="2575456" cy="255513"/>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4" name="Ink 13">
                  <a:extLst>
                    <a:ext uri="{FF2B5EF4-FFF2-40B4-BE49-F238E27FC236}">
                      <a16:creationId xmlns:a16="http://schemas.microsoft.com/office/drawing/2014/main" id="{71F94279-3453-8CD3-596C-4F306C616CB6}"/>
                    </a:ext>
                  </a:extLst>
                </p14:cNvPr>
                <p14:cNvContentPartPr/>
                <p14:nvPr/>
              </p14:nvContentPartPr>
              <p14:xfrm>
                <a:off x="950054" y="2173194"/>
                <a:ext cx="582120" cy="35640"/>
              </p14:xfrm>
            </p:contentPart>
          </mc:Choice>
          <mc:Fallback xmlns="">
            <p:pic>
              <p:nvPicPr>
                <p:cNvPr id="14" name="Ink 13">
                  <a:extLst>
                    <a:ext uri="{FF2B5EF4-FFF2-40B4-BE49-F238E27FC236}">
                      <a16:creationId xmlns:a16="http://schemas.microsoft.com/office/drawing/2014/main" id="{71F94279-3453-8CD3-596C-4F306C616CB6}"/>
                    </a:ext>
                  </a:extLst>
                </p:cNvPr>
                <p:cNvPicPr/>
                <p:nvPr/>
              </p:nvPicPr>
              <p:blipFill>
                <a:blip r:embed="rId8"/>
                <a:stretch>
                  <a:fillRect/>
                </a:stretch>
              </p:blipFill>
              <p:spPr>
                <a:xfrm>
                  <a:off x="896054" y="2065194"/>
                  <a:ext cx="689760" cy="2512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6" name="Ink 15">
                  <a:extLst>
                    <a:ext uri="{FF2B5EF4-FFF2-40B4-BE49-F238E27FC236}">
                      <a16:creationId xmlns:a16="http://schemas.microsoft.com/office/drawing/2014/main" id="{2BE8F6B3-B5F3-46B9-525D-84BB353480A8}"/>
                    </a:ext>
                  </a:extLst>
                </p14:cNvPr>
                <p14:cNvContentPartPr/>
                <p14:nvPr/>
              </p14:nvContentPartPr>
              <p14:xfrm>
                <a:off x="1805054" y="2173194"/>
                <a:ext cx="617400" cy="47880"/>
              </p14:xfrm>
            </p:contentPart>
          </mc:Choice>
          <mc:Fallback xmlns="">
            <p:pic>
              <p:nvPicPr>
                <p:cNvPr id="16" name="Ink 15">
                  <a:extLst>
                    <a:ext uri="{FF2B5EF4-FFF2-40B4-BE49-F238E27FC236}">
                      <a16:creationId xmlns:a16="http://schemas.microsoft.com/office/drawing/2014/main" id="{2BE8F6B3-B5F3-46B9-525D-84BB353480A8}"/>
                    </a:ext>
                  </a:extLst>
                </p:cNvPr>
                <p:cNvPicPr/>
                <p:nvPr/>
              </p:nvPicPr>
              <p:blipFill>
                <a:blip r:embed="rId10"/>
                <a:stretch>
                  <a:fillRect/>
                </a:stretch>
              </p:blipFill>
              <p:spPr>
                <a:xfrm>
                  <a:off x="1751054" y="2065194"/>
                  <a:ext cx="725040" cy="2635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3" name="Ink 22">
                  <a:extLst>
                    <a:ext uri="{FF2B5EF4-FFF2-40B4-BE49-F238E27FC236}">
                      <a16:creationId xmlns:a16="http://schemas.microsoft.com/office/drawing/2014/main" id="{5CE38DC9-0A68-5EFC-7F15-29E0C1907FB0}"/>
                    </a:ext>
                  </a:extLst>
                </p14:cNvPr>
                <p14:cNvContentPartPr/>
                <p14:nvPr/>
              </p14:nvContentPartPr>
              <p14:xfrm>
                <a:off x="3324974" y="2160954"/>
                <a:ext cx="1492560" cy="108000"/>
              </p14:xfrm>
            </p:contentPart>
          </mc:Choice>
          <mc:Fallback xmlns="">
            <p:pic>
              <p:nvPicPr>
                <p:cNvPr id="23" name="Ink 22">
                  <a:extLst>
                    <a:ext uri="{FF2B5EF4-FFF2-40B4-BE49-F238E27FC236}">
                      <a16:creationId xmlns:a16="http://schemas.microsoft.com/office/drawing/2014/main" id="{5CE38DC9-0A68-5EFC-7F15-29E0C1907FB0}"/>
                    </a:ext>
                  </a:extLst>
                </p:cNvPr>
                <p:cNvPicPr/>
                <p:nvPr/>
              </p:nvPicPr>
              <p:blipFill>
                <a:blip r:embed="rId12"/>
                <a:stretch>
                  <a:fillRect/>
                </a:stretch>
              </p:blipFill>
              <p:spPr>
                <a:xfrm>
                  <a:off x="3270974" y="2053313"/>
                  <a:ext cx="1600200" cy="322924"/>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5" name="Ink 24">
                  <a:extLst>
                    <a:ext uri="{FF2B5EF4-FFF2-40B4-BE49-F238E27FC236}">
                      <a16:creationId xmlns:a16="http://schemas.microsoft.com/office/drawing/2014/main" id="{CB598BE9-CD25-EDB8-ED04-E922819F0BA5}"/>
                    </a:ext>
                  </a:extLst>
                </p14:cNvPr>
                <p14:cNvContentPartPr/>
                <p14:nvPr/>
              </p14:nvContentPartPr>
              <p14:xfrm>
                <a:off x="2588774" y="2529594"/>
                <a:ext cx="688680" cy="35640"/>
              </p14:xfrm>
            </p:contentPart>
          </mc:Choice>
          <mc:Fallback xmlns="">
            <p:pic>
              <p:nvPicPr>
                <p:cNvPr id="25" name="Ink 24">
                  <a:extLst>
                    <a:ext uri="{FF2B5EF4-FFF2-40B4-BE49-F238E27FC236}">
                      <a16:creationId xmlns:a16="http://schemas.microsoft.com/office/drawing/2014/main" id="{CB598BE9-CD25-EDB8-ED04-E922819F0BA5}"/>
                    </a:ext>
                  </a:extLst>
                </p:cNvPr>
                <p:cNvPicPr/>
                <p:nvPr/>
              </p:nvPicPr>
              <p:blipFill>
                <a:blip r:embed="rId14"/>
                <a:stretch>
                  <a:fillRect/>
                </a:stretch>
              </p:blipFill>
              <p:spPr>
                <a:xfrm>
                  <a:off x="2534774" y="2421594"/>
                  <a:ext cx="796320" cy="2512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7" name="Ink 26">
                  <a:extLst>
                    <a:ext uri="{FF2B5EF4-FFF2-40B4-BE49-F238E27FC236}">
                      <a16:creationId xmlns:a16="http://schemas.microsoft.com/office/drawing/2014/main" id="{9E08391C-FFDA-575A-2335-3992FDF56FEC}"/>
                    </a:ext>
                  </a:extLst>
                </p14:cNvPr>
                <p14:cNvContentPartPr/>
                <p14:nvPr/>
              </p14:nvContentPartPr>
              <p14:xfrm>
                <a:off x="3443774" y="2493594"/>
                <a:ext cx="807840" cy="95400"/>
              </p14:xfrm>
            </p:contentPart>
          </mc:Choice>
          <mc:Fallback xmlns="">
            <p:pic>
              <p:nvPicPr>
                <p:cNvPr id="27" name="Ink 26">
                  <a:extLst>
                    <a:ext uri="{FF2B5EF4-FFF2-40B4-BE49-F238E27FC236}">
                      <a16:creationId xmlns:a16="http://schemas.microsoft.com/office/drawing/2014/main" id="{9E08391C-FFDA-575A-2335-3992FDF56FEC}"/>
                    </a:ext>
                  </a:extLst>
                </p:cNvPr>
                <p:cNvPicPr/>
                <p:nvPr/>
              </p:nvPicPr>
              <p:blipFill>
                <a:blip r:embed="rId16"/>
                <a:stretch>
                  <a:fillRect/>
                </a:stretch>
              </p:blipFill>
              <p:spPr>
                <a:xfrm>
                  <a:off x="3389774" y="2385594"/>
                  <a:ext cx="915480" cy="3110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9" name="Ink 28">
                  <a:extLst>
                    <a:ext uri="{FF2B5EF4-FFF2-40B4-BE49-F238E27FC236}">
                      <a16:creationId xmlns:a16="http://schemas.microsoft.com/office/drawing/2014/main" id="{250723D8-A039-8454-6AEF-F6A93338617A}"/>
                    </a:ext>
                  </a:extLst>
                </p14:cNvPr>
                <p14:cNvContentPartPr/>
                <p14:nvPr/>
              </p14:nvContentPartPr>
              <p14:xfrm>
                <a:off x="1294214" y="2683314"/>
                <a:ext cx="879120" cy="36360"/>
              </p14:xfrm>
            </p:contentPart>
          </mc:Choice>
          <mc:Fallback xmlns="">
            <p:pic>
              <p:nvPicPr>
                <p:cNvPr id="29" name="Ink 28">
                  <a:extLst>
                    <a:ext uri="{FF2B5EF4-FFF2-40B4-BE49-F238E27FC236}">
                      <a16:creationId xmlns:a16="http://schemas.microsoft.com/office/drawing/2014/main" id="{250723D8-A039-8454-6AEF-F6A93338617A}"/>
                    </a:ext>
                  </a:extLst>
                </p:cNvPr>
                <p:cNvPicPr/>
                <p:nvPr/>
              </p:nvPicPr>
              <p:blipFill>
                <a:blip r:embed="rId18"/>
                <a:stretch>
                  <a:fillRect/>
                </a:stretch>
              </p:blipFill>
              <p:spPr>
                <a:xfrm>
                  <a:off x="1240214" y="2575314"/>
                  <a:ext cx="986760" cy="252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1" name="Ink 30">
                  <a:extLst>
                    <a:ext uri="{FF2B5EF4-FFF2-40B4-BE49-F238E27FC236}">
                      <a16:creationId xmlns:a16="http://schemas.microsoft.com/office/drawing/2014/main" id="{504EA662-58CA-4AB0-9C22-3C2EC7FFFEDD}"/>
                    </a:ext>
                  </a:extLst>
                </p14:cNvPr>
                <p14:cNvContentPartPr/>
                <p14:nvPr/>
              </p14:nvContentPartPr>
              <p14:xfrm>
                <a:off x="5213174" y="2707074"/>
                <a:ext cx="879120" cy="360"/>
              </p14:xfrm>
            </p:contentPart>
          </mc:Choice>
          <mc:Fallback xmlns="">
            <p:pic>
              <p:nvPicPr>
                <p:cNvPr id="31" name="Ink 30">
                  <a:extLst>
                    <a:ext uri="{FF2B5EF4-FFF2-40B4-BE49-F238E27FC236}">
                      <a16:creationId xmlns:a16="http://schemas.microsoft.com/office/drawing/2014/main" id="{504EA662-58CA-4AB0-9C22-3C2EC7FFFEDD}"/>
                    </a:ext>
                  </a:extLst>
                </p:cNvPr>
                <p:cNvPicPr/>
                <p:nvPr/>
              </p:nvPicPr>
              <p:blipFill>
                <a:blip r:embed="rId20"/>
                <a:stretch>
                  <a:fillRect/>
                </a:stretch>
              </p:blipFill>
              <p:spPr>
                <a:xfrm>
                  <a:off x="5159174" y="2599074"/>
                  <a:ext cx="98676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3" name="Ink 32">
                  <a:extLst>
                    <a:ext uri="{FF2B5EF4-FFF2-40B4-BE49-F238E27FC236}">
                      <a16:creationId xmlns:a16="http://schemas.microsoft.com/office/drawing/2014/main" id="{FEB5950A-6F81-3ADF-2739-35E228346506}"/>
                    </a:ext>
                  </a:extLst>
                </p14:cNvPr>
                <p14:cNvContentPartPr/>
                <p14:nvPr/>
              </p14:nvContentPartPr>
              <p14:xfrm>
                <a:off x="902534" y="2861514"/>
                <a:ext cx="748440" cy="47880"/>
              </p14:xfrm>
            </p:contentPart>
          </mc:Choice>
          <mc:Fallback xmlns="">
            <p:pic>
              <p:nvPicPr>
                <p:cNvPr id="33" name="Ink 32">
                  <a:extLst>
                    <a:ext uri="{FF2B5EF4-FFF2-40B4-BE49-F238E27FC236}">
                      <a16:creationId xmlns:a16="http://schemas.microsoft.com/office/drawing/2014/main" id="{FEB5950A-6F81-3ADF-2739-35E228346506}"/>
                    </a:ext>
                  </a:extLst>
                </p:cNvPr>
                <p:cNvPicPr/>
                <p:nvPr/>
              </p:nvPicPr>
              <p:blipFill>
                <a:blip r:embed="rId22"/>
                <a:stretch>
                  <a:fillRect/>
                </a:stretch>
              </p:blipFill>
              <p:spPr>
                <a:xfrm>
                  <a:off x="848534" y="2753514"/>
                  <a:ext cx="856080" cy="2635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4" name="Ink 33">
                  <a:extLst>
                    <a:ext uri="{FF2B5EF4-FFF2-40B4-BE49-F238E27FC236}">
                      <a16:creationId xmlns:a16="http://schemas.microsoft.com/office/drawing/2014/main" id="{EA705A39-9239-8147-61C9-91D1E5163CB5}"/>
                    </a:ext>
                  </a:extLst>
                </p14:cNvPr>
                <p14:cNvContentPartPr/>
                <p14:nvPr/>
              </p14:nvContentPartPr>
              <p14:xfrm>
                <a:off x="4061174" y="2897514"/>
                <a:ext cx="617040" cy="72000"/>
              </p14:xfrm>
            </p:contentPart>
          </mc:Choice>
          <mc:Fallback xmlns="">
            <p:pic>
              <p:nvPicPr>
                <p:cNvPr id="34" name="Ink 33">
                  <a:extLst>
                    <a:ext uri="{FF2B5EF4-FFF2-40B4-BE49-F238E27FC236}">
                      <a16:creationId xmlns:a16="http://schemas.microsoft.com/office/drawing/2014/main" id="{EA705A39-9239-8147-61C9-91D1E5163CB5}"/>
                    </a:ext>
                  </a:extLst>
                </p:cNvPr>
                <p:cNvPicPr/>
                <p:nvPr/>
              </p:nvPicPr>
              <p:blipFill>
                <a:blip r:embed="rId24"/>
                <a:stretch>
                  <a:fillRect/>
                </a:stretch>
              </p:blipFill>
              <p:spPr>
                <a:xfrm>
                  <a:off x="4007174" y="2788971"/>
                  <a:ext cx="724680" cy="288724"/>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5" name="Ink 34">
                  <a:extLst>
                    <a:ext uri="{FF2B5EF4-FFF2-40B4-BE49-F238E27FC236}">
                      <a16:creationId xmlns:a16="http://schemas.microsoft.com/office/drawing/2014/main" id="{09C29A7E-2D9F-31BF-774F-256DBCDCF856}"/>
                    </a:ext>
                  </a:extLst>
                </p14:cNvPr>
                <p14:cNvContentPartPr/>
                <p14:nvPr/>
              </p14:nvContentPartPr>
              <p14:xfrm>
                <a:off x="1436414" y="3419874"/>
                <a:ext cx="866880" cy="24480"/>
              </p14:xfrm>
            </p:contentPart>
          </mc:Choice>
          <mc:Fallback xmlns="">
            <p:pic>
              <p:nvPicPr>
                <p:cNvPr id="35" name="Ink 34">
                  <a:extLst>
                    <a:ext uri="{FF2B5EF4-FFF2-40B4-BE49-F238E27FC236}">
                      <a16:creationId xmlns:a16="http://schemas.microsoft.com/office/drawing/2014/main" id="{09C29A7E-2D9F-31BF-774F-256DBCDCF856}"/>
                    </a:ext>
                  </a:extLst>
                </p:cNvPr>
                <p:cNvPicPr/>
                <p:nvPr/>
              </p:nvPicPr>
              <p:blipFill>
                <a:blip r:embed="rId26"/>
                <a:stretch>
                  <a:fillRect/>
                </a:stretch>
              </p:blipFill>
              <p:spPr>
                <a:xfrm>
                  <a:off x="1382414" y="3311874"/>
                  <a:ext cx="974520" cy="24012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7" name="Ink 36">
                  <a:extLst>
                    <a:ext uri="{FF2B5EF4-FFF2-40B4-BE49-F238E27FC236}">
                      <a16:creationId xmlns:a16="http://schemas.microsoft.com/office/drawing/2014/main" id="{EAAE9355-9664-2A16-DA77-F16B6D14437B}"/>
                    </a:ext>
                  </a:extLst>
                </p14:cNvPr>
                <p14:cNvContentPartPr/>
                <p14:nvPr/>
              </p14:nvContentPartPr>
              <p14:xfrm>
                <a:off x="4500734" y="3443634"/>
                <a:ext cx="1722240" cy="720"/>
              </p14:xfrm>
            </p:contentPart>
          </mc:Choice>
          <mc:Fallback xmlns="">
            <p:pic>
              <p:nvPicPr>
                <p:cNvPr id="37" name="Ink 36">
                  <a:extLst>
                    <a:ext uri="{FF2B5EF4-FFF2-40B4-BE49-F238E27FC236}">
                      <a16:creationId xmlns:a16="http://schemas.microsoft.com/office/drawing/2014/main" id="{EAAE9355-9664-2A16-DA77-F16B6D14437B}"/>
                    </a:ext>
                  </a:extLst>
                </p:cNvPr>
                <p:cNvPicPr/>
                <p:nvPr/>
              </p:nvPicPr>
              <p:blipFill>
                <a:blip r:embed="rId28"/>
                <a:stretch>
                  <a:fillRect/>
                </a:stretch>
              </p:blipFill>
              <p:spPr>
                <a:xfrm>
                  <a:off x="4446734" y="3227634"/>
                  <a:ext cx="1829880"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39" name="Ink 38">
                  <a:extLst>
                    <a:ext uri="{FF2B5EF4-FFF2-40B4-BE49-F238E27FC236}">
                      <a16:creationId xmlns:a16="http://schemas.microsoft.com/office/drawing/2014/main" id="{78CAFF56-29F5-8C1B-E2A9-49B309963A42}"/>
                    </a:ext>
                  </a:extLst>
                </p14:cNvPr>
                <p14:cNvContentPartPr/>
                <p14:nvPr/>
              </p14:nvContentPartPr>
              <p14:xfrm>
                <a:off x="1401134" y="3598074"/>
                <a:ext cx="2019240" cy="720"/>
              </p14:xfrm>
            </p:contentPart>
          </mc:Choice>
          <mc:Fallback xmlns="">
            <p:pic>
              <p:nvPicPr>
                <p:cNvPr id="39" name="Ink 38">
                  <a:extLst>
                    <a:ext uri="{FF2B5EF4-FFF2-40B4-BE49-F238E27FC236}">
                      <a16:creationId xmlns:a16="http://schemas.microsoft.com/office/drawing/2014/main" id="{78CAFF56-29F5-8C1B-E2A9-49B309963A42}"/>
                    </a:ext>
                  </a:extLst>
                </p:cNvPr>
                <p:cNvPicPr/>
                <p:nvPr/>
              </p:nvPicPr>
              <p:blipFill>
                <a:blip r:embed="rId30"/>
                <a:stretch>
                  <a:fillRect/>
                </a:stretch>
              </p:blipFill>
              <p:spPr>
                <a:xfrm>
                  <a:off x="1347134" y="3382074"/>
                  <a:ext cx="2126880"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40" name="Ink 39">
                  <a:extLst>
                    <a:ext uri="{FF2B5EF4-FFF2-40B4-BE49-F238E27FC236}">
                      <a16:creationId xmlns:a16="http://schemas.microsoft.com/office/drawing/2014/main" id="{B8B9C9F4-D9A5-4D5E-6E88-BE17576BB141}"/>
                    </a:ext>
                  </a:extLst>
                </p14:cNvPr>
                <p14:cNvContentPartPr/>
                <p14:nvPr/>
              </p14:nvContentPartPr>
              <p14:xfrm>
                <a:off x="3407774" y="3598074"/>
                <a:ext cx="711360" cy="36360"/>
              </p14:xfrm>
            </p:contentPart>
          </mc:Choice>
          <mc:Fallback xmlns="">
            <p:pic>
              <p:nvPicPr>
                <p:cNvPr id="40" name="Ink 39">
                  <a:extLst>
                    <a:ext uri="{FF2B5EF4-FFF2-40B4-BE49-F238E27FC236}">
                      <a16:creationId xmlns:a16="http://schemas.microsoft.com/office/drawing/2014/main" id="{B8B9C9F4-D9A5-4D5E-6E88-BE17576BB141}"/>
                    </a:ext>
                  </a:extLst>
                </p:cNvPr>
                <p:cNvPicPr/>
                <p:nvPr/>
              </p:nvPicPr>
              <p:blipFill>
                <a:blip r:embed="rId32"/>
                <a:stretch>
                  <a:fillRect/>
                </a:stretch>
              </p:blipFill>
              <p:spPr>
                <a:xfrm>
                  <a:off x="3353747" y="3490074"/>
                  <a:ext cx="819055" cy="2520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42" name="Ink 41">
                  <a:extLst>
                    <a:ext uri="{FF2B5EF4-FFF2-40B4-BE49-F238E27FC236}">
                      <a16:creationId xmlns:a16="http://schemas.microsoft.com/office/drawing/2014/main" id="{7B1E9483-8DD6-8600-CCA7-D22D00E9BB0B}"/>
                    </a:ext>
                  </a:extLst>
                </p14:cNvPr>
                <p14:cNvContentPartPr/>
                <p14:nvPr/>
              </p14:nvContentPartPr>
              <p14:xfrm>
                <a:off x="3277094" y="3764394"/>
                <a:ext cx="1211760" cy="36000"/>
              </p14:xfrm>
            </p:contentPart>
          </mc:Choice>
          <mc:Fallback xmlns="">
            <p:pic>
              <p:nvPicPr>
                <p:cNvPr id="42" name="Ink 41">
                  <a:extLst>
                    <a:ext uri="{FF2B5EF4-FFF2-40B4-BE49-F238E27FC236}">
                      <a16:creationId xmlns:a16="http://schemas.microsoft.com/office/drawing/2014/main" id="{7B1E9483-8DD6-8600-CCA7-D22D00E9BB0B}"/>
                    </a:ext>
                  </a:extLst>
                </p:cNvPr>
                <p:cNvPicPr/>
                <p:nvPr/>
              </p:nvPicPr>
              <p:blipFill>
                <a:blip r:embed="rId34"/>
                <a:stretch>
                  <a:fillRect/>
                </a:stretch>
              </p:blipFill>
              <p:spPr>
                <a:xfrm>
                  <a:off x="3223094" y="3656394"/>
                  <a:ext cx="1319400" cy="25164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44" name="Ink 43">
                  <a:extLst>
                    <a:ext uri="{FF2B5EF4-FFF2-40B4-BE49-F238E27FC236}">
                      <a16:creationId xmlns:a16="http://schemas.microsoft.com/office/drawing/2014/main" id="{46E2911E-B87C-2C7C-BA8A-8B3A11A66F61}"/>
                    </a:ext>
                  </a:extLst>
                </p14:cNvPr>
                <p14:cNvContentPartPr/>
                <p14:nvPr/>
              </p14:nvContentPartPr>
              <p14:xfrm>
                <a:off x="2576534" y="4334274"/>
                <a:ext cx="3005280" cy="720"/>
              </p14:xfrm>
            </p:contentPart>
          </mc:Choice>
          <mc:Fallback xmlns="">
            <p:pic>
              <p:nvPicPr>
                <p:cNvPr id="44" name="Ink 43">
                  <a:extLst>
                    <a:ext uri="{FF2B5EF4-FFF2-40B4-BE49-F238E27FC236}">
                      <a16:creationId xmlns:a16="http://schemas.microsoft.com/office/drawing/2014/main" id="{46E2911E-B87C-2C7C-BA8A-8B3A11A66F61}"/>
                    </a:ext>
                  </a:extLst>
                </p:cNvPr>
                <p:cNvPicPr/>
                <p:nvPr/>
              </p:nvPicPr>
              <p:blipFill>
                <a:blip r:embed="rId36"/>
                <a:stretch>
                  <a:fillRect/>
                </a:stretch>
              </p:blipFill>
              <p:spPr>
                <a:xfrm>
                  <a:off x="2522534" y="4118274"/>
                  <a:ext cx="3112920" cy="432000"/>
                </a:xfrm>
                <a:prstGeom prst="rect">
                  <a:avLst/>
                </a:prstGeom>
              </p:spPr>
            </p:pic>
          </mc:Fallback>
        </mc:AlternateContent>
        <p:sp>
          <p:nvSpPr>
            <p:cNvPr id="47" name="Right Brace 46">
              <a:extLst>
                <a:ext uri="{FF2B5EF4-FFF2-40B4-BE49-F238E27FC236}">
                  <a16:creationId xmlns:a16="http://schemas.microsoft.com/office/drawing/2014/main" id="{57595D3B-0CFC-D3EB-28D0-CD5B310132F1}"/>
                </a:ext>
              </a:extLst>
            </p:cNvPr>
            <p:cNvSpPr/>
            <p:nvPr/>
          </p:nvSpPr>
          <p:spPr>
            <a:xfrm>
              <a:off x="6553200" y="1905678"/>
              <a:ext cx="535214" cy="1063476"/>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Right Brace 47">
              <a:extLst>
                <a:ext uri="{FF2B5EF4-FFF2-40B4-BE49-F238E27FC236}">
                  <a16:creationId xmlns:a16="http://schemas.microsoft.com/office/drawing/2014/main" id="{B3783A55-EEBC-7769-BF72-0C15EDBA1852}"/>
                </a:ext>
              </a:extLst>
            </p:cNvPr>
            <p:cNvSpPr/>
            <p:nvPr/>
          </p:nvSpPr>
          <p:spPr>
            <a:xfrm>
              <a:off x="6400800" y="3262230"/>
              <a:ext cx="535214" cy="1063476"/>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37">
              <p14:nvContentPartPr>
                <p14:cNvPr id="50" name="Ink 49">
                  <a:extLst>
                    <a:ext uri="{FF2B5EF4-FFF2-40B4-BE49-F238E27FC236}">
                      <a16:creationId xmlns:a16="http://schemas.microsoft.com/office/drawing/2014/main" id="{E59531FE-ED72-7371-0050-1B00DAF6F840}"/>
                    </a:ext>
                  </a:extLst>
                </p14:cNvPr>
                <p14:cNvContentPartPr/>
                <p14:nvPr/>
              </p14:nvContentPartPr>
              <p14:xfrm>
                <a:off x="8158334" y="4108554"/>
                <a:ext cx="1662840" cy="24120"/>
              </p14:xfrm>
            </p:contentPart>
          </mc:Choice>
          <mc:Fallback xmlns="">
            <p:pic>
              <p:nvPicPr>
                <p:cNvPr id="50" name="Ink 49">
                  <a:extLst>
                    <a:ext uri="{FF2B5EF4-FFF2-40B4-BE49-F238E27FC236}">
                      <a16:creationId xmlns:a16="http://schemas.microsoft.com/office/drawing/2014/main" id="{E59531FE-ED72-7371-0050-1B00DAF6F840}"/>
                    </a:ext>
                  </a:extLst>
                </p:cNvPr>
                <p:cNvPicPr/>
                <p:nvPr/>
              </p:nvPicPr>
              <p:blipFill>
                <a:blip r:embed="rId38"/>
                <a:stretch>
                  <a:fillRect/>
                </a:stretch>
              </p:blipFill>
              <p:spPr>
                <a:xfrm>
                  <a:off x="8104334" y="4000554"/>
                  <a:ext cx="1770480" cy="23976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51" name="Ink 50">
                  <a:extLst>
                    <a:ext uri="{FF2B5EF4-FFF2-40B4-BE49-F238E27FC236}">
                      <a16:creationId xmlns:a16="http://schemas.microsoft.com/office/drawing/2014/main" id="{51805136-4F6E-DC8F-ED0D-CE261DF36936}"/>
                    </a:ext>
                  </a:extLst>
                </p14:cNvPr>
                <p14:cNvContentPartPr/>
                <p14:nvPr/>
              </p14:nvContentPartPr>
              <p14:xfrm>
                <a:off x="8075174" y="4429314"/>
                <a:ext cx="1302840" cy="59760"/>
              </p14:xfrm>
            </p:contentPart>
          </mc:Choice>
          <mc:Fallback xmlns="">
            <p:pic>
              <p:nvPicPr>
                <p:cNvPr id="51" name="Ink 50">
                  <a:extLst>
                    <a:ext uri="{FF2B5EF4-FFF2-40B4-BE49-F238E27FC236}">
                      <a16:creationId xmlns:a16="http://schemas.microsoft.com/office/drawing/2014/main" id="{51805136-4F6E-DC8F-ED0D-CE261DF36936}"/>
                    </a:ext>
                  </a:extLst>
                </p:cNvPr>
                <p:cNvPicPr/>
                <p:nvPr/>
              </p:nvPicPr>
              <p:blipFill>
                <a:blip r:embed="rId40"/>
                <a:stretch>
                  <a:fillRect/>
                </a:stretch>
              </p:blipFill>
              <p:spPr>
                <a:xfrm>
                  <a:off x="8021174" y="4320659"/>
                  <a:ext cx="1410480" cy="276707"/>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55" name="Ink 54">
                  <a:extLst>
                    <a:ext uri="{FF2B5EF4-FFF2-40B4-BE49-F238E27FC236}">
                      <a16:creationId xmlns:a16="http://schemas.microsoft.com/office/drawing/2014/main" id="{09653617-22F3-CEAF-6387-79DB9C7381AF}"/>
                    </a:ext>
                  </a:extLst>
                </p14:cNvPr>
                <p14:cNvContentPartPr/>
                <p14:nvPr/>
              </p14:nvContentPartPr>
              <p14:xfrm>
                <a:off x="11115014" y="5141754"/>
                <a:ext cx="820080" cy="36360"/>
              </p14:xfrm>
            </p:contentPart>
          </mc:Choice>
          <mc:Fallback xmlns="">
            <p:pic>
              <p:nvPicPr>
                <p:cNvPr id="55" name="Ink 54">
                  <a:extLst>
                    <a:ext uri="{FF2B5EF4-FFF2-40B4-BE49-F238E27FC236}">
                      <a16:creationId xmlns:a16="http://schemas.microsoft.com/office/drawing/2014/main" id="{09653617-22F3-CEAF-6387-79DB9C7381AF}"/>
                    </a:ext>
                  </a:extLst>
                </p:cNvPr>
                <p:cNvPicPr/>
                <p:nvPr/>
              </p:nvPicPr>
              <p:blipFill>
                <a:blip r:embed="rId42"/>
                <a:stretch>
                  <a:fillRect/>
                </a:stretch>
              </p:blipFill>
              <p:spPr>
                <a:xfrm>
                  <a:off x="11061014" y="5033754"/>
                  <a:ext cx="927720" cy="25200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57" name="Ink 56">
                  <a:extLst>
                    <a:ext uri="{FF2B5EF4-FFF2-40B4-BE49-F238E27FC236}">
                      <a16:creationId xmlns:a16="http://schemas.microsoft.com/office/drawing/2014/main" id="{55910E61-45F2-117E-5948-5192E78EDE79}"/>
                    </a:ext>
                  </a:extLst>
                </p14:cNvPr>
                <p14:cNvContentPartPr/>
                <p14:nvPr/>
              </p14:nvContentPartPr>
              <p14:xfrm>
                <a:off x="6911294" y="5367474"/>
                <a:ext cx="3515400" cy="360"/>
              </p14:xfrm>
            </p:contentPart>
          </mc:Choice>
          <mc:Fallback xmlns="">
            <p:pic>
              <p:nvPicPr>
                <p:cNvPr id="57" name="Ink 56">
                  <a:extLst>
                    <a:ext uri="{FF2B5EF4-FFF2-40B4-BE49-F238E27FC236}">
                      <a16:creationId xmlns:a16="http://schemas.microsoft.com/office/drawing/2014/main" id="{55910E61-45F2-117E-5948-5192E78EDE79}"/>
                    </a:ext>
                  </a:extLst>
                </p:cNvPr>
                <p:cNvPicPr/>
                <p:nvPr/>
              </p:nvPicPr>
              <p:blipFill>
                <a:blip r:embed="rId44"/>
                <a:stretch>
                  <a:fillRect/>
                </a:stretch>
              </p:blipFill>
              <p:spPr>
                <a:xfrm>
                  <a:off x="6857294" y="5259474"/>
                  <a:ext cx="362304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59" name="Ink 58">
                  <a:extLst>
                    <a:ext uri="{FF2B5EF4-FFF2-40B4-BE49-F238E27FC236}">
                      <a16:creationId xmlns:a16="http://schemas.microsoft.com/office/drawing/2014/main" id="{1BD5C437-20AD-71AF-7C02-F5F8D92B8288}"/>
                    </a:ext>
                  </a:extLst>
                </p14:cNvPr>
                <p14:cNvContentPartPr/>
                <p14:nvPr/>
              </p14:nvContentPartPr>
              <p14:xfrm>
                <a:off x="7635974" y="6234714"/>
                <a:ext cx="3669480" cy="360"/>
              </p14:xfrm>
            </p:contentPart>
          </mc:Choice>
          <mc:Fallback xmlns="">
            <p:pic>
              <p:nvPicPr>
                <p:cNvPr id="59" name="Ink 58">
                  <a:extLst>
                    <a:ext uri="{FF2B5EF4-FFF2-40B4-BE49-F238E27FC236}">
                      <a16:creationId xmlns:a16="http://schemas.microsoft.com/office/drawing/2014/main" id="{1BD5C437-20AD-71AF-7C02-F5F8D92B8288}"/>
                    </a:ext>
                  </a:extLst>
                </p:cNvPr>
                <p:cNvPicPr/>
                <p:nvPr/>
              </p:nvPicPr>
              <p:blipFill>
                <a:blip r:embed="rId46"/>
                <a:stretch>
                  <a:fillRect/>
                </a:stretch>
              </p:blipFill>
              <p:spPr>
                <a:xfrm>
                  <a:off x="7581974" y="6126714"/>
                  <a:ext cx="37771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60" name="Ink 59">
                  <a:extLst>
                    <a:ext uri="{FF2B5EF4-FFF2-40B4-BE49-F238E27FC236}">
                      <a16:creationId xmlns:a16="http://schemas.microsoft.com/office/drawing/2014/main" id="{7A624F28-E78E-6096-5B96-56D72E9AEA41}"/>
                    </a:ext>
                  </a:extLst>
                </p14:cNvPr>
                <p14:cNvContentPartPr/>
                <p14:nvPr/>
              </p14:nvContentPartPr>
              <p14:xfrm>
                <a:off x="6935054" y="5817114"/>
                <a:ext cx="4891320" cy="37800"/>
              </p14:xfrm>
            </p:contentPart>
          </mc:Choice>
          <mc:Fallback xmlns="">
            <p:pic>
              <p:nvPicPr>
                <p:cNvPr id="60" name="Ink 59">
                  <a:extLst>
                    <a:ext uri="{FF2B5EF4-FFF2-40B4-BE49-F238E27FC236}">
                      <a16:creationId xmlns:a16="http://schemas.microsoft.com/office/drawing/2014/main" id="{7A624F28-E78E-6096-5B96-56D72E9AEA41}"/>
                    </a:ext>
                  </a:extLst>
                </p:cNvPr>
                <p:cNvPicPr/>
                <p:nvPr/>
              </p:nvPicPr>
              <p:blipFill>
                <a:blip r:embed="rId48"/>
                <a:stretch>
                  <a:fillRect/>
                </a:stretch>
              </p:blipFill>
              <p:spPr>
                <a:xfrm>
                  <a:off x="6881054" y="5708076"/>
                  <a:ext cx="4998960" cy="255513"/>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61" name="Ink 60">
                  <a:extLst>
                    <a:ext uri="{FF2B5EF4-FFF2-40B4-BE49-F238E27FC236}">
                      <a16:creationId xmlns:a16="http://schemas.microsoft.com/office/drawing/2014/main" id="{63B0BA3D-F24F-49FF-F238-A6FE989AC5FE}"/>
                    </a:ext>
                  </a:extLst>
                </p14:cNvPr>
                <p14:cNvContentPartPr/>
                <p14:nvPr/>
              </p14:nvContentPartPr>
              <p14:xfrm>
                <a:off x="6935054" y="5996034"/>
                <a:ext cx="570240" cy="13680"/>
              </p14:xfrm>
            </p:contentPart>
          </mc:Choice>
          <mc:Fallback xmlns="">
            <p:pic>
              <p:nvPicPr>
                <p:cNvPr id="61" name="Ink 60">
                  <a:extLst>
                    <a:ext uri="{FF2B5EF4-FFF2-40B4-BE49-F238E27FC236}">
                      <a16:creationId xmlns:a16="http://schemas.microsoft.com/office/drawing/2014/main" id="{63B0BA3D-F24F-49FF-F238-A6FE989AC5FE}"/>
                    </a:ext>
                  </a:extLst>
                </p:cNvPr>
                <p:cNvPicPr/>
                <p:nvPr/>
              </p:nvPicPr>
              <p:blipFill>
                <a:blip r:embed="rId50"/>
                <a:stretch>
                  <a:fillRect/>
                </a:stretch>
              </p:blipFill>
              <p:spPr>
                <a:xfrm>
                  <a:off x="6881054" y="5888034"/>
                  <a:ext cx="677880" cy="229320"/>
                </a:xfrm>
                <a:prstGeom prst="rect">
                  <a:avLst/>
                </a:prstGeom>
              </p:spPr>
            </p:pic>
          </mc:Fallback>
        </mc:AlternateContent>
        <p:cxnSp>
          <p:nvCxnSpPr>
            <p:cNvPr id="4" name="Straight Arrow Connector 3">
              <a:extLst>
                <a:ext uri="{FF2B5EF4-FFF2-40B4-BE49-F238E27FC236}">
                  <a16:creationId xmlns:a16="http://schemas.microsoft.com/office/drawing/2014/main" id="{471B59A3-FFCE-E06B-4631-EE2DA0AF3477}"/>
                </a:ext>
              </a:extLst>
            </p:cNvPr>
            <p:cNvCxnSpPr>
              <a:cxnSpLocks/>
            </p:cNvCxnSpPr>
            <p:nvPr/>
          </p:nvCxnSpPr>
          <p:spPr>
            <a:xfrm flipV="1">
              <a:off x="5105400" y="5146855"/>
              <a:ext cx="1515595" cy="13079"/>
            </a:xfrm>
            <a:prstGeom prst="straightConnector1">
              <a:avLst/>
            </a:prstGeom>
            <a:ln w="57150">
              <a:solidFill>
                <a:srgbClr val="FF0000"/>
              </a:solidFill>
              <a:tailEnd type="triangle"/>
            </a:ln>
          </p:spPr>
          <p:style>
            <a:lnRef idx="3">
              <a:schemeClr val="accent4"/>
            </a:lnRef>
            <a:fillRef idx="0">
              <a:schemeClr val="accent4"/>
            </a:fillRef>
            <a:effectRef idx="2">
              <a:schemeClr val="accent4"/>
            </a:effectRef>
            <a:fontRef idx="minor">
              <a:schemeClr val="tx1"/>
            </a:fontRef>
          </p:style>
        </p:cxnSp>
        <p:cxnSp>
          <p:nvCxnSpPr>
            <p:cNvPr id="63" name="Straight Arrow Connector 62">
              <a:extLst>
                <a:ext uri="{FF2B5EF4-FFF2-40B4-BE49-F238E27FC236}">
                  <a16:creationId xmlns:a16="http://schemas.microsoft.com/office/drawing/2014/main" id="{00CE1CB2-2609-A7BC-9FA5-8EFDF44D383F}"/>
                </a:ext>
              </a:extLst>
            </p:cNvPr>
            <p:cNvCxnSpPr>
              <a:cxnSpLocks/>
            </p:cNvCxnSpPr>
            <p:nvPr/>
          </p:nvCxnSpPr>
          <p:spPr>
            <a:xfrm flipV="1">
              <a:off x="5078694" y="5890103"/>
              <a:ext cx="1515595" cy="13079"/>
            </a:xfrm>
            <a:prstGeom prst="straightConnector1">
              <a:avLst/>
            </a:prstGeom>
            <a:ln w="57150">
              <a:solidFill>
                <a:srgbClr val="FF0000"/>
              </a:solidFill>
              <a:tailEnd type="triangle"/>
            </a:ln>
          </p:spPr>
          <p:style>
            <a:lnRef idx="3">
              <a:schemeClr val="accent4"/>
            </a:lnRef>
            <a:fillRef idx="0">
              <a:schemeClr val="accent4"/>
            </a:fillRef>
            <a:effectRef idx="2">
              <a:schemeClr val="accent4"/>
            </a:effectRef>
            <a:fontRef idx="minor">
              <a:schemeClr val="tx1"/>
            </a:fontRef>
          </p:style>
        </p:cxnSp>
      </p:grpSp>
    </p:spTree>
    <p:extLst>
      <p:ext uri="{BB962C8B-B14F-4D97-AF65-F5344CB8AC3E}">
        <p14:creationId xmlns:p14="http://schemas.microsoft.com/office/powerpoint/2010/main" val="25045551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797B9-06A9-CEE2-82AB-92B47AC9A4C3}"/>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53DFB34E-1F13-3888-4701-C357C7E0A6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7">
            <a:extLst>
              <a:ext uri="{FF2B5EF4-FFF2-40B4-BE49-F238E27FC236}">
                <a16:creationId xmlns:a16="http://schemas.microsoft.com/office/drawing/2014/main" id="{1CFAA26D-926D-7814-E3EB-D40710EC5C16}"/>
              </a:ext>
            </a:extLst>
          </p:cNvPr>
          <p:cNvSpPr>
            <a:spLocks noGrp="1"/>
          </p:cNvSpPr>
          <p:nvPr>
            <p:ph type="title"/>
          </p:nvPr>
        </p:nvSpPr>
        <p:spPr>
          <a:xfrm>
            <a:off x="0" y="0"/>
            <a:ext cx="12192000" cy="914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fontScale="90000"/>
          </a:bodyPr>
          <a:lstStyle/>
          <a:p>
            <a:pPr algn="l"/>
            <a:r>
              <a:rPr lang="en-US" sz="2400" b="1" dirty="0">
                <a:latin typeface="+mj-lt"/>
                <a:cs typeface="+mj-cs"/>
              </a:rPr>
              <a:t>EPA Fraud in water system Science and Analysis  </a:t>
            </a:r>
            <a:r>
              <a:rPr lang="en-US" sz="2400" b="1" dirty="0">
                <a:solidFill>
                  <a:srgbClr val="00B050"/>
                </a:solidFill>
                <a:latin typeface="+mj-lt"/>
              </a:rPr>
              <a:t>Metallic</a:t>
            </a:r>
            <a:r>
              <a:rPr lang="en-US" sz="2400" b="1" dirty="0">
                <a:latin typeface="+mj-lt"/>
              </a:rPr>
              <a:t> and </a:t>
            </a:r>
            <a:r>
              <a:rPr lang="en-US" sz="2400" b="1" dirty="0">
                <a:solidFill>
                  <a:srgbClr val="FF0000"/>
                </a:solidFill>
                <a:latin typeface="+mj-lt"/>
              </a:rPr>
              <a:t>Ionic</a:t>
            </a:r>
            <a:r>
              <a:rPr lang="en-US" sz="2400" b="1" dirty="0">
                <a:latin typeface="+mj-lt"/>
              </a:rPr>
              <a:t> </a:t>
            </a:r>
            <a:r>
              <a:rPr lang="en-US" sz="2800" b="1" dirty="0">
                <a:latin typeface="+mj-lt"/>
              </a:rPr>
              <a:t>Lead </a:t>
            </a:r>
            <a:r>
              <a:rPr lang="en-US" sz="2400" b="1" dirty="0">
                <a:latin typeface="+mj-lt"/>
              </a:rPr>
              <a:t>in our water supply, in the</a:t>
            </a:r>
            <a:br>
              <a:rPr lang="en-US" sz="2400" b="1" dirty="0">
                <a:latin typeface="+mj-lt"/>
              </a:rPr>
            </a:br>
            <a:r>
              <a:rPr lang="en-US" sz="2400" b="1" dirty="0">
                <a:solidFill>
                  <a:srgbClr val="FF0000"/>
                </a:solidFill>
                <a:latin typeface="+mj-lt"/>
              </a:rPr>
              <a:t>United</a:t>
            </a:r>
            <a:r>
              <a:rPr lang="en-US" sz="2400" b="1" dirty="0">
                <a:latin typeface="+mj-lt"/>
              </a:rPr>
              <a:t> </a:t>
            </a:r>
            <a:r>
              <a:rPr lang="en-US" sz="2400" b="1" dirty="0">
                <a:solidFill>
                  <a:schemeClr val="bg1"/>
                </a:solidFill>
                <a:latin typeface="+mj-lt"/>
              </a:rPr>
              <a:t>States</a:t>
            </a:r>
            <a:r>
              <a:rPr lang="en-US" sz="2400" b="1" dirty="0">
                <a:latin typeface="+mj-lt"/>
              </a:rPr>
              <a:t> of </a:t>
            </a:r>
            <a:r>
              <a:rPr lang="en-US" sz="2400" b="1" dirty="0">
                <a:solidFill>
                  <a:srgbClr val="002060"/>
                </a:solidFill>
                <a:latin typeface="+mj-lt"/>
              </a:rPr>
              <a:t>America</a:t>
            </a:r>
            <a:br>
              <a:rPr lang="en-US" sz="2400" b="1" dirty="0">
                <a:latin typeface="+mj-lt"/>
              </a:rPr>
            </a:br>
            <a:endParaRPr lang="en-US" sz="2400" b="1" dirty="0">
              <a:latin typeface="+mj-lt"/>
              <a:cs typeface="+mj-cs"/>
            </a:endParaRPr>
          </a:p>
        </p:txBody>
      </p:sp>
      <p:sp>
        <p:nvSpPr>
          <p:cNvPr id="23" name="TextBox 22">
            <a:extLst>
              <a:ext uri="{FF2B5EF4-FFF2-40B4-BE49-F238E27FC236}">
                <a16:creationId xmlns:a16="http://schemas.microsoft.com/office/drawing/2014/main" id="{B43DEA2E-BDAB-B409-AD19-AB3E5EC4291E}"/>
              </a:ext>
            </a:extLst>
          </p:cNvPr>
          <p:cNvSpPr txBox="1"/>
          <p:nvPr/>
        </p:nvSpPr>
        <p:spPr>
          <a:xfrm>
            <a:off x="381000" y="6096000"/>
            <a:ext cx="9448800" cy="646331"/>
          </a:xfrm>
          <a:prstGeom prst="rect">
            <a:avLst/>
          </a:prstGeom>
          <a:noFill/>
        </p:spPr>
        <p:txBody>
          <a:bodyPr wrap="square" rtlCol="0">
            <a:spAutoFit/>
          </a:bodyPr>
          <a:lstStyle/>
          <a:p>
            <a:r>
              <a:rPr lang="en-US" dirty="0"/>
              <a:t>https://www.denverwater.org/your-water/treatment-process</a:t>
            </a:r>
          </a:p>
          <a:p>
            <a:endParaRPr lang="en-US" dirty="0"/>
          </a:p>
        </p:txBody>
      </p:sp>
      <p:grpSp>
        <p:nvGrpSpPr>
          <p:cNvPr id="38" name="Group 37">
            <a:extLst>
              <a:ext uri="{FF2B5EF4-FFF2-40B4-BE49-F238E27FC236}">
                <a16:creationId xmlns:a16="http://schemas.microsoft.com/office/drawing/2014/main" id="{7F04ADE2-DAFC-7DE5-5A1E-8701116E8C39}"/>
              </a:ext>
            </a:extLst>
          </p:cNvPr>
          <p:cNvGrpSpPr/>
          <p:nvPr/>
        </p:nvGrpSpPr>
        <p:grpSpPr>
          <a:xfrm>
            <a:off x="20782" y="456328"/>
            <a:ext cx="11880230" cy="5456862"/>
            <a:chOff x="20782" y="456328"/>
            <a:chExt cx="11880230" cy="5456862"/>
          </a:xfrm>
        </p:grpSpPr>
        <p:pic>
          <p:nvPicPr>
            <p:cNvPr id="3" name="Picture 2">
              <a:extLst>
                <a:ext uri="{FF2B5EF4-FFF2-40B4-BE49-F238E27FC236}">
                  <a16:creationId xmlns:a16="http://schemas.microsoft.com/office/drawing/2014/main" id="{63C48191-46C7-71AD-2E83-AD6BB2303377}"/>
                </a:ext>
              </a:extLst>
            </p:cNvPr>
            <p:cNvPicPr>
              <a:picLocks noChangeAspect="1"/>
            </p:cNvPicPr>
            <p:nvPr/>
          </p:nvPicPr>
          <p:blipFill>
            <a:blip r:embed="rId3"/>
            <a:stretch>
              <a:fillRect/>
            </a:stretch>
          </p:blipFill>
          <p:spPr>
            <a:xfrm>
              <a:off x="20782" y="944810"/>
              <a:ext cx="11880230" cy="4968380"/>
            </a:xfrm>
            <a:prstGeom prst="rect">
              <a:avLst/>
            </a:prstGeom>
          </p:spPr>
        </p:pic>
        <p:sp>
          <p:nvSpPr>
            <p:cNvPr id="9" name="TextBox 8">
              <a:extLst>
                <a:ext uri="{FF2B5EF4-FFF2-40B4-BE49-F238E27FC236}">
                  <a16:creationId xmlns:a16="http://schemas.microsoft.com/office/drawing/2014/main" id="{63703017-8517-183D-3492-1CB48208BE61}"/>
                </a:ext>
              </a:extLst>
            </p:cNvPr>
            <p:cNvSpPr txBox="1"/>
            <p:nvPr/>
          </p:nvSpPr>
          <p:spPr>
            <a:xfrm>
              <a:off x="3581400" y="1006632"/>
              <a:ext cx="2514600" cy="400110"/>
            </a:xfrm>
            <a:prstGeom prst="rect">
              <a:avLst/>
            </a:prstGeom>
            <a:noFill/>
          </p:spPr>
          <p:txBody>
            <a:bodyPr wrap="square" rtlCol="0">
              <a:spAutoFit/>
            </a:bodyPr>
            <a:lstStyle/>
            <a:p>
              <a:r>
                <a:rPr lang="en-US" sz="2000" b="1" dirty="0"/>
                <a:t>Aluminum sulfate</a:t>
              </a:r>
            </a:p>
          </p:txBody>
        </p:sp>
        <p:sp>
          <p:nvSpPr>
            <p:cNvPr id="10" name="TextBox 9">
              <a:extLst>
                <a:ext uri="{FF2B5EF4-FFF2-40B4-BE49-F238E27FC236}">
                  <a16:creationId xmlns:a16="http://schemas.microsoft.com/office/drawing/2014/main" id="{C78E72CC-1869-55DC-96B8-5AE270DE0184}"/>
                </a:ext>
              </a:extLst>
            </p:cNvPr>
            <p:cNvSpPr txBox="1"/>
            <p:nvPr/>
          </p:nvSpPr>
          <p:spPr>
            <a:xfrm>
              <a:off x="9353400" y="1032844"/>
              <a:ext cx="2514600" cy="400110"/>
            </a:xfrm>
            <a:prstGeom prst="rect">
              <a:avLst/>
            </a:prstGeom>
            <a:noFill/>
          </p:spPr>
          <p:txBody>
            <a:bodyPr wrap="square" rtlCol="0">
              <a:spAutoFit/>
            </a:bodyPr>
            <a:lstStyle/>
            <a:p>
              <a:r>
                <a:rPr lang="en-US" sz="2000" b="1" dirty="0"/>
                <a:t>Polyphosphate</a:t>
              </a:r>
            </a:p>
          </p:txBody>
        </p:sp>
        <p:sp>
          <p:nvSpPr>
            <p:cNvPr id="13" name="TextBox 12">
              <a:extLst>
                <a:ext uri="{FF2B5EF4-FFF2-40B4-BE49-F238E27FC236}">
                  <a16:creationId xmlns:a16="http://schemas.microsoft.com/office/drawing/2014/main" id="{7612ABD2-6EAC-1DE3-D867-8A058E1AC733}"/>
                </a:ext>
              </a:extLst>
            </p:cNvPr>
            <p:cNvSpPr txBox="1"/>
            <p:nvPr/>
          </p:nvSpPr>
          <p:spPr>
            <a:xfrm>
              <a:off x="4495800" y="3135174"/>
              <a:ext cx="2514600" cy="400110"/>
            </a:xfrm>
            <a:prstGeom prst="rect">
              <a:avLst/>
            </a:prstGeom>
            <a:noFill/>
          </p:spPr>
          <p:txBody>
            <a:bodyPr wrap="square" rtlCol="0">
              <a:spAutoFit/>
            </a:bodyPr>
            <a:lstStyle/>
            <a:p>
              <a:r>
                <a:rPr lang="en-US" sz="2000" b="1" dirty="0"/>
                <a:t>Ortho phosphate</a:t>
              </a:r>
            </a:p>
          </p:txBody>
        </p:sp>
        <p:sp>
          <p:nvSpPr>
            <p:cNvPr id="14" name="TextBox 13">
              <a:extLst>
                <a:ext uri="{FF2B5EF4-FFF2-40B4-BE49-F238E27FC236}">
                  <a16:creationId xmlns:a16="http://schemas.microsoft.com/office/drawing/2014/main" id="{D179215C-ADBF-C025-855A-A691D4A5145F}"/>
                </a:ext>
              </a:extLst>
            </p:cNvPr>
            <p:cNvSpPr txBox="1"/>
            <p:nvPr/>
          </p:nvSpPr>
          <p:spPr>
            <a:xfrm>
              <a:off x="7772220" y="3288167"/>
              <a:ext cx="2514600" cy="400110"/>
            </a:xfrm>
            <a:prstGeom prst="rect">
              <a:avLst/>
            </a:prstGeom>
            <a:noFill/>
          </p:spPr>
          <p:txBody>
            <a:bodyPr wrap="square" rtlCol="0">
              <a:spAutoFit/>
            </a:bodyPr>
            <a:lstStyle/>
            <a:p>
              <a:r>
                <a:rPr lang="en-US" sz="2000" b="1" dirty="0"/>
                <a:t>Chloramine</a:t>
              </a:r>
            </a:p>
          </p:txBody>
        </p:sp>
        <p:sp>
          <p:nvSpPr>
            <p:cNvPr id="24" name="TextBox 23">
              <a:extLst>
                <a:ext uri="{FF2B5EF4-FFF2-40B4-BE49-F238E27FC236}">
                  <a16:creationId xmlns:a16="http://schemas.microsoft.com/office/drawing/2014/main" id="{B489A022-1DB5-A40F-E1B4-C5429BF05144}"/>
                </a:ext>
              </a:extLst>
            </p:cNvPr>
            <p:cNvSpPr txBox="1"/>
            <p:nvPr/>
          </p:nvSpPr>
          <p:spPr>
            <a:xfrm>
              <a:off x="20782" y="514290"/>
              <a:ext cx="7980218" cy="523220"/>
            </a:xfrm>
            <a:prstGeom prst="rect">
              <a:avLst/>
            </a:prstGeom>
            <a:noFill/>
          </p:spPr>
          <p:txBody>
            <a:bodyPr wrap="square" rtlCol="0">
              <a:spAutoFit/>
            </a:bodyPr>
            <a:lstStyle/>
            <a:p>
              <a:r>
                <a:rPr lang="en-US" sz="2800" b="1" dirty="0"/>
                <a:t>Denver Colorado Drinking water process flow</a:t>
              </a:r>
            </a:p>
          </p:txBody>
        </p:sp>
        <p:sp>
          <p:nvSpPr>
            <p:cNvPr id="2" name="TextBox 1">
              <a:extLst>
                <a:ext uri="{FF2B5EF4-FFF2-40B4-BE49-F238E27FC236}">
                  <a16:creationId xmlns:a16="http://schemas.microsoft.com/office/drawing/2014/main" id="{A7EE08F8-C97B-0E7E-4A27-1C1003AD8E9D}"/>
                </a:ext>
              </a:extLst>
            </p:cNvPr>
            <p:cNvSpPr txBox="1"/>
            <p:nvPr/>
          </p:nvSpPr>
          <p:spPr>
            <a:xfrm>
              <a:off x="10640040" y="3335229"/>
              <a:ext cx="408960" cy="523220"/>
            </a:xfrm>
            <a:prstGeom prst="rect">
              <a:avLst/>
            </a:prstGeom>
            <a:noFill/>
          </p:spPr>
          <p:txBody>
            <a:bodyPr wrap="square" rtlCol="0">
              <a:spAutoFit/>
            </a:bodyPr>
            <a:lstStyle/>
            <a:p>
              <a:r>
                <a:rPr lang="en-US" sz="2800" dirty="0"/>
                <a:t>4</a:t>
              </a:r>
            </a:p>
          </p:txBody>
        </p:sp>
        <p:sp>
          <p:nvSpPr>
            <p:cNvPr id="4" name="TextBox 3">
              <a:extLst>
                <a:ext uri="{FF2B5EF4-FFF2-40B4-BE49-F238E27FC236}">
                  <a16:creationId xmlns:a16="http://schemas.microsoft.com/office/drawing/2014/main" id="{4DB3D5AB-177C-2C34-3F13-4B257669C8D7}"/>
                </a:ext>
              </a:extLst>
            </p:cNvPr>
            <p:cNvSpPr txBox="1"/>
            <p:nvPr/>
          </p:nvSpPr>
          <p:spPr>
            <a:xfrm>
              <a:off x="5294326" y="1459309"/>
              <a:ext cx="408960" cy="523220"/>
            </a:xfrm>
            <a:prstGeom prst="rect">
              <a:avLst/>
            </a:prstGeom>
            <a:noFill/>
          </p:spPr>
          <p:txBody>
            <a:bodyPr wrap="square" rtlCol="0">
              <a:spAutoFit/>
            </a:bodyPr>
            <a:lstStyle/>
            <a:p>
              <a:r>
                <a:rPr lang="en-US" sz="2800" dirty="0"/>
                <a:t>2</a:t>
              </a:r>
            </a:p>
          </p:txBody>
        </p:sp>
        <p:sp>
          <p:nvSpPr>
            <p:cNvPr id="5" name="TextBox 4">
              <a:extLst>
                <a:ext uri="{FF2B5EF4-FFF2-40B4-BE49-F238E27FC236}">
                  <a16:creationId xmlns:a16="http://schemas.microsoft.com/office/drawing/2014/main" id="{FEC16A6D-2B4E-7E74-0CAE-B5C04B388EBC}"/>
                </a:ext>
              </a:extLst>
            </p:cNvPr>
            <p:cNvSpPr txBox="1"/>
            <p:nvPr/>
          </p:nvSpPr>
          <p:spPr>
            <a:xfrm>
              <a:off x="9930120" y="456328"/>
              <a:ext cx="408960" cy="523220"/>
            </a:xfrm>
            <a:prstGeom prst="rect">
              <a:avLst/>
            </a:prstGeom>
            <a:noFill/>
          </p:spPr>
          <p:txBody>
            <a:bodyPr wrap="square" rtlCol="0">
              <a:spAutoFit/>
            </a:bodyPr>
            <a:lstStyle/>
            <a:p>
              <a:endParaRPr lang="en-US" sz="2800" dirty="0"/>
            </a:p>
          </p:txBody>
        </p:sp>
        <p:sp>
          <p:nvSpPr>
            <p:cNvPr id="6" name="TextBox 5">
              <a:extLst>
                <a:ext uri="{FF2B5EF4-FFF2-40B4-BE49-F238E27FC236}">
                  <a16:creationId xmlns:a16="http://schemas.microsoft.com/office/drawing/2014/main" id="{9AA134D6-0B4F-0543-8072-53EC776C28D8}"/>
                </a:ext>
              </a:extLst>
            </p:cNvPr>
            <p:cNvSpPr txBox="1"/>
            <p:nvPr/>
          </p:nvSpPr>
          <p:spPr>
            <a:xfrm>
              <a:off x="9503031" y="1248493"/>
              <a:ext cx="408960" cy="523220"/>
            </a:xfrm>
            <a:prstGeom prst="rect">
              <a:avLst/>
            </a:prstGeom>
            <a:noFill/>
          </p:spPr>
          <p:txBody>
            <a:bodyPr wrap="square" rtlCol="0">
              <a:spAutoFit/>
            </a:bodyPr>
            <a:lstStyle/>
            <a:p>
              <a:r>
                <a:rPr lang="en-US" sz="2800" dirty="0"/>
                <a:t>3</a:t>
              </a:r>
            </a:p>
          </p:txBody>
        </p:sp>
        <p:sp>
          <p:nvSpPr>
            <p:cNvPr id="8" name="TextBox 7">
              <a:extLst>
                <a:ext uri="{FF2B5EF4-FFF2-40B4-BE49-F238E27FC236}">
                  <a16:creationId xmlns:a16="http://schemas.microsoft.com/office/drawing/2014/main" id="{B29EDB72-FDE5-BFD5-75BE-A14D3AA708BE}"/>
                </a:ext>
              </a:extLst>
            </p:cNvPr>
            <p:cNvSpPr txBox="1"/>
            <p:nvPr/>
          </p:nvSpPr>
          <p:spPr>
            <a:xfrm>
              <a:off x="1496040" y="1122431"/>
              <a:ext cx="408960" cy="507318"/>
            </a:xfrm>
            <a:prstGeom prst="rect">
              <a:avLst/>
            </a:prstGeom>
            <a:noFill/>
          </p:spPr>
          <p:txBody>
            <a:bodyPr wrap="square" rtlCol="0">
              <a:spAutoFit/>
            </a:bodyPr>
            <a:lstStyle/>
            <a:p>
              <a:r>
                <a:rPr lang="en-US" sz="2800" dirty="0"/>
                <a:t>1</a:t>
              </a:r>
            </a:p>
          </p:txBody>
        </p:sp>
        <p:cxnSp>
          <p:nvCxnSpPr>
            <p:cNvPr id="15" name="Straight Arrow Connector 14">
              <a:extLst>
                <a:ext uri="{FF2B5EF4-FFF2-40B4-BE49-F238E27FC236}">
                  <a16:creationId xmlns:a16="http://schemas.microsoft.com/office/drawing/2014/main" id="{69F7420E-F34D-010B-2766-8BD1F9C12BDE}"/>
                </a:ext>
              </a:extLst>
            </p:cNvPr>
            <p:cNvCxnSpPr/>
            <p:nvPr/>
          </p:nvCxnSpPr>
          <p:spPr>
            <a:xfrm>
              <a:off x="1783344" y="1402657"/>
              <a:ext cx="914400" cy="112114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A5E3B91-44DE-9E10-4F14-5D1D6F8250C5}"/>
                </a:ext>
              </a:extLst>
            </p:cNvPr>
            <p:cNvCxnSpPr>
              <a:cxnSpLocks/>
            </p:cNvCxnSpPr>
            <p:nvPr/>
          </p:nvCxnSpPr>
          <p:spPr>
            <a:xfrm flipH="1">
              <a:off x="9029520" y="3135174"/>
              <a:ext cx="900600" cy="38224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D1FF6F4-019C-0427-DF50-E8DA8D1EE8F4}"/>
                </a:ext>
              </a:extLst>
            </p:cNvPr>
            <p:cNvCxnSpPr>
              <a:cxnSpLocks/>
              <a:stCxn id="2" idx="2"/>
            </p:cNvCxnSpPr>
            <p:nvPr/>
          </p:nvCxnSpPr>
          <p:spPr>
            <a:xfrm>
              <a:off x="10844520" y="3858449"/>
              <a:ext cx="0" cy="37519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23E8758-2889-BA7D-7C96-9969CCC57E88}"/>
                </a:ext>
              </a:extLst>
            </p:cNvPr>
            <p:cNvCxnSpPr>
              <a:cxnSpLocks/>
            </p:cNvCxnSpPr>
            <p:nvPr/>
          </p:nvCxnSpPr>
          <p:spPr>
            <a:xfrm>
              <a:off x="9767034" y="1580527"/>
              <a:ext cx="843666" cy="75786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3AD16989-DA52-6851-664E-B7740BE040FF}"/>
                </a:ext>
              </a:extLst>
            </p:cNvPr>
            <p:cNvCxnSpPr>
              <a:cxnSpLocks/>
            </p:cNvCxnSpPr>
            <p:nvPr/>
          </p:nvCxnSpPr>
          <p:spPr>
            <a:xfrm>
              <a:off x="5573621" y="1788264"/>
              <a:ext cx="873156" cy="72633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E94DBE48-9CC8-2905-30E1-40EE78616B32}"/>
                </a:ext>
              </a:extLst>
            </p:cNvPr>
            <p:cNvSpPr txBox="1"/>
            <p:nvPr/>
          </p:nvSpPr>
          <p:spPr>
            <a:xfrm>
              <a:off x="9930120" y="2814668"/>
              <a:ext cx="408960" cy="523220"/>
            </a:xfrm>
            <a:prstGeom prst="rect">
              <a:avLst/>
            </a:prstGeom>
            <a:noFill/>
          </p:spPr>
          <p:txBody>
            <a:bodyPr wrap="square" rtlCol="0">
              <a:spAutoFit/>
            </a:bodyPr>
            <a:lstStyle/>
            <a:p>
              <a:r>
                <a:rPr lang="en-US" sz="2800" dirty="0"/>
                <a:t>5</a:t>
              </a:r>
            </a:p>
          </p:txBody>
        </p:sp>
        <p:sp>
          <p:nvSpPr>
            <p:cNvPr id="32" name="TextBox 31">
              <a:extLst>
                <a:ext uri="{FF2B5EF4-FFF2-40B4-BE49-F238E27FC236}">
                  <a16:creationId xmlns:a16="http://schemas.microsoft.com/office/drawing/2014/main" id="{7117F490-83A5-FCAA-B266-616AA23FECE0}"/>
                </a:ext>
              </a:extLst>
            </p:cNvPr>
            <p:cNvSpPr txBox="1"/>
            <p:nvPr/>
          </p:nvSpPr>
          <p:spPr>
            <a:xfrm>
              <a:off x="3432060" y="3213740"/>
              <a:ext cx="408960" cy="523220"/>
            </a:xfrm>
            <a:prstGeom prst="rect">
              <a:avLst/>
            </a:prstGeom>
            <a:noFill/>
          </p:spPr>
          <p:txBody>
            <a:bodyPr wrap="square" rtlCol="0">
              <a:spAutoFit/>
            </a:bodyPr>
            <a:lstStyle/>
            <a:p>
              <a:r>
                <a:rPr lang="en-US" sz="2800" dirty="0"/>
                <a:t>5</a:t>
              </a:r>
            </a:p>
          </p:txBody>
        </p:sp>
        <p:cxnSp>
          <p:nvCxnSpPr>
            <p:cNvPr id="33" name="Straight Arrow Connector 32">
              <a:extLst>
                <a:ext uri="{FF2B5EF4-FFF2-40B4-BE49-F238E27FC236}">
                  <a16:creationId xmlns:a16="http://schemas.microsoft.com/office/drawing/2014/main" id="{1C22EAC1-3E4C-2C73-1278-C0E8748F897B}"/>
                </a:ext>
              </a:extLst>
            </p:cNvPr>
            <p:cNvCxnSpPr>
              <a:cxnSpLocks/>
              <a:stCxn id="32" idx="3"/>
            </p:cNvCxnSpPr>
            <p:nvPr/>
          </p:nvCxnSpPr>
          <p:spPr>
            <a:xfrm flipV="1">
              <a:off x="3841020" y="3344306"/>
              <a:ext cx="735463" cy="13104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043302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CDAB1D-2AA8-BED1-4F6E-5827581832B3}"/>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832FAC2F-059A-0468-3987-9246A5A554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7">
            <a:extLst>
              <a:ext uri="{FF2B5EF4-FFF2-40B4-BE49-F238E27FC236}">
                <a16:creationId xmlns:a16="http://schemas.microsoft.com/office/drawing/2014/main" id="{F184EE4C-7AE4-71DC-5221-FD25C0E8E114}"/>
              </a:ext>
            </a:extLst>
          </p:cNvPr>
          <p:cNvSpPr>
            <a:spLocks noGrp="1"/>
          </p:cNvSpPr>
          <p:nvPr>
            <p:ph type="title"/>
          </p:nvPr>
        </p:nvSpPr>
        <p:spPr>
          <a:xfrm>
            <a:off x="0" y="0"/>
            <a:ext cx="12192000" cy="1159032"/>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fontScale="90000"/>
          </a:bodyPr>
          <a:lstStyle/>
          <a:p>
            <a:pPr algn="l"/>
            <a:r>
              <a:rPr lang="en-US" sz="2400" b="1" dirty="0">
                <a:latin typeface="+mj-lt"/>
                <a:cs typeface="+mj-cs"/>
              </a:rPr>
              <a:t>EPA Fraud in water system Science and Analysis  </a:t>
            </a:r>
            <a:r>
              <a:rPr lang="en-US" sz="2400" b="1" dirty="0">
                <a:solidFill>
                  <a:srgbClr val="00B050"/>
                </a:solidFill>
                <a:latin typeface="+mj-lt"/>
              </a:rPr>
              <a:t>Metallic</a:t>
            </a:r>
            <a:r>
              <a:rPr lang="en-US" sz="2400" b="1" dirty="0">
                <a:latin typeface="+mj-lt"/>
              </a:rPr>
              <a:t> and </a:t>
            </a:r>
            <a:r>
              <a:rPr lang="en-US" sz="2400" b="1" dirty="0">
                <a:solidFill>
                  <a:srgbClr val="FF0000"/>
                </a:solidFill>
                <a:latin typeface="+mj-lt"/>
              </a:rPr>
              <a:t>Ionic</a:t>
            </a:r>
            <a:r>
              <a:rPr lang="en-US" sz="2400" b="1" dirty="0">
                <a:latin typeface="+mj-lt"/>
              </a:rPr>
              <a:t> </a:t>
            </a:r>
            <a:r>
              <a:rPr lang="en-US" sz="2800" b="1" dirty="0">
                <a:latin typeface="+mj-lt"/>
              </a:rPr>
              <a:t>Lead </a:t>
            </a:r>
            <a:r>
              <a:rPr lang="en-US" sz="2400" b="1" dirty="0">
                <a:latin typeface="+mj-lt"/>
              </a:rPr>
              <a:t>in our water supply, in the</a:t>
            </a:r>
            <a:br>
              <a:rPr lang="en-US" sz="2400" b="1" dirty="0">
                <a:latin typeface="+mj-lt"/>
              </a:rPr>
            </a:br>
            <a:r>
              <a:rPr lang="en-US" sz="2400" b="1" dirty="0">
                <a:solidFill>
                  <a:srgbClr val="FF0000"/>
                </a:solidFill>
                <a:latin typeface="+mj-lt"/>
              </a:rPr>
              <a:t>United</a:t>
            </a:r>
            <a:r>
              <a:rPr lang="en-US" sz="2400" b="1" dirty="0">
                <a:latin typeface="+mj-lt"/>
              </a:rPr>
              <a:t> </a:t>
            </a:r>
            <a:r>
              <a:rPr lang="en-US" sz="2400" b="1" dirty="0">
                <a:solidFill>
                  <a:schemeClr val="bg1"/>
                </a:solidFill>
                <a:latin typeface="+mj-lt"/>
              </a:rPr>
              <a:t>States</a:t>
            </a:r>
            <a:r>
              <a:rPr lang="en-US" sz="2400" b="1" dirty="0">
                <a:latin typeface="+mj-lt"/>
              </a:rPr>
              <a:t> of </a:t>
            </a:r>
            <a:r>
              <a:rPr lang="en-US" sz="2400" b="1" dirty="0">
                <a:solidFill>
                  <a:srgbClr val="002060"/>
                </a:solidFill>
                <a:latin typeface="+mj-lt"/>
              </a:rPr>
              <a:t>America 	</a:t>
            </a:r>
            <a:r>
              <a:rPr lang="en-US" sz="2700" b="1" dirty="0" err="1">
                <a:solidFill>
                  <a:srgbClr val="FF0000"/>
                </a:solidFill>
                <a:latin typeface="+mj-lt"/>
              </a:rPr>
              <a:t>PolyPhosphate</a:t>
            </a:r>
            <a:r>
              <a:rPr lang="en-US" sz="2700" b="1" dirty="0">
                <a:solidFill>
                  <a:srgbClr val="002060"/>
                </a:solidFill>
                <a:latin typeface="+mj-lt"/>
              </a:rPr>
              <a:t>, Pipe rig, </a:t>
            </a:r>
            <a:r>
              <a:rPr lang="en-US" sz="2700" b="1" dirty="0">
                <a:latin typeface="+mj-lt"/>
              </a:rPr>
              <a:t>Process Research Solutions</a:t>
            </a:r>
            <a:br>
              <a:rPr lang="en-US" sz="2400" b="1" dirty="0">
                <a:solidFill>
                  <a:srgbClr val="002060"/>
                </a:solidFill>
                <a:latin typeface="+mj-lt"/>
              </a:rPr>
            </a:br>
            <a:br>
              <a:rPr lang="en-US" sz="2400" b="1" dirty="0">
                <a:latin typeface="+mj-lt"/>
              </a:rPr>
            </a:br>
            <a:endParaRPr lang="en-US" sz="2400" b="1" dirty="0">
              <a:latin typeface="+mj-lt"/>
              <a:cs typeface="+mj-cs"/>
            </a:endParaRPr>
          </a:p>
        </p:txBody>
      </p:sp>
      <p:grpSp>
        <p:nvGrpSpPr>
          <p:cNvPr id="2" name="Group 1">
            <a:extLst>
              <a:ext uri="{FF2B5EF4-FFF2-40B4-BE49-F238E27FC236}">
                <a16:creationId xmlns:a16="http://schemas.microsoft.com/office/drawing/2014/main" id="{18B9FFA5-3458-3FA1-23A2-043E4825F3EC}"/>
              </a:ext>
            </a:extLst>
          </p:cNvPr>
          <p:cNvGrpSpPr/>
          <p:nvPr/>
        </p:nvGrpSpPr>
        <p:grpSpPr>
          <a:xfrm>
            <a:off x="152398" y="1189173"/>
            <a:ext cx="11887203" cy="5569904"/>
            <a:chOff x="152398" y="1189173"/>
            <a:chExt cx="11887203" cy="5569904"/>
          </a:xfrm>
        </p:grpSpPr>
        <p:pic>
          <p:nvPicPr>
            <p:cNvPr id="9" name="Picture 8">
              <a:extLst>
                <a:ext uri="{FF2B5EF4-FFF2-40B4-BE49-F238E27FC236}">
                  <a16:creationId xmlns:a16="http://schemas.microsoft.com/office/drawing/2014/main" id="{72ADED3D-7C26-6EA1-6485-65F4749C9539}"/>
                </a:ext>
              </a:extLst>
            </p:cNvPr>
            <p:cNvPicPr>
              <a:picLocks noChangeAspect="1"/>
            </p:cNvPicPr>
            <p:nvPr/>
          </p:nvPicPr>
          <p:blipFill>
            <a:blip r:embed="rId3"/>
            <a:stretch>
              <a:fillRect/>
            </a:stretch>
          </p:blipFill>
          <p:spPr>
            <a:xfrm>
              <a:off x="7886271" y="1189173"/>
              <a:ext cx="4001058" cy="2005292"/>
            </a:xfrm>
            <a:prstGeom prst="rect">
              <a:avLst/>
            </a:prstGeom>
          </p:spPr>
        </p:pic>
        <p:sp>
          <p:nvSpPr>
            <p:cNvPr id="10" name="TextBox 9">
              <a:extLst>
                <a:ext uri="{FF2B5EF4-FFF2-40B4-BE49-F238E27FC236}">
                  <a16:creationId xmlns:a16="http://schemas.microsoft.com/office/drawing/2014/main" id="{6EA42165-FD01-601F-27F6-DF43183A9589}"/>
                </a:ext>
              </a:extLst>
            </p:cNvPr>
            <p:cNvSpPr txBox="1"/>
            <p:nvPr/>
          </p:nvSpPr>
          <p:spPr>
            <a:xfrm>
              <a:off x="152399" y="1311432"/>
              <a:ext cx="7733871" cy="2031325"/>
            </a:xfrm>
            <a:prstGeom prst="rect">
              <a:avLst/>
            </a:prstGeom>
            <a:noFill/>
          </p:spPr>
          <p:txBody>
            <a:bodyPr wrap="square" rtlCol="0">
              <a:spAutoFit/>
            </a:bodyPr>
            <a:lstStyle/>
            <a:p>
              <a:r>
                <a:rPr lang="en-US" dirty="0"/>
                <a:t>Problems with pipe rig (Cantor’s rig that “proved” polyphosphate increases Lead):</a:t>
              </a:r>
            </a:p>
            <a:p>
              <a:pPr marL="342900" indent="-342900">
                <a:buAutoNum type="arabicParenR"/>
              </a:pPr>
              <a:r>
                <a:rPr lang="en-US" b="1" dirty="0"/>
                <a:t>Pump not specified.  </a:t>
              </a:r>
              <a:r>
                <a:rPr lang="en-US" dirty="0"/>
                <a:t>Pumps cause turbulence (</a:t>
              </a:r>
              <a:r>
                <a:rPr lang="en-US" b="1" dirty="0"/>
                <a:t>Cavitation and shear</a:t>
              </a:r>
              <a:r>
                <a:rPr lang="en-US" dirty="0"/>
                <a:t>).  You don’t want that in water systems, because you introduce “gulps” (Cavitation) and rapid changes in positive pressure (Shear).  </a:t>
              </a:r>
              <a:r>
                <a:rPr lang="en-US" b="1" dirty="0"/>
                <a:t>Many/Most water systems use a tower, or elevated reservoir to feed the distribution system</a:t>
              </a:r>
              <a:r>
                <a:rPr lang="en-US" dirty="0"/>
                <a:t>.  Letting gravity do your distribution aids </a:t>
              </a:r>
              <a:r>
                <a:rPr lang="en-US" b="1" dirty="0"/>
                <a:t>in keeping down oxygenation, and keeping the water from fouling</a:t>
              </a:r>
              <a:r>
                <a:rPr lang="en-US" dirty="0"/>
                <a:t>.  </a:t>
              </a:r>
              <a:r>
                <a:rPr lang="en-US" b="1" dirty="0"/>
                <a:t>Oxygen and corrosion are hand in hand</a:t>
              </a:r>
              <a:r>
                <a:rPr lang="en-US" dirty="0"/>
                <a:t>.</a:t>
              </a:r>
            </a:p>
          </p:txBody>
        </p:sp>
        <p:sp>
          <p:nvSpPr>
            <p:cNvPr id="11" name="TextBox 10">
              <a:extLst>
                <a:ext uri="{FF2B5EF4-FFF2-40B4-BE49-F238E27FC236}">
                  <a16:creationId xmlns:a16="http://schemas.microsoft.com/office/drawing/2014/main" id="{CB7AFAB8-5AFF-34C5-1D62-34CBFA8B730D}"/>
                </a:ext>
              </a:extLst>
            </p:cNvPr>
            <p:cNvSpPr txBox="1"/>
            <p:nvPr/>
          </p:nvSpPr>
          <p:spPr>
            <a:xfrm>
              <a:off x="152398" y="3342757"/>
              <a:ext cx="11887203" cy="3416320"/>
            </a:xfrm>
            <a:prstGeom prst="rect">
              <a:avLst/>
            </a:prstGeom>
            <a:noFill/>
          </p:spPr>
          <p:txBody>
            <a:bodyPr wrap="square" rtlCol="0">
              <a:spAutoFit/>
            </a:bodyPr>
            <a:lstStyle/>
            <a:p>
              <a:pPr marL="342900" indent="-342900">
                <a:buAutoNum type="arabicParenR" startAt="2"/>
              </a:pPr>
              <a:r>
                <a:rPr lang="en-US" b="1" dirty="0"/>
                <a:t>Recirculation.    </a:t>
              </a:r>
              <a:r>
                <a:rPr lang="en-US" dirty="0"/>
                <a:t>This </a:t>
              </a:r>
              <a:r>
                <a:rPr lang="en-US" b="1" dirty="0"/>
                <a:t>doesn’t happen in water systems</a:t>
              </a:r>
              <a:r>
                <a:rPr lang="en-US" dirty="0"/>
                <a:t>.  If there is a loop, it’s long, and the water is re-treated prior to another distribution.</a:t>
              </a:r>
            </a:p>
            <a:p>
              <a:pPr marL="342900" indent="-342900">
                <a:buAutoNum type="arabicParenR" startAt="2"/>
              </a:pPr>
              <a:endParaRPr lang="en-US" dirty="0"/>
            </a:p>
            <a:p>
              <a:pPr marL="342900" indent="-342900">
                <a:buAutoNum type="arabicParenR" startAt="2"/>
              </a:pPr>
              <a:r>
                <a:rPr lang="en-US" b="1" dirty="0"/>
                <a:t>Polyphosphate observation.  Polyphosphate is a flocculating agent.  </a:t>
              </a:r>
              <a:r>
                <a:rPr lang="en-US" dirty="0"/>
                <a:t>One sees Polyphosphate addition primarily </a:t>
              </a:r>
              <a:r>
                <a:rPr lang="en-US" b="1" dirty="0"/>
                <a:t>prior to filtration in water systems</a:t>
              </a:r>
              <a:r>
                <a:rPr lang="en-US" dirty="0"/>
                <a:t>.  It’s important for </a:t>
              </a:r>
              <a:r>
                <a:rPr lang="en-US" b="1" dirty="0"/>
                <a:t>complexing Iron, which is really important for color reduction</a:t>
              </a:r>
              <a:r>
                <a:rPr lang="en-US" dirty="0"/>
                <a:t>.  Polyphosphate also helps in keeping the filter media from clogging (Sand).  I use a related chemical in my work.  You have to be careful to not beat the hell out of it (like with pump action).  It breaks down.  </a:t>
              </a:r>
              <a:r>
                <a:rPr lang="en-US" b="1" dirty="0"/>
                <a:t>You want it intact to help form protective surfaces, as it has a waxy, gummy texture</a:t>
              </a:r>
              <a:r>
                <a:rPr lang="en-US" dirty="0"/>
                <a:t>.  It’s </a:t>
              </a:r>
              <a:r>
                <a:rPr lang="en-US" b="1" dirty="0"/>
                <a:t>irresponsible to publish information that says lead is increased by Polyphosphate</a:t>
              </a:r>
              <a:r>
                <a:rPr lang="en-US" dirty="0"/>
                <a:t>, when your </a:t>
              </a:r>
              <a:r>
                <a:rPr lang="en-US" b="1" dirty="0"/>
                <a:t>testing system is outside of the way Polyphosphate would be used normally </a:t>
              </a:r>
              <a:r>
                <a:rPr lang="en-US" dirty="0"/>
                <a:t>in a drinking water system.   </a:t>
              </a:r>
            </a:p>
            <a:p>
              <a:pPr marL="342900" indent="-342900">
                <a:buAutoNum type="arabicParenR" startAt="2"/>
              </a:pPr>
              <a:endParaRPr lang="en-US" dirty="0"/>
            </a:p>
            <a:p>
              <a:pPr marL="342900" indent="-342900">
                <a:buAutoNum type="arabicParenR" startAt="2"/>
              </a:pPr>
              <a:r>
                <a:rPr lang="en-US" dirty="0"/>
                <a:t>Testing.  What about EDTA/EGTA studies (complex a variety of metals)?  What about bacterial testing?  Oxygenation and minerals promote bacterial growth.  That can influence the water by driving the pH down.  Where’s the pH data?</a:t>
              </a:r>
            </a:p>
          </p:txBody>
        </p:sp>
      </p:grpSp>
    </p:spTree>
    <p:extLst>
      <p:ext uri="{BB962C8B-B14F-4D97-AF65-F5344CB8AC3E}">
        <p14:creationId xmlns:p14="http://schemas.microsoft.com/office/powerpoint/2010/main" val="1535638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30431-89E6-5345-072B-2BB7CE3A0F78}"/>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944E628A-EA6B-7E2C-F704-A83028C606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1778F028-70A5-7745-2B98-821C65A27AAD}"/>
              </a:ext>
            </a:extLst>
          </p:cNvPr>
          <p:cNvSpPr>
            <a:spLocks noGrp="1"/>
          </p:cNvSpPr>
          <p:nvPr>
            <p:ph type="title"/>
          </p:nvPr>
        </p:nvSpPr>
        <p:spPr>
          <a:xfrm>
            <a:off x="0" y="0"/>
            <a:ext cx="12192000" cy="11430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fontScale="90000"/>
          </a:bodyPr>
          <a:lstStyle/>
          <a:p>
            <a:pPr algn="l"/>
            <a:r>
              <a:rPr lang="en-US" sz="2400" b="1" dirty="0">
                <a:latin typeface="+mj-lt"/>
                <a:cs typeface="+mj-cs"/>
              </a:rPr>
              <a:t>EPA Fraud in water system Science and Analysis  </a:t>
            </a:r>
            <a:r>
              <a:rPr lang="en-US" sz="2400" b="1" dirty="0">
                <a:solidFill>
                  <a:srgbClr val="00B050"/>
                </a:solidFill>
                <a:latin typeface="+mj-lt"/>
              </a:rPr>
              <a:t>Metallic</a:t>
            </a:r>
            <a:r>
              <a:rPr lang="en-US" sz="2400" b="1" dirty="0">
                <a:latin typeface="+mj-lt"/>
              </a:rPr>
              <a:t> and </a:t>
            </a:r>
            <a:r>
              <a:rPr lang="en-US" sz="2400" b="1" dirty="0">
                <a:solidFill>
                  <a:srgbClr val="FF0000"/>
                </a:solidFill>
                <a:latin typeface="+mj-lt"/>
              </a:rPr>
              <a:t>Ionic</a:t>
            </a:r>
            <a:r>
              <a:rPr lang="en-US" sz="2400" b="1" dirty="0">
                <a:latin typeface="+mj-lt"/>
              </a:rPr>
              <a:t> </a:t>
            </a:r>
            <a:r>
              <a:rPr lang="en-US" sz="2800" b="1" dirty="0">
                <a:latin typeface="+mj-lt"/>
              </a:rPr>
              <a:t>Lead </a:t>
            </a:r>
            <a:r>
              <a:rPr lang="en-US" sz="2400" b="1" dirty="0">
                <a:latin typeface="+mj-lt"/>
              </a:rPr>
              <a:t>in our water supply, in the</a:t>
            </a:r>
            <a:br>
              <a:rPr lang="en-US" sz="2400" b="1" dirty="0">
                <a:latin typeface="+mj-lt"/>
              </a:rPr>
            </a:br>
            <a:r>
              <a:rPr lang="en-US" sz="2400" b="1" dirty="0">
                <a:solidFill>
                  <a:srgbClr val="FF0000"/>
                </a:solidFill>
                <a:latin typeface="+mj-lt"/>
              </a:rPr>
              <a:t>United</a:t>
            </a:r>
            <a:r>
              <a:rPr lang="en-US" sz="2400" b="1" dirty="0">
                <a:latin typeface="+mj-lt"/>
              </a:rPr>
              <a:t> </a:t>
            </a:r>
            <a:r>
              <a:rPr lang="en-US" sz="2400" b="1" dirty="0">
                <a:solidFill>
                  <a:schemeClr val="bg1"/>
                </a:solidFill>
                <a:latin typeface="+mj-lt"/>
              </a:rPr>
              <a:t>States</a:t>
            </a:r>
            <a:r>
              <a:rPr lang="en-US" sz="2400" b="1" dirty="0">
                <a:latin typeface="+mj-lt"/>
              </a:rPr>
              <a:t> of </a:t>
            </a:r>
            <a:r>
              <a:rPr lang="en-US" sz="2400" b="1" dirty="0">
                <a:solidFill>
                  <a:srgbClr val="002060"/>
                </a:solidFill>
                <a:latin typeface="+mj-lt"/>
              </a:rPr>
              <a:t>America</a:t>
            </a:r>
            <a:br>
              <a:rPr lang="en-US" sz="2400" b="1" dirty="0">
                <a:latin typeface="+mj-lt"/>
              </a:rPr>
            </a:br>
            <a:r>
              <a:rPr lang="en-US" sz="2400" b="1" dirty="0"/>
              <a:t>Table of Contents, Continued</a:t>
            </a:r>
            <a:br>
              <a:rPr lang="en-US" sz="2400" b="1" dirty="0"/>
            </a:br>
            <a:endParaRPr lang="en-US" sz="2400" b="1" dirty="0">
              <a:latin typeface="+mj-lt"/>
              <a:cs typeface="+mj-cs"/>
            </a:endParaRPr>
          </a:p>
        </p:txBody>
      </p:sp>
      <p:sp>
        <p:nvSpPr>
          <p:cNvPr id="3" name="TextBox 2">
            <a:extLst>
              <a:ext uri="{FF2B5EF4-FFF2-40B4-BE49-F238E27FC236}">
                <a16:creationId xmlns:a16="http://schemas.microsoft.com/office/drawing/2014/main" id="{4092DFDE-B4F2-68B6-4C61-3DA26D131710}"/>
              </a:ext>
            </a:extLst>
          </p:cNvPr>
          <p:cNvSpPr txBox="1"/>
          <p:nvPr/>
        </p:nvSpPr>
        <p:spPr>
          <a:xfrm>
            <a:off x="90312" y="1187677"/>
            <a:ext cx="6386688" cy="3847207"/>
          </a:xfrm>
          <a:prstGeom prst="rect">
            <a:avLst/>
          </a:prstGeom>
          <a:noFill/>
        </p:spPr>
        <p:txBody>
          <a:bodyPr wrap="square" rtlCol="0">
            <a:spAutoFit/>
          </a:bodyPr>
          <a:lstStyle/>
          <a:p>
            <a:r>
              <a:rPr lang="en-US" sz="2800" b="1" dirty="0"/>
              <a:t>Table of Contents</a:t>
            </a:r>
          </a:p>
          <a:p>
            <a:endParaRPr lang="en-US" dirty="0"/>
          </a:p>
          <a:p>
            <a:r>
              <a:rPr lang="en-US" sz="1800" dirty="0">
                <a:latin typeface="+mj-lt"/>
              </a:rPr>
              <a:t>Lead and Copper Rule</a:t>
            </a:r>
          </a:p>
          <a:p>
            <a:r>
              <a:rPr lang="en-US" sz="1800" dirty="0">
                <a:latin typeface="+mj-lt"/>
              </a:rPr>
              <a:t>Compliance Sampling	</a:t>
            </a:r>
            <a:r>
              <a:rPr lang="en-US" sz="1800" b="1" dirty="0">
                <a:latin typeface="+mj-lt"/>
              </a:rPr>
              <a:t>					</a:t>
            </a:r>
            <a:r>
              <a:rPr lang="en-US" sz="1800" dirty="0">
                <a:latin typeface="+mj-lt"/>
              </a:rPr>
              <a:t>P. 28-48</a:t>
            </a:r>
          </a:p>
          <a:p>
            <a:r>
              <a:rPr lang="en-US" sz="1800" dirty="0">
                <a:latin typeface="+mj-lt"/>
              </a:rPr>
              <a:t>	Most important slides (Data)				P. 34, 35, 36</a:t>
            </a:r>
          </a:p>
          <a:p>
            <a:r>
              <a:rPr lang="en-US" dirty="0">
                <a:latin typeface="+mj-lt"/>
              </a:rPr>
              <a:t>	Aerator/Sampling						P. 42</a:t>
            </a:r>
            <a:endParaRPr lang="en-US" sz="1800" dirty="0">
              <a:latin typeface="+mj-lt"/>
            </a:endParaRPr>
          </a:p>
          <a:p>
            <a:r>
              <a:rPr lang="en-US" sz="1800" dirty="0">
                <a:latin typeface="+mj-lt"/>
              </a:rPr>
              <a:t>	Summary slides						P. 37, 43,44,45</a:t>
            </a:r>
          </a:p>
          <a:p>
            <a:r>
              <a:rPr lang="en-US" dirty="0">
                <a:latin typeface="+mj-lt"/>
              </a:rPr>
              <a:t>Importance of pipe deposits to Lead</a:t>
            </a:r>
          </a:p>
          <a:p>
            <a:r>
              <a:rPr lang="en-US" dirty="0">
                <a:latin typeface="+mj-lt"/>
              </a:rPr>
              <a:t>And Copper Rule Compliance					P. 50-58</a:t>
            </a:r>
          </a:p>
          <a:p>
            <a:r>
              <a:rPr lang="en-US" dirty="0">
                <a:latin typeface="+mj-lt"/>
              </a:rPr>
              <a:t>	Most Important slides					P. 50, 56, 57, 58	EPA people in article					P. 51-54</a:t>
            </a:r>
          </a:p>
          <a:p>
            <a:r>
              <a:rPr lang="en-US" dirty="0">
                <a:latin typeface="+mj-lt"/>
              </a:rPr>
              <a:t>Scientific Summary							P. 59-60			</a:t>
            </a:r>
            <a:endParaRPr lang="en-US" dirty="0"/>
          </a:p>
        </p:txBody>
      </p:sp>
      <p:sp>
        <p:nvSpPr>
          <p:cNvPr id="4" name="TextBox 3">
            <a:extLst>
              <a:ext uri="{FF2B5EF4-FFF2-40B4-BE49-F238E27FC236}">
                <a16:creationId xmlns:a16="http://schemas.microsoft.com/office/drawing/2014/main" id="{07BD21F0-A674-350B-82D4-38DCAA7AF05D}"/>
              </a:ext>
            </a:extLst>
          </p:cNvPr>
          <p:cNvSpPr txBox="1"/>
          <p:nvPr/>
        </p:nvSpPr>
        <p:spPr>
          <a:xfrm>
            <a:off x="6858000" y="1295400"/>
            <a:ext cx="5334000" cy="3016210"/>
          </a:xfrm>
          <a:prstGeom prst="rect">
            <a:avLst/>
          </a:prstGeom>
          <a:noFill/>
        </p:spPr>
        <p:txBody>
          <a:bodyPr wrap="square" rtlCol="0">
            <a:spAutoFit/>
          </a:bodyPr>
          <a:lstStyle/>
          <a:p>
            <a:r>
              <a:rPr lang="en-US" sz="2800" b="1" dirty="0"/>
              <a:t>Table of Contents</a:t>
            </a:r>
          </a:p>
          <a:p>
            <a:endParaRPr lang="en-US" dirty="0"/>
          </a:p>
          <a:p>
            <a:r>
              <a:rPr lang="en-US" dirty="0"/>
              <a:t>City of Evansville, Wisconsin				P. 62-68</a:t>
            </a:r>
          </a:p>
          <a:p>
            <a:r>
              <a:rPr lang="en-US" dirty="0"/>
              <a:t>Public Services Commission </a:t>
            </a:r>
          </a:p>
          <a:p>
            <a:r>
              <a:rPr lang="en-US" dirty="0"/>
              <a:t>(Madison Wisconsin)					P. 69-71</a:t>
            </a:r>
          </a:p>
          <a:p>
            <a:r>
              <a:rPr lang="en-US" dirty="0"/>
              <a:t>John Brandon Biographical Information		P. 72-78</a:t>
            </a:r>
          </a:p>
          <a:p>
            <a:r>
              <a:rPr lang="en-US" dirty="0"/>
              <a:t>Family Testimonial						P. 79-81</a:t>
            </a:r>
          </a:p>
          <a:p>
            <a:r>
              <a:rPr lang="en-US" dirty="0"/>
              <a:t>To our Government branches				P. 82</a:t>
            </a:r>
          </a:p>
          <a:p>
            <a:r>
              <a:rPr lang="en-US" dirty="0"/>
              <a:t>City of Evansville, WI government			P. 83-90</a:t>
            </a:r>
          </a:p>
          <a:p>
            <a:r>
              <a:rPr lang="en-US" dirty="0"/>
              <a:t>Last Slide								P. 91</a:t>
            </a:r>
          </a:p>
        </p:txBody>
      </p:sp>
    </p:spTree>
    <p:extLst>
      <p:ext uri="{BB962C8B-B14F-4D97-AF65-F5344CB8AC3E}">
        <p14:creationId xmlns:p14="http://schemas.microsoft.com/office/powerpoint/2010/main" val="22607230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E8FCF5-3DB8-0769-F446-714C0DCC9B14}"/>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08FF4660-73F4-A801-77A1-8B939E9B81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7">
            <a:extLst>
              <a:ext uri="{FF2B5EF4-FFF2-40B4-BE49-F238E27FC236}">
                <a16:creationId xmlns:a16="http://schemas.microsoft.com/office/drawing/2014/main" id="{0C3EAA8B-C470-6F90-2DEC-57AF9FBD5ECD}"/>
              </a:ext>
            </a:extLst>
          </p:cNvPr>
          <p:cNvSpPr>
            <a:spLocks noGrp="1"/>
          </p:cNvSpPr>
          <p:nvPr>
            <p:ph type="title"/>
          </p:nvPr>
        </p:nvSpPr>
        <p:spPr>
          <a:xfrm>
            <a:off x="0" y="0"/>
            <a:ext cx="12192000" cy="914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a:bodyPr>
          <a:lstStyle/>
          <a:p>
            <a:pPr algn="l"/>
            <a:r>
              <a:rPr lang="en-US" sz="2400" b="1" dirty="0">
                <a:latin typeface="+mj-lt"/>
                <a:cs typeface="+mj-cs"/>
              </a:rPr>
              <a:t>EPA Fraud in water system Science and Analysis  </a:t>
            </a:r>
            <a:r>
              <a:rPr lang="en-US" sz="2400" b="1" dirty="0">
                <a:solidFill>
                  <a:srgbClr val="00B050"/>
                </a:solidFill>
                <a:latin typeface="+mj-lt"/>
              </a:rPr>
              <a:t>Metallic</a:t>
            </a:r>
            <a:r>
              <a:rPr lang="en-US" sz="2400" b="1" dirty="0">
                <a:latin typeface="+mj-lt"/>
              </a:rPr>
              <a:t> and </a:t>
            </a:r>
            <a:r>
              <a:rPr lang="en-US" sz="2400" b="1" dirty="0">
                <a:solidFill>
                  <a:srgbClr val="FF0000"/>
                </a:solidFill>
                <a:latin typeface="+mj-lt"/>
              </a:rPr>
              <a:t>Ionic</a:t>
            </a:r>
            <a:r>
              <a:rPr lang="en-US" sz="2400" b="1" dirty="0">
                <a:latin typeface="+mj-lt"/>
              </a:rPr>
              <a:t> </a:t>
            </a:r>
            <a:r>
              <a:rPr lang="en-US" sz="2800" b="1" dirty="0">
                <a:latin typeface="+mj-lt"/>
              </a:rPr>
              <a:t>Lead </a:t>
            </a:r>
            <a:r>
              <a:rPr lang="en-US" sz="2400" b="1" dirty="0">
                <a:latin typeface="+mj-lt"/>
              </a:rPr>
              <a:t>in our water supply, in the</a:t>
            </a:r>
            <a:br>
              <a:rPr lang="en-US" sz="2400" b="1" dirty="0">
                <a:latin typeface="+mj-lt"/>
              </a:rPr>
            </a:br>
            <a:r>
              <a:rPr lang="en-US" sz="2400" b="1" dirty="0">
                <a:solidFill>
                  <a:srgbClr val="FF0000"/>
                </a:solidFill>
                <a:latin typeface="+mj-lt"/>
              </a:rPr>
              <a:t>United</a:t>
            </a:r>
            <a:r>
              <a:rPr lang="en-US" sz="2400" b="1" dirty="0">
                <a:latin typeface="+mj-lt"/>
              </a:rPr>
              <a:t> </a:t>
            </a:r>
            <a:r>
              <a:rPr lang="en-US" sz="2400" b="1" dirty="0">
                <a:solidFill>
                  <a:schemeClr val="bg1"/>
                </a:solidFill>
                <a:latin typeface="+mj-lt"/>
              </a:rPr>
              <a:t>States</a:t>
            </a:r>
            <a:r>
              <a:rPr lang="en-US" sz="2400" b="1" dirty="0">
                <a:latin typeface="+mj-lt"/>
              </a:rPr>
              <a:t> of </a:t>
            </a:r>
            <a:r>
              <a:rPr lang="en-US" sz="2400" b="1" dirty="0">
                <a:solidFill>
                  <a:srgbClr val="002060"/>
                </a:solidFill>
                <a:latin typeface="+mj-lt"/>
              </a:rPr>
              <a:t>America		</a:t>
            </a:r>
            <a:r>
              <a:rPr lang="en-US" sz="2400" b="1" dirty="0">
                <a:latin typeface="+mj-lt"/>
              </a:rPr>
              <a:t>Accumulation of debris, ACP (Amorphous Calcium phosphate) Polyphosphate </a:t>
            </a:r>
            <a:endParaRPr lang="en-US" sz="2400" b="1" dirty="0">
              <a:latin typeface="+mj-lt"/>
              <a:cs typeface="+mj-cs"/>
            </a:endParaRPr>
          </a:p>
        </p:txBody>
      </p:sp>
      <p:grpSp>
        <p:nvGrpSpPr>
          <p:cNvPr id="4" name="Group 3">
            <a:extLst>
              <a:ext uri="{FF2B5EF4-FFF2-40B4-BE49-F238E27FC236}">
                <a16:creationId xmlns:a16="http://schemas.microsoft.com/office/drawing/2014/main" id="{74C4676E-C337-474C-C631-BCC0D1B22184}"/>
              </a:ext>
            </a:extLst>
          </p:cNvPr>
          <p:cNvGrpSpPr/>
          <p:nvPr/>
        </p:nvGrpSpPr>
        <p:grpSpPr>
          <a:xfrm>
            <a:off x="0" y="789977"/>
            <a:ext cx="12275675" cy="6192447"/>
            <a:chOff x="1" y="818446"/>
            <a:chExt cx="12275675" cy="6192447"/>
          </a:xfrm>
        </p:grpSpPr>
        <p:pic>
          <p:nvPicPr>
            <p:cNvPr id="3" name="Picture 2" descr="A small round container with a black lid&#10;&#10;AI-generated content may be incorrect.">
              <a:extLst>
                <a:ext uri="{FF2B5EF4-FFF2-40B4-BE49-F238E27FC236}">
                  <a16:creationId xmlns:a16="http://schemas.microsoft.com/office/drawing/2014/main" id="{C5CD90EA-3C7A-5337-B25E-1784CB1A6E0F}"/>
                </a:ext>
              </a:extLst>
            </p:cNvPr>
            <p:cNvPicPr>
              <a:picLocks noChangeAspect="1"/>
            </p:cNvPicPr>
            <p:nvPr/>
          </p:nvPicPr>
          <p:blipFill>
            <a:blip r:embed="rId3">
              <a:extLst>
                <a:ext uri="{28A0092B-C50C-407E-A947-70E740481C1C}">
                  <a14:useLocalDpi xmlns:a14="http://schemas.microsoft.com/office/drawing/2010/main" val="0"/>
                </a:ext>
              </a:extLst>
            </a:blip>
            <a:srcRect l="31059" t="15258" r="46875" b="31936"/>
            <a:stretch/>
          </p:blipFill>
          <p:spPr>
            <a:xfrm>
              <a:off x="1" y="914400"/>
              <a:ext cx="6139536" cy="5943600"/>
            </a:xfrm>
            <a:prstGeom prst="rect">
              <a:avLst/>
            </a:prstGeom>
          </p:spPr>
        </p:pic>
        <p:pic>
          <p:nvPicPr>
            <p:cNvPr id="9" name="Picture 8">
              <a:extLst>
                <a:ext uri="{FF2B5EF4-FFF2-40B4-BE49-F238E27FC236}">
                  <a16:creationId xmlns:a16="http://schemas.microsoft.com/office/drawing/2014/main" id="{B5F78312-4900-D6A6-3B29-561B2E0628F6}"/>
                </a:ext>
              </a:extLst>
            </p:cNvPr>
            <p:cNvPicPr>
              <a:picLocks noChangeAspect="1"/>
            </p:cNvPicPr>
            <p:nvPr/>
          </p:nvPicPr>
          <p:blipFill>
            <a:blip r:embed="rId4"/>
            <a:stretch>
              <a:fillRect/>
            </a:stretch>
          </p:blipFill>
          <p:spPr>
            <a:xfrm>
              <a:off x="6096000" y="1285236"/>
              <a:ext cx="6115904" cy="4582164"/>
            </a:xfrm>
            <a:prstGeom prst="rect">
              <a:avLst/>
            </a:prstGeom>
          </p:spPr>
        </p:pic>
        <p:pic>
          <p:nvPicPr>
            <p:cNvPr id="11" name="Picture 10">
              <a:extLst>
                <a:ext uri="{FF2B5EF4-FFF2-40B4-BE49-F238E27FC236}">
                  <a16:creationId xmlns:a16="http://schemas.microsoft.com/office/drawing/2014/main" id="{D1EB7F08-EACE-AE58-747F-90785528C223}"/>
                </a:ext>
              </a:extLst>
            </p:cNvPr>
            <p:cNvPicPr>
              <a:picLocks noChangeAspect="1"/>
            </p:cNvPicPr>
            <p:nvPr/>
          </p:nvPicPr>
          <p:blipFill>
            <a:blip r:embed="rId5"/>
            <a:stretch>
              <a:fillRect/>
            </a:stretch>
          </p:blipFill>
          <p:spPr>
            <a:xfrm>
              <a:off x="6112746" y="818446"/>
              <a:ext cx="2572109" cy="466790"/>
            </a:xfrm>
            <a:prstGeom prst="rect">
              <a:avLst/>
            </a:prstGeom>
          </p:spPr>
        </p:pic>
        <mc:AlternateContent xmlns:mc="http://schemas.openxmlformats.org/markup-compatibility/2006" xmlns:p14="http://schemas.microsoft.com/office/powerpoint/2010/main">
          <mc:Choice Requires="p14">
            <p:contentPart p14:bwMode="auto" r:id="rId6">
              <p14:nvContentPartPr>
                <p14:cNvPr id="14" name="Ink 13">
                  <a:extLst>
                    <a:ext uri="{FF2B5EF4-FFF2-40B4-BE49-F238E27FC236}">
                      <a16:creationId xmlns:a16="http://schemas.microsoft.com/office/drawing/2014/main" id="{31178EC1-5D9E-5099-F883-9130F965EB92}"/>
                    </a:ext>
                  </a:extLst>
                </p14:cNvPr>
                <p14:cNvContentPartPr/>
                <p14:nvPr/>
              </p14:nvContentPartPr>
              <p14:xfrm>
                <a:off x="6651815" y="1687854"/>
                <a:ext cx="995400" cy="720"/>
              </p14:xfrm>
            </p:contentPart>
          </mc:Choice>
          <mc:Fallback xmlns="">
            <p:pic>
              <p:nvPicPr>
                <p:cNvPr id="14" name="Ink 13">
                  <a:extLst>
                    <a:ext uri="{FF2B5EF4-FFF2-40B4-BE49-F238E27FC236}">
                      <a16:creationId xmlns:a16="http://schemas.microsoft.com/office/drawing/2014/main" id="{31178EC1-5D9E-5099-F883-9130F965EB92}"/>
                    </a:ext>
                  </a:extLst>
                </p:cNvPr>
                <p:cNvPicPr/>
                <p:nvPr/>
              </p:nvPicPr>
              <p:blipFill>
                <a:blip r:embed="rId7"/>
                <a:stretch>
                  <a:fillRect/>
                </a:stretch>
              </p:blipFill>
              <p:spPr>
                <a:xfrm>
                  <a:off x="6597815" y="1471854"/>
                  <a:ext cx="1103040"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5" name="Ink 14">
                  <a:extLst>
                    <a:ext uri="{FF2B5EF4-FFF2-40B4-BE49-F238E27FC236}">
                      <a16:creationId xmlns:a16="http://schemas.microsoft.com/office/drawing/2014/main" id="{9C627CF9-2C5F-80B6-B743-BBE329DC9016}"/>
                    </a:ext>
                  </a:extLst>
                </p14:cNvPr>
                <p14:cNvContentPartPr/>
                <p14:nvPr/>
              </p14:nvContentPartPr>
              <p14:xfrm>
                <a:off x="7385135" y="5423574"/>
                <a:ext cx="3823560" cy="93600"/>
              </p14:xfrm>
            </p:contentPart>
          </mc:Choice>
          <mc:Fallback xmlns="">
            <p:pic>
              <p:nvPicPr>
                <p:cNvPr id="15" name="Ink 14">
                  <a:extLst>
                    <a:ext uri="{FF2B5EF4-FFF2-40B4-BE49-F238E27FC236}">
                      <a16:creationId xmlns:a16="http://schemas.microsoft.com/office/drawing/2014/main" id="{9C627CF9-2C5F-80B6-B743-BBE329DC9016}"/>
                    </a:ext>
                  </a:extLst>
                </p:cNvPr>
                <p:cNvPicPr/>
                <p:nvPr/>
              </p:nvPicPr>
              <p:blipFill>
                <a:blip r:embed="rId9"/>
                <a:stretch>
                  <a:fillRect/>
                </a:stretch>
              </p:blipFill>
              <p:spPr>
                <a:xfrm>
                  <a:off x="7331135" y="5315574"/>
                  <a:ext cx="3931200" cy="3092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6" name="Ink 15">
                  <a:extLst>
                    <a:ext uri="{FF2B5EF4-FFF2-40B4-BE49-F238E27FC236}">
                      <a16:creationId xmlns:a16="http://schemas.microsoft.com/office/drawing/2014/main" id="{C56A3CB5-87F5-7918-C503-DCDA42A8A493}"/>
                    </a:ext>
                  </a:extLst>
                </p14:cNvPr>
                <p14:cNvContentPartPr/>
                <p14:nvPr/>
              </p14:nvContentPartPr>
              <p14:xfrm>
                <a:off x="6219815" y="5687454"/>
                <a:ext cx="889560" cy="4320"/>
              </p14:xfrm>
            </p:contentPart>
          </mc:Choice>
          <mc:Fallback xmlns="">
            <p:pic>
              <p:nvPicPr>
                <p:cNvPr id="16" name="Ink 15">
                  <a:extLst>
                    <a:ext uri="{FF2B5EF4-FFF2-40B4-BE49-F238E27FC236}">
                      <a16:creationId xmlns:a16="http://schemas.microsoft.com/office/drawing/2014/main" id="{C56A3CB5-87F5-7918-C503-DCDA42A8A493}"/>
                    </a:ext>
                  </a:extLst>
                </p:cNvPr>
                <p:cNvPicPr/>
                <p:nvPr/>
              </p:nvPicPr>
              <p:blipFill>
                <a:blip r:embed="rId11"/>
                <a:stretch>
                  <a:fillRect/>
                </a:stretch>
              </p:blipFill>
              <p:spPr>
                <a:xfrm>
                  <a:off x="6165815" y="5579454"/>
                  <a:ext cx="997200" cy="2199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7" name="Ink 16">
                  <a:extLst>
                    <a:ext uri="{FF2B5EF4-FFF2-40B4-BE49-F238E27FC236}">
                      <a16:creationId xmlns:a16="http://schemas.microsoft.com/office/drawing/2014/main" id="{E7E4F376-3BBA-8103-86C8-E61ED485AAC9}"/>
                    </a:ext>
                  </a:extLst>
                </p14:cNvPr>
                <p14:cNvContentPartPr/>
                <p14:nvPr/>
              </p14:nvContentPartPr>
              <p14:xfrm>
                <a:off x="9455495" y="2572374"/>
                <a:ext cx="624600" cy="31320"/>
              </p14:xfrm>
            </p:contentPart>
          </mc:Choice>
          <mc:Fallback xmlns="">
            <p:pic>
              <p:nvPicPr>
                <p:cNvPr id="17" name="Ink 16">
                  <a:extLst>
                    <a:ext uri="{FF2B5EF4-FFF2-40B4-BE49-F238E27FC236}">
                      <a16:creationId xmlns:a16="http://schemas.microsoft.com/office/drawing/2014/main" id="{E7E4F376-3BBA-8103-86C8-E61ED485AAC9}"/>
                    </a:ext>
                  </a:extLst>
                </p:cNvPr>
                <p:cNvPicPr/>
                <p:nvPr/>
              </p:nvPicPr>
              <p:blipFill>
                <a:blip r:embed="rId13"/>
                <a:stretch>
                  <a:fillRect/>
                </a:stretch>
              </p:blipFill>
              <p:spPr>
                <a:xfrm>
                  <a:off x="9401526" y="2464374"/>
                  <a:ext cx="732178" cy="2469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8" name="Ink 17">
                  <a:extLst>
                    <a:ext uri="{FF2B5EF4-FFF2-40B4-BE49-F238E27FC236}">
                      <a16:creationId xmlns:a16="http://schemas.microsoft.com/office/drawing/2014/main" id="{44C3830E-3E2D-2727-D75B-A07F08CA45E8}"/>
                    </a:ext>
                  </a:extLst>
                </p14:cNvPr>
                <p14:cNvContentPartPr/>
                <p14:nvPr/>
              </p14:nvContentPartPr>
              <p14:xfrm>
                <a:off x="8018375" y="3515934"/>
                <a:ext cx="624240" cy="13320"/>
              </p14:xfrm>
            </p:contentPart>
          </mc:Choice>
          <mc:Fallback xmlns="">
            <p:pic>
              <p:nvPicPr>
                <p:cNvPr id="18" name="Ink 17">
                  <a:extLst>
                    <a:ext uri="{FF2B5EF4-FFF2-40B4-BE49-F238E27FC236}">
                      <a16:creationId xmlns:a16="http://schemas.microsoft.com/office/drawing/2014/main" id="{44C3830E-3E2D-2727-D75B-A07F08CA45E8}"/>
                    </a:ext>
                  </a:extLst>
                </p:cNvPr>
                <p:cNvPicPr/>
                <p:nvPr/>
              </p:nvPicPr>
              <p:blipFill>
                <a:blip r:embed="rId15"/>
                <a:stretch>
                  <a:fillRect/>
                </a:stretch>
              </p:blipFill>
              <p:spPr>
                <a:xfrm>
                  <a:off x="7964375" y="3407934"/>
                  <a:ext cx="731880" cy="228960"/>
                </a:xfrm>
                <a:prstGeom prst="rect">
                  <a:avLst/>
                </a:prstGeom>
              </p:spPr>
            </p:pic>
          </mc:Fallback>
        </mc:AlternateContent>
        <p:sp>
          <p:nvSpPr>
            <p:cNvPr id="19" name="TextBox 18">
              <a:extLst>
                <a:ext uri="{FF2B5EF4-FFF2-40B4-BE49-F238E27FC236}">
                  <a16:creationId xmlns:a16="http://schemas.microsoft.com/office/drawing/2014/main" id="{F9B5383A-136D-5783-4747-89931D1FFD24}"/>
                </a:ext>
              </a:extLst>
            </p:cNvPr>
            <p:cNvSpPr txBox="1"/>
            <p:nvPr/>
          </p:nvSpPr>
          <p:spPr>
            <a:xfrm>
              <a:off x="83677" y="5687454"/>
              <a:ext cx="12191999" cy="1323439"/>
            </a:xfrm>
            <a:prstGeom prst="rect">
              <a:avLst/>
            </a:prstGeom>
            <a:noFill/>
          </p:spPr>
          <p:txBody>
            <a:bodyPr wrap="square" rtlCol="0">
              <a:spAutoFit/>
            </a:bodyPr>
            <a:lstStyle/>
            <a:p>
              <a:r>
                <a:rPr lang="en-US" sz="4000" b="1" dirty="0"/>
                <a:t>Elemental/particulate/Metallic needs Oxygen (air) and water to become Ionic</a:t>
              </a:r>
            </a:p>
          </p:txBody>
        </p:sp>
      </p:grpSp>
    </p:spTree>
    <p:extLst>
      <p:ext uri="{BB962C8B-B14F-4D97-AF65-F5344CB8AC3E}">
        <p14:creationId xmlns:p14="http://schemas.microsoft.com/office/powerpoint/2010/main" val="4270209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F46914-8A67-542C-9836-70F80589AA44}"/>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EF3E6D7B-89E7-61AA-A118-2E7E2A2639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7">
            <a:extLst>
              <a:ext uri="{FF2B5EF4-FFF2-40B4-BE49-F238E27FC236}">
                <a16:creationId xmlns:a16="http://schemas.microsoft.com/office/drawing/2014/main" id="{D48AC3E0-05B0-0E99-6E40-304ED6F89663}"/>
              </a:ext>
            </a:extLst>
          </p:cNvPr>
          <p:cNvSpPr>
            <a:spLocks noGrp="1"/>
          </p:cNvSpPr>
          <p:nvPr>
            <p:ph type="title"/>
          </p:nvPr>
        </p:nvSpPr>
        <p:spPr>
          <a:xfrm>
            <a:off x="-28575" y="0"/>
            <a:ext cx="12192000" cy="10668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fontScale="90000"/>
          </a:bodyPr>
          <a:lstStyle/>
          <a:p>
            <a:pPr algn="l"/>
            <a:r>
              <a:rPr lang="en-US" sz="2400" b="1" dirty="0">
                <a:latin typeface="+mj-lt"/>
                <a:cs typeface="+mj-cs"/>
              </a:rPr>
              <a:t>EPA Fraud in water system Science and Analysis  </a:t>
            </a:r>
            <a:r>
              <a:rPr lang="en-US" sz="2400" b="1" dirty="0">
                <a:solidFill>
                  <a:srgbClr val="00B050"/>
                </a:solidFill>
                <a:latin typeface="+mj-lt"/>
              </a:rPr>
              <a:t>Metallic</a:t>
            </a:r>
            <a:r>
              <a:rPr lang="en-US" sz="2400" b="1" dirty="0">
                <a:latin typeface="+mj-lt"/>
              </a:rPr>
              <a:t> and </a:t>
            </a:r>
            <a:r>
              <a:rPr lang="en-US" sz="2400" b="1" dirty="0">
                <a:solidFill>
                  <a:srgbClr val="FF0000"/>
                </a:solidFill>
                <a:latin typeface="+mj-lt"/>
              </a:rPr>
              <a:t>Ionic</a:t>
            </a:r>
            <a:r>
              <a:rPr lang="en-US" sz="2400" b="1" dirty="0">
                <a:latin typeface="+mj-lt"/>
              </a:rPr>
              <a:t> </a:t>
            </a:r>
            <a:r>
              <a:rPr lang="en-US" sz="2800" b="1" dirty="0">
                <a:latin typeface="+mj-lt"/>
              </a:rPr>
              <a:t>Lead </a:t>
            </a:r>
            <a:r>
              <a:rPr lang="en-US" sz="2400" b="1" dirty="0">
                <a:latin typeface="+mj-lt"/>
              </a:rPr>
              <a:t>in our water supply, in the</a:t>
            </a:r>
            <a:br>
              <a:rPr lang="en-US" sz="2400" b="1" dirty="0">
                <a:latin typeface="+mj-lt"/>
              </a:rPr>
            </a:br>
            <a:r>
              <a:rPr lang="en-US" sz="2400" b="1" dirty="0">
                <a:solidFill>
                  <a:srgbClr val="FF0000"/>
                </a:solidFill>
                <a:latin typeface="+mj-lt"/>
              </a:rPr>
              <a:t>United</a:t>
            </a:r>
            <a:r>
              <a:rPr lang="en-US" sz="2400" b="1" dirty="0">
                <a:latin typeface="+mj-lt"/>
              </a:rPr>
              <a:t> </a:t>
            </a:r>
            <a:r>
              <a:rPr lang="en-US" sz="2400" b="1" dirty="0">
                <a:solidFill>
                  <a:schemeClr val="bg1"/>
                </a:solidFill>
                <a:latin typeface="+mj-lt"/>
              </a:rPr>
              <a:t>States</a:t>
            </a:r>
            <a:r>
              <a:rPr lang="en-US" sz="2400" b="1" dirty="0">
                <a:latin typeface="+mj-lt"/>
              </a:rPr>
              <a:t> of </a:t>
            </a:r>
            <a:r>
              <a:rPr lang="en-US" sz="2400" b="1" dirty="0">
                <a:solidFill>
                  <a:srgbClr val="002060"/>
                </a:solidFill>
                <a:latin typeface="+mj-lt"/>
              </a:rPr>
              <a:t>America  		</a:t>
            </a:r>
            <a:r>
              <a:rPr lang="en-US" sz="4400" b="1" dirty="0">
                <a:solidFill>
                  <a:srgbClr val="0070C0"/>
                </a:solidFill>
                <a:latin typeface="+mj-lt"/>
              </a:rPr>
              <a:t>Shell game: </a:t>
            </a:r>
            <a:r>
              <a:rPr lang="en-US" sz="4400" b="1" dirty="0">
                <a:solidFill>
                  <a:srgbClr val="00B050"/>
                </a:solidFill>
                <a:latin typeface="+mj-lt"/>
              </a:rPr>
              <a:t>Metallic</a:t>
            </a:r>
            <a:r>
              <a:rPr lang="en-US" sz="4400" b="1" dirty="0">
                <a:latin typeface="+mj-lt"/>
              </a:rPr>
              <a:t> and </a:t>
            </a:r>
            <a:r>
              <a:rPr lang="en-US" sz="4400" b="1" dirty="0">
                <a:solidFill>
                  <a:srgbClr val="FF0000"/>
                </a:solidFill>
                <a:latin typeface="+mj-lt"/>
              </a:rPr>
              <a:t>Ionic</a:t>
            </a:r>
            <a:r>
              <a:rPr lang="en-US" sz="4400" b="1" dirty="0">
                <a:latin typeface="+mj-lt"/>
              </a:rPr>
              <a:t> Lead </a:t>
            </a:r>
            <a:br>
              <a:rPr lang="en-US" sz="2400" b="1" dirty="0">
                <a:latin typeface="+mj-lt"/>
              </a:rPr>
            </a:br>
            <a:endParaRPr lang="en-US" sz="2400" b="1" dirty="0">
              <a:latin typeface="+mj-lt"/>
              <a:cs typeface="+mj-cs"/>
            </a:endParaRPr>
          </a:p>
        </p:txBody>
      </p:sp>
      <p:grpSp>
        <p:nvGrpSpPr>
          <p:cNvPr id="6" name="Group 5">
            <a:extLst>
              <a:ext uri="{FF2B5EF4-FFF2-40B4-BE49-F238E27FC236}">
                <a16:creationId xmlns:a16="http://schemas.microsoft.com/office/drawing/2014/main" id="{97C524BE-B4B6-7E66-B180-FFF0F2DDF544}"/>
              </a:ext>
            </a:extLst>
          </p:cNvPr>
          <p:cNvGrpSpPr/>
          <p:nvPr/>
        </p:nvGrpSpPr>
        <p:grpSpPr>
          <a:xfrm>
            <a:off x="-1675" y="991229"/>
            <a:ext cx="12012700" cy="5632311"/>
            <a:chOff x="-1675" y="991229"/>
            <a:chExt cx="12012700" cy="5632311"/>
          </a:xfrm>
        </p:grpSpPr>
        <p:pic>
          <p:nvPicPr>
            <p:cNvPr id="3" name="Picture 2">
              <a:extLst>
                <a:ext uri="{FF2B5EF4-FFF2-40B4-BE49-F238E27FC236}">
                  <a16:creationId xmlns:a16="http://schemas.microsoft.com/office/drawing/2014/main" id="{A8662F2D-2A9C-C1CD-2922-98F8F12EB919}"/>
                </a:ext>
              </a:extLst>
            </p:cNvPr>
            <p:cNvPicPr>
              <a:picLocks noChangeAspect="1"/>
            </p:cNvPicPr>
            <p:nvPr/>
          </p:nvPicPr>
          <p:blipFill>
            <a:blip r:embed="rId3"/>
            <a:stretch>
              <a:fillRect/>
            </a:stretch>
          </p:blipFill>
          <p:spPr>
            <a:xfrm rot="5400000">
              <a:off x="779484" y="285641"/>
              <a:ext cx="4639322" cy="6201640"/>
            </a:xfrm>
            <a:prstGeom prst="rect">
              <a:avLst/>
            </a:prstGeom>
          </p:spPr>
        </p:pic>
        <p:sp>
          <p:nvSpPr>
            <p:cNvPr id="4" name="TextBox 3">
              <a:extLst>
                <a:ext uri="{FF2B5EF4-FFF2-40B4-BE49-F238E27FC236}">
                  <a16:creationId xmlns:a16="http://schemas.microsoft.com/office/drawing/2014/main" id="{D567CC79-2C15-B62D-F76A-0F5803332D2C}"/>
                </a:ext>
              </a:extLst>
            </p:cNvPr>
            <p:cNvSpPr txBox="1"/>
            <p:nvPr/>
          </p:nvSpPr>
          <p:spPr>
            <a:xfrm>
              <a:off x="6096000" y="1524000"/>
              <a:ext cx="2514600" cy="3970318"/>
            </a:xfrm>
            <a:prstGeom prst="rect">
              <a:avLst/>
            </a:prstGeom>
            <a:noFill/>
          </p:spPr>
          <p:txBody>
            <a:bodyPr wrap="square" rtlCol="0">
              <a:spAutoFit/>
            </a:bodyPr>
            <a:lstStyle/>
            <a:p>
              <a:r>
                <a:rPr lang="en-US" sz="5400" b="1" dirty="0">
                  <a:solidFill>
                    <a:srgbClr val="FF0000"/>
                  </a:solidFill>
                  <a:latin typeface="+mj-lt"/>
                </a:rPr>
                <a:t>Ionic</a:t>
              </a:r>
              <a:r>
                <a:rPr lang="en-US" sz="5400" b="1" dirty="0">
                  <a:latin typeface="+mj-lt"/>
                </a:rPr>
                <a:t> </a:t>
              </a:r>
            </a:p>
            <a:p>
              <a:endParaRPr lang="en-US" b="1" dirty="0">
                <a:latin typeface="+mj-lt"/>
              </a:endParaRPr>
            </a:p>
            <a:p>
              <a:endParaRPr lang="en-US" b="1" dirty="0">
                <a:latin typeface="+mj-lt"/>
              </a:endParaRPr>
            </a:p>
            <a:p>
              <a:endParaRPr lang="en-US" b="1" dirty="0">
                <a:latin typeface="+mj-lt"/>
              </a:endParaRPr>
            </a:p>
            <a:p>
              <a:endParaRPr lang="en-US" b="1" dirty="0">
                <a:latin typeface="+mj-lt"/>
              </a:endParaRPr>
            </a:p>
            <a:p>
              <a:endParaRPr lang="en-US" b="1" dirty="0">
                <a:latin typeface="+mj-lt"/>
              </a:endParaRPr>
            </a:p>
            <a:p>
              <a:endParaRPr lang="en-US" b="1" dirty="0">
                <a:latin typeface="+mj-lt"/>
              </a:endParaRPr>
            </a:p>
            <a:p>
              <a:endParaRPr lang="en-US" b="1" dirty="0">
                <a:latin typeface="+mj-lt"/>
              </a:endParaRPr>
            </a:p>
            <a:p>
              <a:endParaRPr lang="en-US" b="1" dirty="0">
                <a:latin typeface="+mj-lt"/>
              </a:endParaRPr>
            </a:p>
            <a:p>
              <a:r>
                <a:rPr lang="en-US" sz="5400" b="1" dirty="0">
                  <a:solidFill>
                    <a:srgbClr val="00B050"/>
                  </a:solidFill>
                  <a:latin typeface="+mj-lt"/>
                </a:rPr>
                <a:t>Metallic</a:t>
              </a:r>
              <a:endParaRPr lang="en-US" sz="5400" dirty="0"/>
            </a:p>
          </p:txBody>
        </p:sp>
        <p:sp>
          <p:nvSpPr>
            <p:cNvPr id="5" name="TextBox 4">
              <a:extLst>
                <a:ext uri="{FF2B5EF4-FFF2-40B4-BE49-F238E27FC236}">
                  <a16:creationId xmlns:a16="http://schemas.microsoft.com/office/drawing/2014/main" id="{E4A38850-78CF-C553-69BA-46C2D6C99437}"/>
                </a:ext>
              </a:extLst>
            </p:cNvPr>
            <p:cNvSpPr txBox="1"/>
            <p:nvPr/>
          </p:nvSpPr>
          <p:spPr>
            <a:xfrm>
              <a:off x="8382000" y="991229"/>
              <a:ext cx="3629025" cy="5632311"/>
            </a:xfrm>
            <a:prstGeom prst="rect">
              <a:avLst/>
            </a:prstGeom>
            <a:noFill/>
          </p:spPr>
          <p:txBody>
            <a:bodyPr wrap="square" rtlCol="0">
              <a:spAutoFit/>
            </a:bodyPr>
            <a:lstStyle/>
            <a:p>
              <a:r>
                <a:rPr lang="en-US" b="1" dirty="0"/>
                <a:t>Critical </a:t>
              </a:r>
              <a:r>
                <a:rPr lang="en-US" dirty="0"/>
                <a:t>in the Science, is that the </a:t>
              </a:r>
              <a:r>
                <a:rPr lang="en-US" b="1" dirty="0"/>
                <a:t>2 main forms of metal </a:t>
              </a:r>
              <a:r>
                <a:rPr lang="en-US" dirty="0"/>
                <a:t>are </a:t>
              </a:r>
              <a:r>
                <a:rPr lang="en-US" b="1" dirty="0"/>
                <a:t>vastly different</a:t>
              </a:r>
              <a:r>
                <a:rPr lang="en-US" dirty="0"/>
                <a:t>.  This example uses Iron, but the same principle applies to lead.</a:t>
              </a:r>
            </a:p>
            <a:p>
              <a:endParaRPr lang="en-US" dirty="0"/>
            </a:p>
            <a:p>
              <a:r>
                <a:rPr lang="en-US" b="1" dirty="0"/>
                <a:t>For Lead, Ionic/oxidized/Soluble </a:t>
              </a:r>
              <a:r>
                <a:rPr lang="en-US" dirty="0"/>
                <a:t>is </a:t>
              </a:r>
              <a:r>
                <a:rPr lang="en-US" b="1" dirty="0"/>
                <a:t>dangerous</a:t>
              </a:r>
              <a:r>
                <a:rPr lang="en-US" dirty="0"/>
                <a:t> because it is </a:t>
              </a:r>
              <a:r>
                <a:rPr lang="en-US" b="1" dirty="0"/>
                <a:t>easily digested (adsorbed into the body)</a:t>
              </a:r>
            </a:p>
            <a:p>
              <a:endParaRPr lang="en-US" dirty="0"/>
            </a:p>
            <a:p>
              <a:r>
                <a:rPr lang="en-US" b="1" dirty="0"/>
                <a:t>Particulate/metal/insoluble </a:t>
              </a:r>
              <a:r>
                <a:rPr lang="en-US" dirty="0"/>
                <a:t>is </a:t>
              </a:r>
              <a:r>
                <a:rPr lang="en-US" b="1" dirty="0"/>
                <a:t>much, much less dangerous</a:t>
              </a:r>
              <a:r>
                <a:rPr lang="en-US" dirty="0"/>
                <a:t>, in that it is </a:t>
              </a:r>
              <a:r>
                <a:rPr lang="en-US" b="1" dirty="0"/>
                <a:t>difficult to digest</a:t>
              </a:r>
              <a:r>
                <a:rPr lang="en-US" dirty="0"/>
                <a:t>.</a:t>
              </a:r>
            </a:p>
            <a:p>
              <a:endParaRPr lang="en-US" dirty="0"/>
            </a:p>
            <a:p>
              <a:r>
                <a:rPr lang="en-US" b="1" dirty="0"/>
                <a:t>EPA/WDNR/Scientific community all agree </a:t>
              </a:r>
              <a:r>
                <a:rPr lang="en-US" dirty="0"/>
                <a:t>that most of lead in the water system IS </a:t>
              </a:r>
              <a:r>
                <a:rPr lang="en-US" dirty="0">
                  <a:solidFill>
                    <a:srgbClr val="FF0000"/>
                  </a:solidFill>
                </a:rPr>
                <a:t>PARTICULTE</a:t>
              </a:r>
              <a:r>
                <a:rPr lang="en-US" dirty="0"/>
                <a:t>, and thus can be easily filtered out.  Water systems use anti corrosives (phosphates) to reduce oxidation of metal. (lead and iron), which prevents Ionic forming.</a:t>
              </a:r>
            </a:p>
          </p:txBody>
        </p:sp>
      </p:grpSp>
      <p:cxnSp>
        <p:nvCxnSpPr>
          <p:cNvPr id="9" name="Straight Arrow Connector 8">
            <a:extLst>
              <a:ext uri="{FF2B5EF4-FFF2-40B4-BE49-F238E27FC236}">
                <a16:creationId xmlns:a16="http://schemas.microsoft.com/office/drawing/2014/main" id="{40F83731-69C3-8B56-5DD1-DD83223DE125}"/>
              </a:ext>
            </a:extLst>
          </p:cNvPr>
          <p:cNvCxnSpPr>
            <a:cxnSpLocks/>
          </p:cNvCxnSpPr>
          <p:nvPr/>
        </p:nvCxnSpPr>
        <p:spPr>
          <a:xfrm flipH="1" flipV="1">
            <a:off x="7620000" y="2209800"/>
            <a:ext cx="762000" cy="3810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FC8DF7F-7042-D333-01B2-3F50472E0EDF}"/>
              </a:ext>
            </a:extLst>
          </p:cNvPr>
          <p:cNvCxnSpPr>
            <a:cxnSpLocks/>
          </p:cNvCxnSpPr>
          <p:nvPr/>
        </p:nvCxnSpPr>
        <p:spPr>
          <a:xfrm flipH="1">
            <a:off x="7772400" y="3699659"/>
            <a:ext cx="675373" cy="872341"/>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24011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CC2334-5181-BB01-18B7-9F12A41BA37D}"/>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F022BD24-92A9-BF2D-C6C9-3826F06966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7">
            <a:extLst>
              <a:ext uri="{FF2B5EF4-FFF2-40B4-BE49-F238E27FC236}">
                <a16:creationId xmlns:a16="http://schemas.microsoft.com/office/drawing/2014/main" id="{D0510700-B04C-535F-9648-657B94FB6381}"/>
              </a:ext>
            </a:extLst>
          </p:cNvPr>
          <p:cNvSpPr>
            <a:spLocks noGrp="1"/>
          </p:cNvSpPr>
          <p:nvPr>
            <p:ph type="title"/>
          </p:nvPr>
        </p:nvSpPr>
        <p:spPr>
          <a:xfrm>
            <a:off x="0" y="0"/>
            <a:ext cx="12192000" cy="914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fontScale="90000"/>
          </a:bodyPr>
          <a:lstStyle/>
          <a:p>
            <a:pPr algn="l"/>
            <a:r>
              <a:rPr lang="en-US" sz="2400" b="1" dirty="0">
                <a:latin typeface="+mj-lt"/>
                <a:cs typeface="+mj-cs"/>
              </a:rPr>
              <a:t>EPA Fraud in water system Science and Analysis  </a:t>
            </a:r>
            <a:r>
              <a:rPr lang="en-US" sz="2400" b="1" dirty="0">
                <a:solidFill>
                  <a:srgbClr val="00B050"/>
                </a:solidFill>
                <a:latin typeface="+mj-lt"/>
              </a:rPr>
              <a:t>Metallic</a:t>
            </a:r>
            <a:r>
              <a:rPr lang="en-US" sz="2400" b="1" dirty="0">
                <a:latin typeface="+mj-lt"/>
              </a:rPr>
              <a:t> and </a:t>
            </a:r>
            <a:r>
              <a:rPr lang="en-US" sz="2400" b="1" dirty="0">
                <a:solidFill>
                  <a:srgbClr val="FF0000"/>
                </a:solidFill>
                <a:latin typeface="+mj-lt"/>
              </a:rPr>
              <a:t>Ionic</a:t>
            </a:r>
            <a:r>
              <a:rPr lang="en-US" sz="2400" b="1" dirty="0">
                <a:latin typeface="+mj-lt"/>
              </a:rPr>
              <a:t> </a:t>
            </a:r>
            <a:r>
              <a:rPr lang="en-US" sz="2800" b="1" dirty="0">
                <a:latin typeface="+mj-lt"/>
              </a:rPr>
              <a:t>Lead </a:t>
            </a:r>
            <a:r>
              <a:rPr lang="en-US" sz="2400" b="1" dirty="0">
                <a:latin typeface="+mj-lt"/>
              </a:rPr>
              <a:t>in our water supply, in the</a:t>
            </a:r>
            <a:br>
              <a:rPr lang="en-US" sz="2400" b="1" dirty="0">
                <a:latin typeface="+mj-lt"/>
              </a:rPr>
            </a:br>
            <a:r>
              <a:rPr lang="en-US" sz="2400" b="1" dirty="0">
                <a:solidFill>
                  <a:srgbClr val="FF0000"/>
                </a:solidFill>
                <a:latin typeface="+mj-lt"/>
              </a:rPr>
              <a:t>United</a:t>
            </a:r>
            <a:r>
              <a:rPr lang="en-US" sz="2400" b="1" dirty="0">
                <a:latin typeface="+mj-lt"/>
              </a:rPr>
              <a:t> </a:t>
            </a:r>
            <a:r>
              <a:rPr lang="en-US" sz="2400" b="1" dirty="0">
                <a:solidFill>
                  <a:schemeClr val="bg1"/>
                </a:solidFill>
                <a:latin typeface="+mj-lt"/>
              </a:rPr>
              <a:t>States</a:t>
            </a:r>
            <a:r>
              <a:rPr lang="en-US" sz="2400" b="1" dirty="0">
                <a:latin typeface="+mj-lt"/>
              </a:rPr>
              <a:t> of </a:t>
            </a:r>
            <a:r>
              <a:rPr lang="en-US" sz="2400" b="1" dirty="0">
                <a:solidFill>
                  <a:srgbClr val="002060"/>
                </a:solidFill>
                <a:latin typeface="+mj-lt"/>
              </a:rPr>
              <a:t>America  EPA sampling method for homes in Lead Analysis</a:t>
            </a:r>
            <a:br>
              <a:rPr lang="en-US" sz="2400" b="1" dirty="0">
                <a:latin typeface="+mj-lt"/>
              </a:rPr>
            </a:br>
            <a:r>
              <a:rPr lang="en-US" sz="2400" b="1" dirty="0">
                <a:latin typeface="+mj-lt"/>
              </a:rPr>
              <a:t>Aerator heresy, likely culprit for lead levels being high, and intermittent. </a:t>
            </a:r>
            <a:endParaRPr lang="en-US" sz="2400" b="1" dirty="0">
              <a:latin typeface="+mj-lt"/>
              <a:cs typeface="+mj-cs"/>
            </a:endParaRPr>
          </a:p>
        </p:txBody>
      </p:sp>
      <p:sp>
        <p:nvSpPr>
          <p:cNvPr id="27" name="TextBox 26">
            <a:extLst>
              <a:ext uri="{FF2B5EF4-FFF2-40B4-BE49-F238E27FC236}">
                <a16:creationId xmlns:a16="http://schemas.microsoft.com/office/drawing/2014/main" id="{12E62BC1-6633-CB6C-3441-4B768DEF335F}"/>
              </a:ext>
            </a:extLst>
          </p:cNvPr>
          <p:cNvSpPr txBox="1"/>
          <p:nvPr/>
        </p:nvSpPr>
        <p:spPr>
          <a:xfrm>
            <a:off x="8050775" y="1397973"/>
            <a:ext cx="4126327" cy="5303520"/>
          </a:xfrm>
          <a:prstGeom prst="rect">
            <a:avLst/>
          </a:prstGeom>
          <a:solidFill>
            <a:schemeClr val="accent1"/>
          </a:solidFill>
        </p:spPr>
        <p:txBody>
          <a:bodyPr wrap="square" rtlCol="0">
            <a:spAutoFit/>
          </a:bodyPr>
          <a:lstStyle/>
          <a:p>
            <a:r>
              <a:rPr lang="en-US" b="1" dirty="0"/>
              <a:t>Abigail Cantor differs with the EPA sampling method, yet publishes data using said sampling method.</a:t>
            </a:r>
          </a:p>
          <a:p>
            <a:endParaRPr lang="en-US" b="1" dirty="0"/>
          </a:p>
          <a:p>
            <a:r>
              <a:rPr lang="en-US" b="1" dirty="0"/>
              <a:t>NOW, Abigail Cantor says that Lead is </a:t>
            </a:r>
            <a:r>
              <a:rPr lang="en-US" b="1" dirty="0">
                <a:solidFill>
                  <a:srgbClr val="FF0000"/>
                </a:solidFill>
              </a:rPr>
              <a:t>UNDER REPRESENTED </a:t>
            </a:r>
            <a:r>
              <a:rPr lang="en-US" b="1" dirty="0"/>
              <a:t>by having an aerator that captures lead particles?</a:t>
            </a:r>
          </a:p>
          <a:p>
            <a:endParaRPr lang="en-US" b="1" dirty="0"/>
          </a:p>
          <a:p>
            <a:endParaRPr lang="en-US" b="1" dirty="0"/>
          </a:p>
          <a:p>
            <a:r>
              <a:rPr lang="en-US" b="1" dirty="0"/>
              <a:t>NOW, Abigail Cantor says that the aerators could be harboring lead from the distant past, accumulated, which </a:t>
            </a:r>
            <a:r>
              <a:rPr lang="en-US" b="1" dirty="0">
                <a:solidFill>
                  <a:srgbClr val="FF0000"/>
                </a:solidFill>
              </a:rPr>
              <a:t>contradicts the previous statement</a:t>
            </a:r>
            <a:r>
              <a:rPr lang="en-US" b="1" dirty="0"/>
              <a:t>.</a:t>
            </a:r>
          </a:p>
          <a:p>
            <a:endParaRPr lang="en-US" b="1" dirty="0"/>
          </a:p>
          <a:p>
            <a:r>
              <a:rPr lang="en-US" b="1" dirty="0"/>
              <a:t>“Data will be analyzed”: This is rather cryptic.  There’s no mention of what this means, or where the data is located, or what test is recommended.  What does outside the Lead and Copper rule mean?</a:t>
            </a:r>
          </a:p>
          <a:p>
            <a:endParaRPr lang="en-US" dirty="0"/>
          </a:p>
          <a:p>
            <a:endParaRPr lang="en-US" dirty="0"/>
          </a:p>
          <a:p>
            <a:endParaRPr lang="en-US" dirty="0"/>
          </a:p>
          <a:p>
            <a:endParaRPr lang="en-US" dirty="0"/>
          </a:p>
        </p:txBody>
      </p:sp>
      <p:grpSp>
        <p:nvGrpSpPr>
          <p:cNvPr id="2" name="Group 1">
            <a:extLst>
              <a:ext uri="{FF2B5EF4-FFF2-40B4-BE49-F238E27FC236}">
                <a16:creationId xmlns:a16="http://schemas.microsoft.com/office/drawing/2014/main" id="{89B7C077-22E8-3689-B962-EDB019B62443}"/>
              </a:ext>
            </a:extLst>
          </p:cNvPr>
          <p:cNvGrpSpPr/>
          <p:nvPr/>
        </p:nvGrpSpPr>
        <p:grpSpPr>
          <a:xfrm>
            <a:off x="-1673" y="895718"/>
            <a:ext cx="8025334" cy="5882015"/>
            <a:chOff x="-27530" y="928254"/>
            <a:chExt cx="8025334" cy="5929745"/>
          </a:xfrm>
        </p:grpSpPr>
        <p:pic>
          <p:nvPicPr>
            <p:cNvPr id="29" name="Picture 28">
              <a:extLst>
                <a:ext uri="{FF2B5EF4-FFF2-40B4-BE49-F238E27FC236}">
                  <a16:creationId xmlns:a16="http://schemas.microsoft.com/office/drawing/2014/main" id="{D71372A7-C90B-9EDA-C5BC-9CFAD973786C}"/>
                </a:ext>
              </a:extLst>
            </p:cNvPr>
            <p:cNvPicPr>
              <a:picLocks noChangeAspect="1"/>
            </p:cNvPicPr>
            <p:nvPr/>
          </p:nvPicPr>
          <p:blipFill>
            <a:blip r:embed="rId3"/>
            <a:stretch>
              <a:fillRect/>
            </a:stretch>
          </p:blipFill>
          <p:spPr>
            <a:xfrm>
              <a:off x="-27530" y="928254"/>
              <a:ext cx="8025334" cy="5929745"/>
            </a:xfrm>
            <a:prstGeom prst="rect">
              <a:avLst/>
            </a:prstGeom>
          </p:spPr>
        </p:pic>
        <mc:AlternateContent xmlns:mc="http://schemas.openxmlformats.org/markup-compatibility/2006" xmlns:p14="http://schemas.microsoft.com/office/powerpoint/2010/main">
          <mc:Choice Requires="p14">
            <p:contentPart p14:bwMode="auto" r:id="rId4">
              <p14:nvContentPartPr>
                <p14:cNvPr id="30" name="Ink 29">
                  <a:extLst>
                    <a:ext uri="{FF2B5EF4-FFF2-40B4-BE49-F238E27FC236}">
                      <a16:creationId xmlns:a16="http://schemas.microsoft.com/office/drawing/2014/main" id="{05E0127F-88E1-7D56-53F0-50F778801500}"/>
                    </a:ext>
                  </a:extLst>
                </p14:cNvPr>
                <p14:cNvContentPartPr/>
                <p14:nvPr/>
              </p14:nvContentPartPr>
              <p14:xfrm>
                <a:off x="1911720" y="1605502"/>
                <a:ext cx="5752800" cy="169920"/>
              </p14:xfrm>
            </p:contentPart>
          </mc:Choice>
          <mc:Fallback xmlns="">
            <p:pic>
              <p:nvPicPr>
                <p:cNvPr id="30" name="Ink 29">
                  <a:extLst>
                    <a:ext uri="{FF2B5EF4-FFF2-40B4-BE49-F238E27FC236}">
                      <a16:creationId xmlns:a16="http://schemas.microsoft.com/office/drawing/2014/main" id="{05E0127F-88E1-7D56-53F0-50F778801500}"/>
                    </a:ext>
                  </a:extLst>
                </p:cNvPr>
                <p:cNvPicPr/>
                <p:nvPr/>
              </p:nvPicPr>
              <p:blipFill>
                <a:blip r:embed="rId5"/>
                <a:stretch>
                  <a:fillRect/>
                </a:stretch>
              </p:blipFill>
              <p:spPr>
                <a:xfrm>
                  <a:off x="1857720" y="1497502"/>
                  <a:ext cx="5860440" cy="3855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1" name="Ink 30">
                  <a:extLst>
                    <a:ext uri="{FF2B5EF4-FFF2-40B4-BE49-F238E27FC236}">
                      <a16:creationId xmlns:a16="http://schemas.microsoft.com/office/drawing/2014/main" id="{CFEBBB42-359A-FB16-D2DF-726DB63A6A83}"/>
                    </a:ext>
                  </a:extLst>
                </p14:cNvPr>
                <p14:cNvContentPartPr/>
                <p14:nvPr/>
              </p14:nvContentPartPr>
              <p14:xfrm>
                <a:off x="41160" y="1870102"/>
                <a:ext cx="7679520" cy="126000"/>
              </p14:xfrm>
            </p:contentPart>
          </mc:Choice>
          <mc:Fallback xmlns="">
            <p:pic>
              <p:nvPicPr>
                <p:cNvPr id="31" name="Ink 30">
                  <a:extLst>
                    <a:ext uri="{FF2B5EF4-FFF2-40B4-BE49-F238E27FC236}">
                      <a16:creationId xmlns:a16="http://schemas.microsoft.com/office/drawing/2014/main" id="{CFEBBB42-359A-FB16-D2DF-726DB63A6A83}"/>
                    </a:ext>
                  </a:extLst>
                </p:cNvPr>
                <p:cNvPicPr/>
                <p:nvPr/>
              </p:nvPicPr>
              <p:blipFill>
                <a:blip r:embed="rId7"/>
                <a:stretch>
                  <a:fillRect/>
                </a:stretch>
              </p:blipFill>
              <p:spPr>
                <a:xfrm>
                  <a:off x="-12840" y="1762102"/>
                  <a:ext cx="7787160" cy="3416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2" name="Ink 31">
                  <a:extLst>
                    <a:ext uri="{FF2B5EF4-FFF2-40B4-BE49-F238E27FC236}">
                      <a16:creationId xmlns:a16="http://schemas.microsoft.com/office/drawing/2014/main" id="{7E7E9A63-5C60-0072-8842-0B88C928B5A6}"/>
                    </a:ext>
                  </a:extLst>
                </p14:cNvPr>
                <p14:cNvContentPartPr/>
                <p14:nvPr/>
              </p14:nvContentPartPr>
              <p14:xfrm>
                <a:off x="4433520" y="1771462"/>
                <a:ext cx="2329200" cy="79920"/>
              </p14:xfrm>
            </p:contentPart>
          </mc:Choice>
          <mc:Fallback xmlns="">
            <p:pic>
              <p:nvPicPr>
                <p:cNvPr id="32" name="Ink 31">
                  <a:extLst>
                    <a:ext uri="{FF2B5EF4-FFF2-40B4-BE49-F238E27FC236}">
                      <a16:creationId xmlns:a16="http://schemas.microsoft.com/office/drawing/2014/main" id="{7E7E9A63-5C60-0072-8842-0B88C928B5A6}"/>
                    </a:ext>
                  </a:extLst>
                </p:cNvPr>
                <p:cNvPicPr/>
                <p:nvPr/>
              </p:nvPicPr>
              <p:blipFill>
                <a:blip r:embed="rId9"/>
                <a:stretch>
                  <a:fillRect/>
                </a:stretch>
              </p:blipFill>
              <p:spPr>
                <a:xfrm>
                  <a:off x="4379528" y="1663462"/>
                  <a:ext cx="2436823" cy="2955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4" name="Ink 33">
                  <a:extLst>
                    <a:ext uri="{FF2B5EF4-FFF2-40B4-BE49-F238E27FC236}">
                      <a16:creationId xmlns:a16="http://schemas.microsoft.com/office/drawing/2014/main" id="{E7402F11-14D2-5F63-4B93-290D14E807CA}"/>
                    </a:ext>
                  </a:extLst>
                </p14:cNvPr>
                <p14:cNvContentPartPr/>
                <p14:nvPr/>
              </p14:nvContentPartPr>
              <p14:xfrm>
                <a:off x="6857760" y="1786942"/>
                <a:ext cx="609840" cy="55800"/>
              </p14:xfrm>
            </p:contentPart>
          </mc:Choice>
          <mc:Fallback xmlns="">
            <p:pic>
              <p:nvPicPr>
                <p:cNvPr id="34" name="Ink 33">
                  <a:extLst>
                    <a:ext uri="{FF2B5EF4-FFF2-40B4-BE49-F238E27FC236}">
                      <a16:creationId xmlns:a16="http://schemas.microsoft.com/office/drawing/2014/main" id="{E7402F11-14D2-5F63-4B93-290D14E807CA}"/>
                    </a:ext>
                  </a:extLst>
                </p:cNvPr>
                <p:cNvPicPr/>
                <p:nvPr/>
              </p:nvPicPr>
              <p:blipFill>
                <a:blip r:embed="rId11"/>
                <a:stretch>
                  <a:fillRect/>
                </a:stretch>
              </p:blipFill>
              <p:spPr>
                <a:xfrm>
                  <a:off x="6803760" y="1678942"/>
                  <a:ext cx="717480" cy="2714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35" name="Ink 34">
                  <a:extLst>
                    <a:ext uri="{FF2B5EF4-FFF2-40B4-BE49-F238E27FC236}">
                      <a16:creationId xmlns:a16="http://schemas.microsoft.com/office/drawing/2014/main" id="{30B69425-807B-ECE9-C6B2-64AA0376A1E0}"/>
                    </a:ext>
                  </a:extLst>
                </p14:cNvPr>
                <p14:cNvContentPartPr/>
                <p14:nvPr/>
              </p14:nvContentPartPr>
              <p14:xfrm>
                <a:off x="3020160" y="2714662"/>
                <a:ext cx="4865400" cy="280800"/>
              </p14:xfrm>
            </p:contentPart>
          </mc:Choice>
          <mc:Fallback xmlns="">
            <p:pic>
              <p:nvPicPr>
                <p:cNvPr id="35" name="Ink 34">
                  <a:extLst>
                    <a:ext uri="{FF2B5EF4-FFF2-40B4-BE49-F238E27FC236}">
                      <a16:creationId xmlns:a16="http://schemas.microsoft.com/office/drawing/2014/main" id="{30B69425-807B-ECE9-C6B2-64AA0376A1E0}"/>
                    </a:ext>
                  </a:extLst>
                </p:cNvPr>
                <p:cNvPicPr/>
                <p:nvPr/>
              </p:nvPicPr>
              <p:blipFill>
                <a:blip r:embed="rId13"/>
                <a:stretch>
                  <a:fillRect/>
                </a:stretch>
              </p:blipFill>
              <p:spPr>
                <a:xfrm>
                  <a:off x="2966160" y="2606800"/>
                  <a:ext cx="4973040" cy="496164"/>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7" name="Ink 36">
                  <a:extLst>
                    <a:ext uri="{FF2B5EF4-FFF2-40B4-BE49-F238E27FC236}">
                      <a16:creationId xmlns:a16="http://schemas.microsoft.com/office/drawing/2014/main" id="{3D9B3113-E021-580D-1068-FDC1BCB6E33B}"/>
                    </a:ext>
                  </a:extLst>
                </p14:cNvPr>
                <p14:cNvContentPartPr/>
                <p14:nvPr/>
              </p14:nvContentPartPr>
              <p14:xfrm>
                <a:off x="13440" y="3103462"/>
                <a:ext cx="7828560" cy="720"/>
              </p14:xfrm>
            </p:contentPart>
          </mc:Choice>
          <mc:Fallback xmlns="">
            <p:pic>
              <p:nvPicPr>
                <p:cNvPr id="37" name="Ink 36">
                  <a:extLst>
                    <a:ext uri="{FF2B5EF4-FFF2-40B4-BE49-F238E27FC236}">
                      <a16:creationId xmlns:a16="http://schemas.microsoft.com/office/drawing/2014/main" id="{3D9B3113-E021-580D-1068-FDC1BCB6E33B}"/>
                    </a:ext>
                  </a:extLst>
                </p:cNvPr>
                <p:cNvPicPr/>
                <p:nvPr/>
              </p:nvPicPr>
              <p:blipFill>
                <a:blip r:embed="rId15"/>
                <a:stretch>
                  <a:fillRect/>
                </a:stretch>
              </p:blipFill>
              <p:spPr>
                <a:xfrm>
                  <a:off x="-40560" y="2887462"/>
                  <a:ext cx="7936200"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9" name="Ink 38">
                  <a:extLst>
                    <a:ext uri="{FF2B5EF4-FFF2-40B4-BE49-F238E27FC236}">
                      <a16:creationId xmlns:a16="http://schemas.microsoft.com/office/drawing/2014/main" id="{58C7D9D4-0BC9-FF7A-5337-7EEBBFA3926F}"/>
                    </a:ext>
                  </a:extLst>
                </p14:cNvPr>
                <p14:cNvContentPartPr/>
                <p14:nvPr/>
              </p14:nvContentPartPr>
              <p14:xfrm>
                <a:off x="152040" y="3393982"/>
                <a:ext cx="6096600" cy="14400"/>
              </p14:xfrm>
            </p:contentPart>
          </mc:Choice>
          <mc:Fallback xmlns="">
            <p:pic>
              <p:nvPicPr>
                <p:cNvPr id="39" name="Ink 38">
                  <a:extLst>
                    <a:ext uri="{FF2B5EF4-FFF2-40B4-BE49-F238E27FC236}">
                      <a16:creationId xmlns:a16="http://schemas.microsoft.com/office/drawing/2014/main" id="{58C7D9D4-0BC9-FF7A-5337-7EEBBFA3926F}"/>
                    </a:ext>
                  </a:extLst>
                </p:cNvPr>
                <p:cNvPicPr/>
                <p:nvPr/>
              </p:nvPicPr>
              <p:blipFill>
                <a:blip r:embed="rId17"/>
                <a:stretch>
                  <a:fillRect/>
                </a:stretch>
              </p:blipFill>
              <p:spPr>
                <a:xfrm>
                  <a:off x="98040" y="3285982"/>
                  <a:ext cx="6204240" cy="2300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41" name="Ink 40">
                  <a:extLst>
                    <a:ext uri="{FF2B5EF4-FFF2-40B4-BE49-F238E27FC236}">
                      <a16:creationId xmlns:a16="http://schemas.microsoft.com/office/drawing/2014/main" id="{D77125A8-8838-1CB7-487C-339BEC201722}"/>
                    </a:ext>
                  </a:extLst>
                </p14:cNvPr>
                <p14:cNvContentPartPr/>
                <p14:nvPr/>
              </p14:nvContentPartPr>
              <p14:xfrm>
                <a:off x="2895600" y="3865222"/>
                <a:ext cx="4973760" cy="69480"/>
              </p14:xfrm>
            </p:contentPart>
          </mc:Choice>
          <mc:Fallback xmlns="">
            <p:pic>
              <p:nvPicPr>
                <p:cNvPr id="41" name="Ink 40">
                  <a:extLst>
                    <a:ext uri="{FF2B5EF4-FFF2-40B4-BE49-F238E27FC236}">
                      <a16:creationId xmlns:a16="http://schemas.microsoft.com/office/drawing/2014/main" id="{D77125A8-8838-1CB7-487C-339BEC201722}"/>
                    </a:ext>
                  </a:extLst>
                </p:cNvPr>
                <p:cNvPicPr/>
                <p:nvPr/>
              </p:nvPicPr>
              <p:blipFill>
                <a:blip r:embed="rId19"/>
                <a:stretch>
                  <a:fillRect/>
                </a:stretch>
              </p:blipFill>
              <p:spPr>
                <a:xfrm>
                  <a:off x="2841600" y="3757222"/>
                  <a:ext cx="5081400" cy="2851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42" name="Ink 41">
                  <a:extLst>
                    <a:ext uri="{FF2B5EF4-FFF2-40B4-BE49-F238E27FC236}">
                      <a16:creationId xmlns:a16="http://schemas.microsoft.com/office/drawing/2014/main" id="{1274352A-19B9-CD82-6E10-BFD32424B594}"/>
                    </a:ext>
                  </a:extLst>
                </p14:cNvPr>
                <p14:cNvContentPartPr/>
                <p14:nvPr/>
              </p14:nvContentPartPr>
              <p14:xfrm>
                <a:off x="41160" y="4044502"/>
                <a:ext cx="4376880" cy="126720"/>
              </p14:xfrm>
            </p:contentPart>
          </mc:Choice>
          <mc:Fallback xmlns="">
            <p:pic>
              <p:nvPicPr>
                <p:cNvPr id="42" name="Ink 41">
                  <a:extLst>
                    <a:ext uri="{FF2B5EF4-FFF2-40B4-BE49-F238E27FC236}">
                      <a16:creationId xmlns:a16="http://schemas.microsoft.com/office/drawing/2014/main" id="{1274352A-19B9-CD82-6E10-BFD32424B594}"/>
                    </a:ext>
                  </a:extLst>
                </p:cNvPr>
                <p:cNvPicPr/>
                <p:nvPr/>
              </p:nvPicPr>
              <p:blipFill>
                <a:blip r:embed="rId21"/>
                <a:stretch>
                  <a:fillRect/>
                </a:stretch>
              </p:blipFill>
              <p:spPr>
                <a:xfrm>
                  <a:off x="-12840" y="3936502"/>
                  <a:ext cx="4484520" cy="34236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44" name="Ink 43">
                  <a:extLst>
                    <a:ext uri="{FF2B5EF4-FFF2-40B4-BE49-F238E27FC236}">
                      <a16:creationId xmlns:a16="http://schemas.microsoft.com/office/drawing/2014/main" id="{76F9911C-F471-5850-4888-FED4078A1A78}"/>
                    </a:ext>
                  </a:extLst>
                </p14:cNvPr>
                <p14:cNvContentPartPr/>
                <p14:nvPr/>
              </p14:nvContentPartPr>
              <p14:xfrm>
                <a:off x="5971440" y="6137542"/>
                <a:ext cx="2022840" cy="720"/>
              </p14:xfrm>
            </p:contentPart>
          </mc:Choice>
          <mc:Fallback xmlns="">
            <p:pic>
              <p:nvPicPr>
                <p:cNvPr id="44" name="Ink 43">
                  <a:extLst>
                    <a:ext uri="{FF2B5EF4-FFF2-40B4-BE49-F238E27FC236}">
                      <a16:creationId xmlns:a16="http://schemas.microsoft.com/office/drawing/2014/main" id="{76F9911C-F471-5850-4888-FED4078A1A78}"/>
                    </a:ext>
                  </a:extLst>
                </p:cNvPr>
                <p:cNvPicPr/>
                <p:nvPr/>
              </p:nvPicPr>
              <p:blipFill>
                <a:blip r:embed="rId23"/>
                <a:stretch>
                  <a:fillRect/>
                </a:stretch>
              </p:blipFill>
              <p:spPr>
                <a:xfrm>
                  <a:off x="5917440" y="5921542"/>
                  <a:ext cx="2130480"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45" name="Ink 44">
                  <a:extLst>
                    <a:ext uri="{FF2B5EF4-FFF2-40B4-BE49-F238E27FC236}">
                      <a16:creationId xmlns:a16="http://schemas.microsoft.com/office/drawing/2014/main" id="{84A49A6B-3D48-0524-6492-313786523614}"/>
                    </a:ext>
                  </a:extLst>
                </p14:cNvPr>
                <p14:cNvContentPartPr/>
                <p14:nvPr/>
              </p14:nvContentPartPr>
              <p14:xfrm>
                <a:off x="138720" y="6345262"/>
                <a:ext cx="7773120" cy="111960"/>
              </p14:xfrm>
            </p:contentPart>
          </mc:Choice>
          <mc:Fallback xmlns="">
            <p:pic>
              <p:nvPicPr>
                <p:cNvPr id="45" name="Ink 44">
                  <a:extLst>
                    <a:ext uri="{FF2B5EF4-FFF2-40B4-BE49-F238E27FC236}">
                      <a16:creationId xmlns:a16="http://schemas.microsoft.com/office/drawing/2014/main" id="{84A49A6B-3D48-0524-6492-313786523614}"/>
                    </a:ext>
                  </a:extLst>
                </p:cNvPr>
                <p:cNvPicPr/>
                <p:nvPr/>
              </p:nvPicPr>
              <p:blipFill>
                <a:blip r:embed="rId25"/>
                <a:stretch>
                  <a:fillRect/>
                </a:stretch>
              </p:blipFill>
              <p:spPr>
                <a:xfrm>
                  <a:off x="84720" y="6237262"/>
                  <a:ext cx="7880760" cy="3276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47" name="Ink 46">
                  <a:extLst>
                    <a:ext uri="{FF2B5EF4-FFF2-40B4-BE49-F238E27FC236}">
                      <a16:creationId xmlns:a16="http://schemas.microsoft.com/office/drawing/2014/main" id="{6CD51AB6-987F-96FB-3648-40C40767FC4D}"/>
                    </a:ext>
                  </a:extLst>
                </p14:cNvPr>
                <p14:cNvContentPartPr/>
                <p14:nvPr/>
              </p14:nvContentPartPr>
              <p14:xfrm>
                <a:off x="82920" y="6636502"/>
                <a:ext cx="1635480" cy="14040"/>
              </p14:xfrm>
            </p:contentPart>
          </mc:Choice>
          <mc:Fallback xmlns="">
            <p:pic>
              <p:nvPicPr>
                <p:cNvPr id="47" name="Ink 46">
                  <a:extLst>
                    <a:ext uri="{FF2B5EF4-FFF2-40B4-BE49-F238E27FC236}">
                      <a16:creationId xmlns:a16="http://schemas.microsoft.com/office/drawing/2014/main" id="{6CD51AB6-987F-96FB-3648-40C40767FC4D}"/>
                    </a:ext>
                  </a:extLst>
                </p:cNvPr>
                <p:cNvPicPr/>
                <p:nvPr/>
              </p:nvPicPr>
              <p:blipFill>
                <a:blip r:embed="rId27"/>
                <a:stretch>
                  <a:fillRect/>
                </a:stretch>
              </p:blipFill>
              <p:spPr>
                <a:xfrm>
                  <a:off x="28920" y="6528502"/>
                  <a:ext cx="1743120" cy="229680"/>
                </a:xfrm>
                <a:prstGeom prst="rect">
                  <a:avLst/>
                </a:prstGeom>
              </p:spPr>
            </p:pic>
          </mc:Fallback>
        </mc:AlternateContent>
      </p:grpSp>
    </p:spTree>
    <p:extLst>
      <p:ext uri="{BB962C8B-B14F-4D97-AF65-F5344CB8AC3E}">
        <p14:creationId xmlns:p14="http://schemas.microsoft.com/office/powerpoint/2010/main" val="1144125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4BC74B-4BFC-21A8-0ADC-5905D3159045}"/>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7C7D1B0A-7C60-5EF7-1373-1011A0A9A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7">
            <a:extLst>
              <a:ext uri="{FF2B5EF4-FFF2-40B4-BE49-F238E27FC236}">
                <a16:creationId xmlns:a16="http://schemas.microsoft.com/office/drawing/2014/main" id="{A9649E82-BB75-679C-34A5-2D5E51000E11}"/>
              </a:ext>
            </a:extLst>
          </p:cNvPr>
          <p:cNvSpPr>
            <a:spLocks noGrp="1"/>
          </p:cNvSpPr>
          <p:nvPr>
            <p:ph type="title"/>
          </p:nvPr>
        </p:nvSpPr>
        <p:spPr>
          <a:xfrm>
            <a:off x="0" y="0"/>
            <a:ext cx="12192000" cy="914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fontScale="90000"/>
          </a:bodyPr>
          <a:lstStyle/>
          <a:p>
            <a:pPr algn="l"/>
            <a:r>
              <a:rPr lang="en-US" sz="2400" b="1" dirty="0">
                <a:latin typeface="+mj-lt"/>
                <a:cs typeface="+mj-cs"/>
              </a:rPr>
              <a:t>EPA Fraud in water system Science and Analysis  </a:t>
            </a:r>
            <a:r>
              <a:rPr lang="en-US" sz="2400" b="1" dirty="0">
                <a:solidFill>
                  <a:srgbClr val="00B050"/>
                </a:solidFill>
                <a:latin typeface="+mj-lt"/>
              </a:rPr>
              <a:t>Metallic</a:t>
            </a:r>
            <a:r>
              <a:rPr lang="en-US" sz="2400" b="1" dirty="0">
                <a:latin typeface="+mj-lt"/>
              </a:rPr>
              <a:t> and </a:t>
            </a:r>
            <a:r>
              <a:rPr lang="en-US" sz="2400" b="1" dirty="0">
                <a:solidFill>
                  <a:srgbClr val="FF0000"/>
                </a:solidFill>
                <a:latin typeface="+mj-lt"/>
              </a:rPr>
              <a:t>Ionic</a:t>
            </a:r>
            <a:r>
              <a:rPr lang="en-US" sz="2400" b="1" dirty="0">
                <a:latin typeface="+mj-lt"/>
              </a:rPr>
              <a:t> </a:t>
            </a:r>
            <a:r>
              <a:rPr lang="en-US" sz="2800" b="1" dirty="0">
                <a:latin typeface="+mj-lt"/>
              </a:rPr>
              <a:t>Lead </a:t>
            </a:r>
            <a:r>
              <a:rPr lang="en-US" sz="2400" b="1" dirty="0">
                <a:latin typeface="+mj-lt"/>
              </a:rPr>
              <a:t>in our water supply, in the</a:t>
            </a:r>
            <a:br>
              <a:rPr lang="en-US" sz="2400" b="1" dirty="0">
                <a:latin typeface="+mj-lt"/>
              </a:rPr>
            </a:br>
            <a:r>
              <a:rPr lang="en-US" sz="2400" b="1" dirty="0">
                <a:solidFill>
                  <a:srgbClr val="FF0000"/>
                </a:solidFill>
                <a:latin typeface="+mj-lt"/>
              </a:rPr>
              <a:t>United</a:t>
            </a:r>
            <a:r>
              <a:rPr lang="en-US" sz="2400" b="1" dirty="0">
                <a:latin typeface="+mj-lt"/>
              </a:rPr>
              <a:t> </a:t>
            </a:r>
            <a:r>
              <a:rPr lang="en-US" sz="2400" b="1" dirty="0">
                <a:solidFill>
                  <a:schemeClr val="bg1"/>
                </a:solidFill>
                <a:latin typeface="+mj-lt"/>
              </a:rPr>
              <a:t>States</a:t>
            </a:r>
            <a:r>
              <a:rPr lang="en-US" sz="2400" b="1" dirty="0">
                <a:latin typeface="+mj-lt"/>
              </a:rPr>
              <a:t> of </a:t>
            </a:r>
            <a:r>
              <a:rPr lang="en-US" sz="2400" b="1" dirty="0">
                <a:solidFill>
                  <a:srgbClr val="002060"/>
                </a:solidFill>
                <a:latin typeface="+mj-lt"/>
              </a:rPr>
              <a:t>America</a:t>
            </a:r>
            <a:br>
              <a:rPr lang="en-US" sz="2400" b="1" dirty="0">
                <a:latin typeface="+mj-lt"/>
              </a:rPr>
            </a:br>
            <a:endParaRPr lang="en-US" sz="2400" b="1" dirty="0">
              <a:latin typeface="+mj-lt"/>
              <a:cs typeface="+mj-cs"/>
            </a:endParaRPr>
          </a:p>
        </p:txBody>
      </p:sp>
      <p:grpSp>
        <p:nvGrpSpPr>
          <p:cNvPr id="52" name="Group 51">
            <a:extLst>
              <a:ext uri="{FF2B5EF4-FFF2-40B4-BE49-F238E27FC236}">
                <a16:creationId xmlns:a16="http://schemas.microsoft.com/office/drawing/2014/main" id="{DEEB3CD6-D532-9E61-65EE-4194D54353CC}"/>
              </a:ext>
            </a:extLst>
          </p:cNvPr>
          <p:cNvGrpSpPr/>
          <p:nvPr/>
        </p:nvGrpSpPr>
        <p:grpSpPr>
          <a:xfrm>
            <a:off x="9085" y="889814"/>
            <a:ext cx="11276768" cy="5959991"/>
            <a:chOff x="19912" y="898009"/>
            <a:chExt cx="11276768" cy="5959991"/>
          </a:xfrm>
        </p:grpSpPr>
        <p:sp>
          <p:nvSpPr>
            <p:cNvPr id="8" name="TextBox 7">
              <a:extLst>
                <a:ext uri="{FF2B5EF4-FFF2-40B4-BE49-F238E27FC236}">
                  <a16:creationId xmlns:a16="http://schemas.microsoft.com/office/drawing/2014/main" id="{53CB0BF4-E7F4-89D2-7C1C-2972D13D21DA}"/>
                </a:ext>
              </a:extLst>
            </p:cNvPr>
            <p:cNvSpPr txBox="1"/>
            <p:nvPr/>
          </p:nvSpPr>
          <p:spPr>
            <a:xfrm>
              <a:off x="9804965" y="4027279"/>
              <a:ext cx="323880" cy="523220"/>
            </a:xfrm>
            <a:prstGeom prst="rect">
              <a:avLst/>
            </a:prstGeom>
            <a:noFill/>
          </p:spPr>
          <p:txBody>
            <a:bodyPr wrap="square" rtlCol="0">
              <a:spAutoFit/>
            </a:bodyPr>
            <a:lstStyle/>
            <a:p>
              <a:r>
                <a:rPr lang="en-US" sz="2800" b="1" dirty="0"/>
                <a:t>3</a:t>
              </a:r>
            </a:p>
          </p:txBody>
        </p:sp>
        <p:cxnSp>
          <p:nvCxnSpPr>
            <p:cNvPr id="20" name="Straight Arrow Connector 19">
              <a:extLst>
                <a:ext uri="{FF2B5EF4-FFF2-40B4-BE49-F238E27FC236}">
                  <a16:creationId xmlns:a16="http://schemas.microsoft.com/office/drawing/2014/main" id="{8ABDF09D-9987-6516-6BCA-5BC3718742B8}"/>
                </a:ext>
              </a:extLst>
            </p:cNvPr>
            <p:cNvCxnSpPr>
              <a:cxnSpLocks/>
            </p:cNvCxnSpPr>
            <p:nvPr/>
          </p:nvCxnSpPr>
          <p:spPr>
            <a:xfrm flipH="1">
              <a:off x="9032057" y="1861782"/>
              <a:ext cx="1329813" cy="103470"/>
            </a:xfrm>
            <a:prstGeom prst="straightConnector1">
              <a:avLst/>
            </a:prstGeom>
            <a:ln w="57150">
              <a:solidFill>
                <a:srgbClr val="FF0000"/>
              </a:solidFill>
              <a:tailEnd type="triangle"/>
            </a:ln>
          </p:spPr>
          <p:style>
            <a:lnRef idx="3">
              <a:schemeClr val="accent4"/>
            </a:lnRef>
            <a:fillRef idx="0">
              <a:schemeClr val="accent4"/>
            </a:fillRef>
            <a:effectRef idx="2">
              <a:schemeClr val="accent4"/>
            </a:effectRef>
            <a:fontRef idx="minor">
              <a:schemeClr val="tx1"/>
            </a:fontRef>
          </p:style>
        </p:cxnSp>
        <p:sp>
          <p:nvSpPr>
            <p:cNvPr id="21" name="TextBox 20">
              <a:extLst>
                <a:ext uri="{FF2B5EF4-FFF2-40B4-BE49-F238E27FC236}">
                  <a16:creationId xmlns:a16="http://schemas.microsoft.com/office/drawing/2014/main" id="{DB6BDF82-2C21-3BE0-343F-BBF563CD234C}"/>
                </a:ext>
              </a:extLst>
            </p:cNvPr>
            <p:cNvSpPr txBox="1"/>
            <p:nvPr/>
          </p:nvSpPr>
          <p:spPr>
            <a:xfrm>
              <a:off x="10972800" y="2284046"/>
              <a:ext cx="323880" cy="523220"/>
            </a:xfrm>
            <a:prstGeom prst="rect">
              <a:avLst/>
            </a:prstGeom>
            <a:noFill/>
          </p:spPr>
          <p:txBody>
            <a:bodyPr wrap="square" rtlCol="0">
              <a:spAutoFit/>
            </a:bodyPr>
            <a:lstStyle/>
            <a:p>
              <a:r>
                <a:rPr lang="en-US" sz="2800" b="1" dirty="0"/>
                <a:t>2</a:t>
              </a:r>
            </a:p>
          </p:txBody>
        </p:sp>
        <p:sp>
          <p:nvSpPr>
            <p:cNvPr id="22" name="TextBox 21">
              <a:extLst>
                <a:ext uri="{FF2B5EF4-FFF2-40B4-BE49-F238E27FC236}">
                  <a16:creationId xmlns:a16="http://schemas.microsoft.com/office/drawing/2014/main" id="{E97ACBCE-157F-143F-651D-803AF6BB81BC}"/>
                </a:ext>
              </a:extLst>
            </p:cNvPr>
            <p:cNvSpPr txBox="1"/>
            <p:nvPr/>
          </p:nvSpPr>
          <p:spPr>
            <a:xfrm>
              <a:off x="10278757" y="1579809"/>
              <a:ext cx="323880" cy="523220"/>
            </a:xfrm>
            <a:prstGeom prst="rect">
              <a:avLst/>
            </a:prstGeom>
            <a:noFill/>
          </p:spPr>
          <p:txBody>
            <a:bodyPr wrap="square" rtlCol="0">
              <a:spAutoFit/>
            </a:bodyPr>
            <a:lstStyle/>
            <a:p>
              <a:r>
                <a:rPr lang="en-US" sz="2800" b="1" dirty="0"/>
                <a:t>1</a:t>
              </a:r>
            </a:p>
          </p:txBody>
        </p:sp>
        <p:pic>
          <p:nvPicPr>
            <p:cNvPr id="3" name="Picture 2">
              <a:extLst>
                <a:ext uri="{FF2B5EF4-FFF2-40B4-BE49-F238E27FC236}">
                  <a16:creationId xmlns:a16="http://schemas.microsoft.com/office/drawing/2014/main" id="{E6A81D58-E028-A2F6-9B3B-48DFF2780707}"/>
                </a:ext>
              </a:extLst>
            </p:cNvPr>
            <p:cNvPicPr>
              <a:picLocks noChangeAspect="1"/>
            </p:cNvPicPr>
            <p:nvPr/>
          </p:nvPicPr>
          <p:blipFill>
            <a:blip r:embed="rId3"/>
            <a:stretch>
              <a:fillRect/>
            </a:stretch>
          </p:blipFill>
          <p:spPr>
            <a:xfrm>
              <a:off x="19912" y="898009"/>
              <a:ext cx="9030941" cy="3229037"/>
            </a:xfrm>
            <a:prstGeom prst="rect">
              <a:avLst/>
            </a:prstGeom>
          </p:spPr>
        </p:pic>
        <p:pic>
          <p:nvPicPr>
            <p:cNvPr id="10" name="Picture 9">
              <a:extLst>
                <a:ext uri="{FF2B5EF4-FFF2-40B4-BE49-F238E27FC236}">
                  <a16:creationId xmlns:a16="http://schemas.microsoft.com/office/drawing/2014/main" id="{AE594221-FC8C-3294-163B-1FCA94629B34}"/>
                </a:ext>
              </a:extLst>
            </p:cNvPr>
            <p:cNvPicPr>
              <a:picLocks noChangeAspect="1"/>
            </p:cNvPicPr>
            <p:nvPr/>
          </p:nvPicPr>
          <p:blipFill>
            <a:blip r:embed="rId4"/>
            <a:stretch>
              <a:fillRect/>
            </a:stretch>
          </p:blipFill>
          <p:spPr>
            <a:xfrm>
              <a:off x="40073" y="4143251"/>
              <a:ext cx="7604218" cy="2714749"/>
            </a:xfrm>
            <a:prstGeom prst="rect">
              <a:avLst/>
            </a:prstGeom>
          </p:spPr>
        </p:pic>
        <mc:AlternateContent xmlns:mc="http://schemas.openxmlformats.org/markup-compatibility/2006" xmlns:p14="http://schemas.microsoft.com/office/powerpoint/2010/main">
          <mc:Choice Requires="p14">
            <p:contentPart p14:bwMode="auto" r:id="rId5">
              <p14:nvContentPartPr>
                <p14:cNvPr id="13" name="Ink 12">
                  <a:extLst>
                    <a:ext uri="{FF2B5EF4-FFF2-40B4-BE49-F238E27FC236}">
                      <a16:creationId xmlns:a16="http://schemas.microsoft.com/office/drawing/2014/main" id="{86634C17-61EA-7041-F616-97D4D519D532}"/>
                    </a:ext>
                  </a:extLst>
                </p14:cNvPr>
                <p14:cNvContentPartPr/>
                <p14:nvPr/>
              </p14:nvContentPartPr>
              <p14:xfrm>
                <a:off x="4666167" y="1944012"/>
                <a:ext cx="4309920" cy="42480"/>
              </p14:xfrm>
            </p:contentPart>
          </mc:Choice>
          <mc:Fallback xmlns="">
            <p:pic>
              <p:nvPicPr>
                <p:cNvPr id="13" name="Ink 12">
                  <a:extLst>
                    <a:ext uri="{FF2B5EF4-FFF2-40B4-BE49-F238E27FC236}">
                      <a16:creationId xmlns:a16="http://schemas.microsoft.com/office/drawing/2014/main" id="{86634C17-61EA-7041-F616-97D4D519D532}"/>
                    </a:ext>
                  </a:extLst>
                </p:cNvPr>
                <p:cNvPicPr/>
                <p:nvPr/>
              </p:nvPicPr>
              <p:blipFill>
                <a:blip r:embed="rId6"/>
                <a:stretch>
                  <a:fillRect/>
                </a:stretch>
              </p:blipFill>
              <p:spPr>
                <a:xfrm>
                  <a:off x="4612167" y="1836012"/>
                  <a:ext cx="4417560" cy="2581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4" name="Ink 13">
                  <a:extLst>
                    <a:ext uri="{FF2B5EF4-FFF2-40B4-BE49-F238E27FC236}">
                      <a16:creationId xmlns:a16="http://schemas.microsoft.com/office/drawing/2014/main" id="{E81C2753-E572-084E-DE1D-968015F1DCDD}"/>
                    </a:ext>
                  </a:extLst>
                </p14:cNvPr>
                <p14:cNvContentPartPr/>
                <p14:nvPr/>
              </p14:nvContentPartPr>
              <p14:xfrm>
                <a:off x="262287" y="2175492"/>
                <a:ext cx="1344960" cy="116280"/>
              </p14:xfrm>
            </p:contentPart>
          </mc:Choice>
          <mc:Fallback xmlns="">
            <p:pic>
              <p:nvPicPr>
                <p:cNvPr id="14" name="Ink 13">
                  <a:extLst>
                    <a:ext uri="{FF2B5EF4-FFF2-40B4-BE49-F238E27FC236}">
                      <a16:creationId xmlns:a16="http://schemas.microsoft.com/office/drawing/2014/main" id="{E81C2753-E572-084E-DE1D-968015F1DCDD}"/>
                    </a:ext>
                  </a:extLst>
                </p:cNvPr>
                <p:cNvPicPr/>
                <p:nvPr/>
              </p:nvPicPr>
              <p:blipFill>
                <a:blip r:embed="rId8"/>
                <a:stretch>
                  <a:fillRect/>
                </a:stretch>
              </p:blipFill>
              <p:spPr>
                <a:xfrm>
                  <a:off x="208647" y="2067492"/>
                  <a:ext cx="1452600" cy="3319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5" name="Ink 14">
                  <a:extLst>
                    <a:ext uri="{FF2B5EF4-FFF2-40B4-BE49-F238E27FC236}">
                      <a16:creationId xmlns:a16="http://schemas.microsoft.com/office/drawing/2014/main" id="{A5480CCA-595F-998A-1F63-EE6A4FC10734}"/>
                    </a:ext>
                  </a:extLst>
                </p14:cNvPr>
                <p14:cNvContentPartPr/>
                <p14:nvPr/>
              </p14:nvContentPartPr>
              <p14:xfrm>
                <a:off x="5854167" y="2448012"/>
                <a:ext cx="3178800" cy="85320"/>
              </p14:xfrm>
            </p:contentPart>
          </mc:Choice>
          <mc:Fallback xmlns="">
            <p:pic>
              <p:nvPicPr>
                <p:cNvPr id="15" name="Ink 14">
                  <a:extLst>
                    <a:ext uri="{FF2B5EF4-FFF2-40B4-BE49-F238E27FC236}">
                      <a16:creationId xmlns:a16="http://schemas.microsoft.com/office/drawing/2014/main" id="{A5480CCA-595F-998A-1F63-EE6A4FC10734}"/>
                    </a:ext>
                  </a:extLst>
                </p:cNvPr>
                <p:cNvPicPr/>
                <p:nvPr/>
              </p:nvPicPr>
              <p:blipFill>
                <a:blip r:embed="rId10"/>
                <a:stretch>
                  <a:fillRect/>
                </a:stretch>
              </p:blipFill>
              <p:spPr>
                <a:xfrm>
                  <a:off x="5800167" y="2340372"/>
                  <a:ext cx="3286440" cy="3009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4" name="Ink 23">
                  <a:extLst>
                    <a:ext uri="{FF2B5EF4-FFF2-40B4-BE49-F238E27FC236}">
                      <a16:creationId xmlns:a16="http://schemas.microsoft.com/office/drawing/2014/main" id="{2E54D952-6555-D21F-A084-45B91F4992C7}"/>
                    </a:ext>
                  </a:extLst>
                </p14:cNvPr>
                <p14:cNvContentPartPr/>
                <p14:nvPr/>
              </p14:nvContentPartPr>
              <p14:xfrm>
                <a:off x="325647" y="3058572"/>
                <a:ext cx="829440" cy="21960"/>
              </p14:xfrm>
            </p:contentPart>
          </mc:Choice>
          <mc:Fallback xmlns="">
            <p:pic>
              <p:nvPicPr>
                <p:cNvPr id="24" name="Ink 23">
                  <a:extLst>
                    <a:ext uri="{FF2B5EF4-FFF2-40B4-BE49-F238E27FC236}">
                      <a16:creationId xmlns:a16="http://schemas.microsoft.com/office/drawing/2014/main" id="{2E54D952-6555-D21F-A084-45B91F4992C7}"/>
                    </a:ext>
                  </a:extLst>
                </p:cNvPr>
                <p:cNvPicPr/>
                <p:nvPr/>
              </p:nvPicPr>
              <p:blipFill>
                <a:blip r:embed="rId12"/>
                <a:stretch>
                  <a:fillRect/>
                </a:stretch>
              </p:blipFill>
              <p:spPr>
                <a:xfrm>
                  <a:off x="271647" y="2950572"/>
                  <a:ext cx="937080" cy="2376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5" name="Ink 24">
                  <a:extLst>
                    <a:ext uri="{FF2B5EF4-FFF2-40B4-BE49-F238E27FC236}">
                      <a16:creationId xmlns:a16="http://schemas.microsoft.com/office/drawing/2014/main" id="{1CC5B0BC-7F8F-980A-C6E4-8AF46716B818}"/>
                    </a:ext>
                  </a:extLst>
                </p14:cNvPr>
                <p14:cNvContentPartPr/>
                <p14:nvPr/>
              </p14:nvContentPartPr>
              <p14:xfrm>
                <a:off x="2680047" y="4171332"/>
                <a:ext cx="4736520" cy="75240"/>
              </p14:xfrm>
            </p:contentPart>
          </mc:Choice>
          <mc:Fallback xmlns="">
            <p:pic>
              <p:nvPicPr>
                <p:cNvPr id="25" name="Ink 24">
                  <a:extLst>
                    <a:ext uri="{FF2B5EF4-FFF2-40B4-BE49-F238E27FC236}">
                      <a16:creationId xmlns:a16="http://schemas.microsoft.com/office/drawing/2014/main" id="{1CC5B0BC-7F8F-980A-C6E4-8AF46716B818}"/>
                    </a:ext>
                  </a:extLst>
                </p:cNvPr>
                <p:cNvPicPr/>
                <p:nvPr/>
              </p:nvPicPr>
              <p:blipFill>
                <a:blip r:embed="rId14"/>
                <a:stretch>
                  <a:fillRect/>
                </a:stretch>
              </p:blipFill>
              <p:spPr>
                <a:xfrm>
                  <a:off x="2626407" y="4063692"/>
                  <a:ext cx="4844160" cy="2908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7" name="Ink 26">
                  <a:extLst>
                    <a:ext uri="{FF2B5EF4-FFF2-40B4-BE49-F238E27FC236}">
                      <a16:creationId xmlns:a16="http://schemas.microsoft.com/office/drawing/2014/main" id="{C31D2FE7-B896-5242-FCFD-1B4733EFD465}"/>
                    </a:ext>
                  </a:extLst>
                </p14:cNvPr>
                <p14:cNvContentPartPr/>
                <p14:nvPr/>
              </p14:nvContentPartPr>
              <p14:xfrm>
                <a:off x="167967" y="4529892"/>
                <a:ext cx="3111480" cy="10800"/>
              </p14:xfrm>
            </p:contentPart>
          </mc:Choice>
          <mc:Fallback xmlns="">
            <p:pic>
              <p:nvPicPr>
                <p:cNvPr id="27" name="Ink 26">
                  <a:extLst>
                    <a:ext uri="{FF2B5EF4-FFF2-40B4-BE49-F238E27FC236}">
                      <a16:creationId xmlns:a16="http://schemas.microsoft.com/office/drawing/2014/main" id="{C31D2FE7-B896-5242-FCFD-1B4733EFD465}"/>
                    </a:ext>
                  </a:extLst>
                </p:cNvPr>
                <p:cNvPicPr/>
                <p:nvPr/>
              </p:nvPicPr>
              <p:blipFill>
                <a:blip r:embed="rId16"/>
                <a:stretch>
                  <a:fillRect/>
                </a:stretch>
              </p:blipFill>
              <p:spPr>
                <a:xfrm>
                  <a:off x="113967" y="4421892"/>
                  <a:ext cx="3219120" cy="2264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9" name="Ink 28">
                  <a:extLst>
                    <a:ext uri="{FF2B5EF4-FFF2-40B4-BE49-F238E27FC236}">
                      <a16:creationId xmlns:a16="http://schemas.microsoft.com/office/drawing/2014/main" id="{37915616-4470-8E45-8D36-0EA86DE962F6}"/>
                    </a:ext>
                  </a:extLst>
                </p14:cNvPr>
                <p14:cNvContentPartPr/>
                <p14:nvPr/>
              </p14:nvContentPartPr>
              <p14:xfrm>
                <a:off x="2732607" y="4929132"/>
                <a:ext cx="4456440" cy="360"/>
              </p14:xfrm>
            </p:contentPart>
          </mc:Choice>
          <mc:Fallback xmlns="">
            <p:pic>
              <p:nvPicPr>
                <p:cNvPr id="29" name="Ink 28">
                  <a:extLst>
                    <a:ext uri="{FF2B5EF4-FFF2-40B4-BE49-F238E27FC236}">
                      <a16:creationId xmlns:a16="http://schemas.microsoft.com/office/drawing/2014/main" id="{37915616-4470-8E45-8D36-0EA86DE962F6}"/>
                    </a:ext>
                  </a:extLst>
                </p:cNvPr>
                <p:cNvPicPr/>
                <p:nvPr/>
              </p:nvPicPr>
              <p:blipFill>
                <a:blip r:embed="rId18"/>
                <a:stretch>
                  <a:fillRect/>
                </a:stretch>
              </p:blipFill>
              <p:spPr>
                <a:xfrm>
                  <a:off x="2678607" y="4821132"/>
                  <a:ext cx="456408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0" name="Ink 29">
                  <a:extLst>
                    <a:ext uri="{FF2B5EF4-FFF2-40B4-BE49-F238E27FC236}">
                      <a16:creationId xmlns:a16="http://schemas.microsoft.com/office/drawing/2014/main" id="{95F023D0-C6E8-4842-15D9-4ABA0F38CECF}"/>
                    </a:ext>
                  </a:extLst>
                </p14:cNvPr>
                <p14:cNvContentPartPr/>
                <p14:nvPr/>
              </p14:nvContentPartPr>
              <p14:xfrm>
                <a:off x="2522367" y="5138652"/>
                <a:ext cx="5011920" cy="106560"/>
              </p14:xfrm>
            </p:contentPart>
          </mc:Choice>
          <mc:Fallback xmlns="">
            <p:pic>
              <p:nvPicPr>
                <p:cNvPr id="30" name="Ink 29">
                  <a:extLst>
                    <a:ext uri="{FF2B5EF4-FFF2-40B4-BE49-F238E27FC236}">
                      <a16:creationId xmlns:a16="http://schemas.microsoft.com/office/drawing/2014/main" id="{95F023D0-C6E8-4842-15D9-4ABA0F38CECF}"/>
                    </a:ext>
                  </a:extLst>
                </p:cNvPr>
                <p:cNvPicPr/>
                <p:nvPr/>
              </p:nvPicPr>
              <p:blipFill>
                <a:blip r:embed="rId20"/>
                <a:stretch>
                  <a:fillRect/>
                </a:stretch>
              </p:blipFill>
              <p:spPr>
                <a:xfrm>
                  <a:off x="2468727" y="5031012"/>
                  <a:ext cx="5119560" cy="3222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1" name="Ink 30">
                  <a:extLst>
                    <a:ext uri="{FF2B5EF4-FFF2-40B4-BE49-F238E27FC236}">
                      <a16:creationId xmlns:a16="http://schemas.microsoft.com/office/drawing/2014/main" id="{5B5E7D73-543A-4A7A-4305-04628C83AEED}"/>
                    </a:ext>
                  </a:extLst>
                </p14:cNvPr>
                <p14:cNvContentPartPr/>
                <p14:nvPr/>
              </p14:nvContentPartPr>
              <p14:xfrm>
                <a:off x="1555767" y="6305052"/>
                <a:ext cx="1676160" cy="127440"/>
              </p14:xfrm>
            </p:contentPart>
          </mc:Choice>
          <mc:Fallback xmlns="">
            <p:pic>
              <p:nvPicPr>
                <p:cNvPr id="31" name="Ink 30">
                  <a:extLst>
                    <a:ext uri="{FF2B5EF4-FFF2-40B4-BE49-F238E27FC236}">
                      <a16:creationId xmlns:a16="http://schemas.microsoft.com/office/drawing/2014/main" id="{5B5E7D73-543A-4A7A-4305-04628C83AEED}"/>
                    </a:ext>
                  </a:extLst>
                </p:cNvPr>
                <p:cNvPicPr/>
                <p:nvPr/>
              </p:nvPicPr>
              <p:blipFill>
                <a:blip r:embed="rId22"/>
                <a:stretch>
                  <a:fillRect/>
                </a:stretch>
              </p:blipFill>
              <p:spPr>
                <a:xfrm>
                  <a:off x="1502127" y="6197052"/>
                  <a:ext cx="1783800" cy="34308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3" name="Ink 32">
                  <a:extLst>
                    <a:ext uri="{FF2B5EF4-FFF2-40B4-BE49-F238E27FC236}">
                      <a16:creationId xmlns:a16="http://schemas.microsoft.com/office/drawing/2014/main" id="{0C98408B-82E3-31DF-80B2-5EFDC3657E60}"/>
                    </a:ext>
                  </a:extLst>
                </p14:cNvPr>
                <p14:cNvContentPartPr/>
                <p14:nvPr/>
              </p14:nvContentPartPr>
              <p14:xfrm>
                <a:off x="3899367" y="6411252"/>
                <a:ext cx="1639440" cy="21240"/>
              </p14:xfrm>
            </p:contentPart>
          </mc:Choice>
          <mc:Fallback xmlns="">
            <p:pic>
              <p:nvPicPr>
                <p:cNvPr id="33" name="Ink 32">
                  <a:extLst>
                    <a:ext uri="{FF2B5EF4-FFF2-40B4-BE49-F238E27FC236}">
                      <a16:creationId xmlns:a16="http://schemas.microsoft.com/office/drawing/2014/main" id="{0C98408B-82E3-31DF-80B2-5EFDC3657E60}"/>
                    </a:ext>
                  </a:extLst>
                </p:cNvPr>
                <p:cNvPicPr/>
                <p:nvPr/>
              </p:nvPicPr>
              <p:blipFill>
                <a:blip r:embed="rId24"/>
                <a:stretch>
                  <a:fillRect/>
                </a:stretch>
              </p:blipFill>
              <p:spPr>
                <a:xfrm>
                  <a:off x="3845367" y="6303252"/>
                  <a:ext cx="1747080" cy="23688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5" name="Ink 34">
                  <a:extLst>
                    <a:ext uri="{FF2B5EF4-FFF2-40B4-BE49-F238E27FC236}">
                      <a16:creationId xmlns:a16="http://schemas.microsoft.com/office/drawing/2014/main" id="{FC4AB6FC-FC27-3B63-F208-AD0B564C4E0C}"/>
                    </a:ext>
                  </a:extLst>
                </p14:cNvPr>
                <p14:cNvContentPartPr/>
                <p14:nvPr/>
              </p14:nvContentPartPr>
              <p14:xfrm>
                <a:off x="2091447" y="6621132"/>
                <a:ext cx="2060280" cy="42480"/>
              </p14:xfrm>
            </p:contentPart>
          </mc:Choice>
          <mc:Fallback xmlns="">
            <p:pic>
              <p:nvPicPr>
                <p:cNvPr id="35" name="Ink 34">
                  <a:extLst>
                    <a:ext uri="{FF2B5EF4-FFF2-40B4-BE49-F238E27FC236}">
                      <a16:creationId xmlns:a16="http://schemas.microsoft.com/office/drawing/2014/main" id="{FC4AB6FC-FC27-3B63-F208-AD0B564C4E0C}"/>
                    </a:ext>
                  </a:extLst>
                </p:cNvPr>
                <p:cNvPicPr/>
                <p:nvPr/>
              </p:nvPicPr>
              <p:blipFill>
                <a:blip r:embed="rId26"/>
                <a:stretch>
                  <a:fillRect/>
                </a:stretch>
              </p:blipFill>
              <p:spPr>
                <a:xfrm>
                  <a:off x="2037447" y="6513132"/>
                  <a:ext cx="2167920" cy="25812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8" name="Ink 37">
                  <a:extLst>
                    <a:ext uri="{FF2B5EF4-FFF2-40B4-BE49-F238E27FC236}">
                      <a16:creationId xmlns:a16="http://schemas.microsoft.com/office/drawing/2014/main" id="{922DE5D1-C3B0-208E-183F-566CDD6046F4}"/>
                    </a:ext>
                  </a:extLst>
                </p14:cNvPr>
                <p14:cNvContentPartPr/>
                <p14:nvPr/>
              </p14:nvContentPartPr>
              <p14:xfrm>
                <a:off x="178767" y="2690652"/>
                <a:ext cx="8797320" cy="115920"/>
              </p14:xfrm>
            </p:contentPart>
          </mc:Choice>
          <mc:Fallback xmlns="">
            <p:pic>
              <p:nvPicPr>
                <p:cNvPr id="38" name="Ink 37">
                  <a:extLst>
                    <a:ext uri="{FF2B5EF4-FFF2-40B4-BE49-F238E27FC236}">
                      <a16:creationId xmlns:a16="http://schemas.microsoft.com/office/drawing/2014/main" id="{922DE5D1-C3B0-208E-183F-566CDD6046F4}"/>
                    </a:ext>
                  </a:extLst>
                </p:cNvPr>
                <p:cNvPicPr/>
                <p:nvPr/>
              </p:nvPicPr>
              <p:blipFill>
                <a:blip r:embed="rId28"/>
                <a:stretch>
                  <a:fillRect/>
                </a:stretch>
              </p:blipFill>
              <p:spPr>
                <a:xfrm>
                  <a:off x="124767" y="2582652"/>
                  <a:ext cx="8904960" cy="33156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0" name="Ink 39">
                  <a:extLst>
                    <a:ext uri="{FF2B5EF4-FFF2-40B4-BE49-F238E27FC236}">
                      <a16:creationId xmlns:a16="http://schemas.microsoft.com/office/drawing/2014/main" id="{6437912E-70B4-0062-AAF3-B7254641EEF3}"/>
                    </a:ext>
                  </a:extLst>
                </p14:cNvPr>
                <p14:cNvContentPartPr/>
                <p14:nvPr/>
              </p14:nvContentPartPr>
              <p14:xfrm>
                <a:off x="8250687" y="2165052"/>
                <a:ext cx="620280" cy="63360"/>
              </p14:xfrm>
            </p:contentPart>
          </mc:Choice>
          <mc:Fallback xmlns="">
            <p:pic>
              <p:nvPicPr>
                <p:cNvPr id="40" name="Ink 39">
                  <a:extLst>
                    <a:ext uri="{FF2B5EF4-FFF2-40B4-BE49-F238E27FC236}">
                      <a16:creationId xmlns:a16="http://schemas.microsoft.com/office/drawing/2014/main" id="{6437912E-70B4-0062-AAF3-B7254641EEF3}"/>
                    </a:ext>
                  </a:extLst>
                </p:cNvPr>
                <p:cNvPicPr/>
                <p:nvPr/>
              </p:nvPicPr>
              <p:blipFill>
                <a:blip r:embed="rId30"/>
                <a:stretch>
                  <a:fillRect/>
                </a:stretch>
              </p:blipFill>
              <p:spPr>
                <a:xfrm>
                  <a:off x="8196687" y="2057052"/>
                  <a:ext cx="727920" cy="2790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41" name="Ink 40">
                  <a:extLst>
                    <a:ext uri="{FF2B5EF4-FFF2-40B4-BE49-F238E27FC236}">
                      <a16:creationId xmlns:a16="http://schemas.microsoft.com/office/drawing/2014/main" id="{A8E9012B-D5F7-0A81-28E9-C32E546366B4}"/>
                    </a:ext>
                  </a:extLst>
                </p14:cNvPr>
                <p14:cNvContentPartPr/>
                <p14:nvPr/>
              </p14:nvContentPartPr>
              <p14:xfrm>
                <a:off x="283527" y="2490852"/>
                <a:ext cx="712800" cy="360"/>
              </p14:xfrm>
            </p:contentPart>
          </mc:Choice>
          <mc:Fallback xmlns="">
            <p:pic>
              <p:nvPicPr>
                <p:cNvPr id="41" name="Ink 40">
                  <a:extLst>
                    <a:ext uri="{FF2B5EF4-FFF2-40B4-BE49-F238E27FC236}">
                      <a16:creationId xmlns:a16="http://schemas.microsoft.com/office/drawing/2014/main" id="{A8E9012B-D5F7-0A81-28E9-C32E546366B4}"/>
                    </a:ext>
                  </a:extLst>
                </p:cNvPr>
                <p:cNvPicPr/>
                <p:nvPr/>
              </p:nvPicPr>
              <p:blipFill>
                <a:blip r:embed="rId32"/>
                <a:stretch>
                  <a:fillRect/>
                </a:stretch>
              </p:blipFill>
              <p:spPr>
                <a:xfrm>
                  <a:off x="229527" y="2382852"/>
                  <a:ext cx="82044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42" name="Ink 41">
                  <a:extLst>
                    <a:ext uri="{FF2B5EF4-FFF2-40B4-BE49-F238E27FC236}">
                      <a16:creationId xmlns:a16="http://schemas.microsoft.com/office/drawing/2014/main" id="{230D8472-7D1C-C1CE-2662-07314E20FC60}"/>
                    </a:ext>
                  </a:extLst>
                </p14:cNvPr>
                <p14:cNvContentPartPr/>
                <p14:nvPr/>
              </p14:nvContentPartPr>
              <p14:xfrm>
                <a:off x="2574927" y="2458812"/>
                <a:ext cx="2071080" cy="42480"/>
              </p14:xfrm>
            </p:contentPart>
          </mc:Choice>
          <mc:Fallback xmlns="">
            <p:pic>
              <p:nvPicPr>
                <p:cNvPr id="42" name="Ink 41">
                  <a:extLst>
                    <a:ext uri="{FF2B5EF4-FFF2-40B4-BE49-F238E27FC236}">
                      <a16:creationId xmlns:a16="http://schemas.microsoft.com/office/drawing/2014/main" id="{230D8472-7D1C-C1CE-2662-07314E20FC60}"/>
                    </a:ext>
                  </a:extLst>
                </p:cNvPr>
                <p:cNvPicPr/>
                <p:nvPr/>
              </p:nvPicPr>
              <p:blipFill>
                <a:blip r:embed="rId34"/>
                <a:stretch>
                  <a:fillRect/>
                </a:stretch>
              </p:blipFill>
              <p:spPr>
                <a:xfrm>
                  <a:off x="2520927" y="2351172"/>
                  <a:ext cx="2178720" cy="258120"/>
                </a:xfrm>
                <a:prstGeom prst="rect">
                  <a:avLst/>
                </a:prstGeom>
              </p:spPr>
            </p:pic>
          </mc:Fallback>
        </mc:AlternateContent>
        <p:cxnSp>
          <p:nvCxnSpPr>
            <p:cNvPr id="18" name="Straight Arrow Connector 17">
              <a:extLst>
                <a:ext uri="{FF2B5EF4-FFF2-40B4-BE49-F238E27FC236}">
                  <a16:creationId xmlns:a16="http://schemas.microsoft.com/office/drawing/2014/main" id="{DCE3252B-1636-883D-AFC9-882D2ED047AE}"/>
                </a:ext>
              </a:extLst>
            </p:cNvPr>
            <p:cNvCxnSpPr>
              <a:cxnSpLocks/>
            </p:cNvCxnSpPr>
            <p:nvPr/>
          </p:nvCxnSpPr>
          <p:spPr>
            <a:xfrm flipH="1" flipV="1">
              <a:off x="7534287" y="4246572"/>
              <a:ext cx="2123295" cy="84634"/>
            </a:xfrm>
            <a:prstGeom prst="straightConnector1">
              <a:avLst/>
            </a:prstGeom>
            <a:ln w="57150">
              <a:solidFill>
                <a:srgbClr val="FF0000"/>
              </a:solidFill>
              <a:tailEnd type="triangle"/>
            </a:ln>
          </p:spPr>
          <p:style>
            <a:lnRef idx="3">
              <a:schemeClr val="accent4"/>
            </a:lnRef>
            <a:fillRef idx="0">
              <a:schemeClr val="accent4"/>
            </a:fillRef>
            <a:effectRef idx="2">
              <a:schemeClr val="accent4"/>
            </a:effectRef>
            <a:fontRef idx="minor">
              <a:schemeClr val="tx1"/>
            </a:fontRef>
          </p:style>
        </p:cxnSp>
        <p:cxnSp>
          <p:nvCxnSpPr>
            <p:cNvPr id="19" name="Straight Arrow Connector 18">
              <a:extLst>
                <a:ext uri="{FF2B5EF4-FFF2-40B4-BE49-F238E27FC236}">
                  <a16:creationId xmlns:a16="http://schemas.microsoft.com/office/drawing/2014/main" id="{CB483648-F72D-BEF8-3E8B-7D2945725784}"/>
                </a:ext>
              </a:extLst>
            </p:cNvPr>
            <p:cNvCxnSpPr>
              <a:cxnSpLocks/>
              <a:stCxn id="21" idx="1"/>
            </p:cNvCxnSpPr>
            <p:nvPr/>
          </p:nvCxnSpPr>
          <p:spPr>
            <a:xfrm flipH="1">
              <a:off x="9044079" y="2545656"/>
              <a:ext cx="1928721" cy="144996"/>
            </a:xfrm>
            <a:prstGeom prst="straightConnector1">
              <a:avLst/>
            </a:prstGeom>
            <a:ln w="57150">
              <a:solidFill>
                <a:srgbClr val="FF0000"/>
              </a:solidFill>
              <a:tailEnd type="triangle"/>
            </a:ln>
          </p:spPr>
          <p:style>
            <a:lnRef idx="3">
              <a:schemeClr val="accent4"/>
            </a:lnRef>
            <a:fillRef idx="0">
              <a:schemeClr val="accent4"/>
            </a:fillRef>
            <a:effectRef idx="2">
              <a:schemeClr val="accent4"/>
            </a:effectRef>
            <a:fontRef idx="minor">
              <a:schemeClr val="tx1"/>
            </a:fontRef>
          </p:style>
        </p:cxnSp>
        <p:cxnSp>
          <p:nvCxnSpPr>
            <p:cNvPr id="17" name="Straight Arrow Connector 16">
              <a:extLst>
                <a:ext uri="{FF2B5EF4-FFF2-40B4-BE49-F238E27FC236}">
                  <a16:creationId xmlns:a16="http://schemas.microsoft.com/office/drawing/2014/main" id="{BCC42E0D-708B-CA4E-164C-B6E636334EF1}"/>
                </a:ext>
              </a:extLst>
            </p:cNvPr>
            <p:cNvCxnSpPr>
              <a:cxnSpLocks/>
            </p:cNvCxnSpPr>
            <p:nvPr/>
          </p:nvCxnSpPr>
          <p:spPr>
            <a:xfrm flipH="1">
              <a:off x="5538807" y="4458710"/>
              <a:ext cx="4156154" cy="1713490"/>
            </a:xfrm>
            <a:prstGeom prst="straightConnector1">
              <a:avLst/>
            </a:prstGeom>
            <a:ln w="57150">
              <a:solidFill>
                <a:srgbClr val="FF0000"/>
              </a:solidFill>
              <a:tailEnd type="triangle"/>
            </a:ln>
          </p:spPr>
          <p:style>
            <a:lnRef idx="3">
              <a:schemeClr val="accent4"/>
            </a:lnRef>
            <a:fillRef idx="0">
              <a:schemeClr val="accent4"/>
            </a:fillRef>
            <a:effectRef idx="2">
              <a:schemeClr val="accent4"/>
            </a:effectRef>
            <a:fontRef idx="minor">
              <a:schemeClr val="tx1"/>
            </a:fontRef>
          </p:style>
        </p:cxnSp>
      </p:grpSp>
    </p:spTree>
    <p:extLst>
      <p:ext uri="{BB962C8B-B14F-4D97-AF65-F5344CB8AC3E}">
        <p14:creationId xmlns:p14="http://schemas.microsoft.com/office/powerpoint/2010/main" val="34902307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3AC9FA-F282-17AA-CD39-DB3F2A6937A3}"/>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62CFB744-E5E5-E270-5155-7ACB7A5D8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7">
            <a:extLst>
              <a:ext uri="{FF2B5EF4-FFF2-40B4-BE49-F238E27FC236}">
                <a16:creationId xmlns:a16="http://schemas.microsoft.com/office/drawing/2014/main" id="{1BEB8411-EEE9-7BCF-D4E9-C9D386645F1F}"/>
              </a:ext>
            </a:extLst>
          </p:cNvPr>
          <p:cNvSpPr>
            <a:spLocks noGrp="1"/>
          </p:cNvSpPr>
          <p:nvPr>
            <p:ph type="title"/>
          </p:nvPr>
        </p:nvSpPr>
        <p:spPr>
          <a:xfrm>
            <a:off x="0" y="0"/>
            <a:ext cx="12192000" cy="914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fontScale="90000"/>
          </a:bodyPr>
          <a:lstStyle/>
          <a:p>
            <a:pPr algn="l"/>
            <a:r>
              <a:rPr lang="en-US" sz="2400" b="1" dirty="0">
                <a:latin typeface="+mj-lt"/>
                <a:cs typeface="+mj-cs"/>
              </a:rPr>
              <a:t>EPA Fraud in water system Science and Analysis  </a:t>
            </a:r>
            <a:r>
              <a:rPr lang="en-US" sz="2400" b="1" dirty="0">
                <a:solidFill>
                  <a:srgbClr val="00B050"/>
                </a:solidFill>
                <a:latin typeface="+mj-lt"/>
              </a:rPr>
              <a:t>Metallic</a:t>
            </a:r>
            <a:r>
              <a:rPr lang="en-US" sz="2400" b="1" dirty="0">
                <a:latin typeface="+mj-lt"/>
              </a:rPr>
              <a:t> and </a:t>
            </a:r>
            <a:r>
              <a:rPr lang="en-US" sz="2400" b="1" dirty="0">
                <a:solidFill>
                  <a:srgbClr val="FF0000"/>
                </a:solidFill>
                <a:latin typeface="+mj-lt"/>
              </a:rPr>
              <a:t>Ionic</a:t>
            </a:r>
            <a:r>
              <a:rPr lang="en-US" sz="2400" b="1" dirty="0">
                <a:latin typeface="+mj-lt"/>
              </a:rPr>
              <a:t> </a:t>
            </a:r>
            <a:r>
              <a:rPr lang="en-US" sz="2800" b="1" dirty="0">
                <a:latin typeface="+mj-lt"/>
              </a:rPr>
              <a:t>Lead </a:t>
            </a:r>
            <a:r>
              <a:rPr lang="en-US" sz="2400" b="1" dirty="0">
                <a:latin typeface="+mj-lt"/>
              </a:rPr>
              <a:t>in our water supply, in the</a:t>
            </a:r>
            <a:br>
              <a:rPr lang="en-US" sz="2400" b="1" dirty="0">
                <a:latin typeface="+mj-lt"/>
              </a:rPr>
            </a:br>
            <a:r>
              <a:rPr lang="en-US" sz="2400" b="1" dirty="0">
                <a:solidFill>
                  <a:srgbClr val="FF0000"/>
                </a:solidFill>
                <a:latin typeface="+mj-lt"/>
              </a:rPr>
              <a:t>United</a:t>
            </a:r>
            <a:r>
              <a:rPr lang="en-US" sz="2400" b="1" dirty="0">
                <a:latin typeface="+mj-lt"/>
              </a:rPr>
              <a:t> </a:t>
            </a:r>
            <a:r>
              <a:rPr lang="en-US" sz="2400" b="1" dirty="0">
                <a:solidFill>
                  <a:schemeClr val="bg1"/>
                </a:solidFill>
                <a:latin typeface="+mj-lt"/>
              </a:rPr>
              <a:t>States</a:t>
            </a:r>
            <a:r>
              <a:rPr lang="en-US" sz="2400" b="1" dirty="0">
                <a:latin typeface="+mj-lt"/>
              </a:rPr>
              <a:t> of </a:t>
            </a:r>
            <a:r>
              <a:rPr lang="en-US" sz="2400" b="1" dirty="0">
                <a:solidFill>
                  <a:srgbClr val="002060"/>
                </a:solidFill>
                <a:latin typeface="+mj-lt"/>
              </a:rPr>
              <a:t>America</a:t>
            </a:r>
            <a:br>
              <a:rPr lang="en-US" sz="2400" b="1" dirty="0">
                <a:latin typeface="+mj-lt"/>
              </a:rPr>
            </a:br>
            <a:endParaRPr lang="en-US" sz="2400" b="1" dirty="0">
              <a:latin typeface="+mj-lt"/>
              <a:cs typeface="+mj-cs"/>
            </a:endParaRPr>
          </a:p>
        </p:txBody>
      </p:sp>
      <p:grpSp>
        <p:nvGrpSpPr>
          <p:cNvPr id="19" name="Group 18">
            <a:extLst>
              <a:ext uri="{FF2B5EF4-FFF2-40B4-BE49-F238E27FC236}">
                <a16:creationId xmlns:a16="http://schemas.microsoft.com/office/drawing/2014/main" id="{386B42E8-0B18-1658-E263-3138E2A09E24}"/>
              </a:ext>
            </a:extLst>
          </p:cNvPr>
          <p:cNvGrpSpPr/>
          <p:nvPr/>
        </p:nvGrpSpPr>
        <p:grpSpPr>
          <a:xfrm>
            <a:off x="0" y="617505"/>
            <a:ext cx="12198823" cy="6230471"/>
            <a:chOff x="0" y="617505"/>
            <a:chExt cx="12198823" cy="6230471"/>
          </a:xfrm>
        </p:grpSpPr>
        <p:sp>
          <p:nvSpPr>
            <p:cNvPr id="5" name="TextBox 4">
              <a:extLst>
                <a:ext uri="{FF2B5EF4-FFF2-40B4-BE49-F238E27FC236}">
                  <a16:creationId xmlns:a16="http://schemas.microsoft.com/office/drawing/2014/main" id="{08AD0F1E-6F86-8C10-D1A6-A1E196CDAAA5}"/>
                </a:ext>
              </a:extLst>
            </p:cNvPr>
            <p:cNvSpPr txBox="1"/>
            <p:nvPr/>
          </p:nvSpPr>
          <p:spPr>
            <a:xfrm>
              <a:off x="2584449" y="5915508"/>
              <a:ext cx="323880" cy="523220"/>
            </a:xfrm>
            <a:prstGeom prst="rect">
              <a:avLst/>
            </a:prstGeom>
            <a:noFill/>
          </p:spPr>
          <p:txBody>
            <a:bodyPr wrap="square" rtlCol="0">
              <a:spAutoFit/>
            </a:bodyPr>
            <a:lstStyle/>
            <a:p>
              <a:r>
                <a:rPr lang="en-US" sz="2800" b="1" dirty="0"/>
                <a:t>3</a:t>
              </a:r>
            </a:p>
          </p:txBody>
        </p:sp>
        <p:pic>
          <p:nvPicPr>
            <p:cNvPr id="10" name="Picture 9">
              <a:extLst>
                <a:ext uri="{FF2B5EF4-FFF2-40B4-BE49-F238E27FC236}">
                  <a16:creationId xmlns:a16="http://schemas.microsoft.com/office/drawing/2014/main" id="{88946EA9-E0A9-BB8B-CD76-B97BC8CA6566}"/>
                </a:ext>
              </a:extLst>
            </p:cNvPr>
            <p:cNvPicPr>
              <a:picLocks noChangeAspect="1"/>
            </p:cNvPicPr>
            <p:nvPr/>
          </p:nvPicPr>
          <p:blipFill>
            <a:blip r:embed="rId3"/>
            <a:stretch>
              <a:fillRect/>
            </a:stretch>
          </p:blipFill>
          <p:spPr>
            <a:xfrm>
              <a:off x="0" y="617505"/>
              <a:ext cx="6108112" cy="4444254"/>
            </a:xfrm>
            <a:prstGeom prst="rect">
              <a:avLst/>
            </a:prstGeom>
          </p:spPr>
        </p:pic>
        <p:pic>
          <p:nvPicPr>
            <p:cNvPr id="13" name="Picture 12">
              <a:extLst>
                <a:ext uri="{FF2B5EF4-FFF2-40B4-BE49-F238E27FC236}">
                  <a16:creationId xmlns:a16="http://schemas.microsoft.com/office/drawing/2014/main" id="{9D5338EF-2912-DDCA-E5DB-9199CC5598D9}"/>
                </a:ext>
              </a:extLst>
            </p:cNvPr>
            <p:cNvPicPr>
              <a:picLocks noChangeAspect="1"/>
            </p:cNvPicPr>
            <p:nvPr/>
          </p:nvPicPr>
          <p:blipFill>
            <a:blip r:embed="rId4"/>
            <a:stretch>
              <a:fillRect/>
            </a:stretch>
          </p:blipFill>
          <p:spPr>
            <a:xfrm>
              <a:off x="4648200" y="4778114"/>
              <a:ext cx="7550623" cy="2069862"/>
            </a:xfrm>
            <a:prstGeom prst="rect">
              <a:avLst/>
            </a:prstGeom>
          </p:spPr>
        </p:pic>
        <mc:AlternateContent xmlns:mc="http://schemas.openxmlformats.org/markup-compatibility/2006" xmlns:p14="http://schemas.microsoft.com/office/powerpoint/2010/main">
          <mc:Choice Requires="p14">
            <p:contentPart p14:bwMode="auto" r:id="rId5">
              <p14:nvContentPartPr>
                <p14:cNvPr id="14" name="Ink 13">
                  <a:extLst>
                    <a:ext uri="{FF2B5EF4-FFF2-40B4-BE49-F238E27FC236}">
                      <a16:creationId xmlns:a16="http://schemas.microsoft.com/office/drawing/2014/main" id="{C58E377E-EE4D-AFA4-E592-73A9465544F2}"/>
                    </a:ext>
                  </a:extLst>
                </p14:cNvPr>
                <p14:cNvContentPartPr/>
                <p14:nvPr/>
              </p14:nvContentPartPr>
              <p14:xfrm>
                <a:off x="9412454" y="4851741"/>
                <a:ext cx="2621160" cy="70920"/>
              </p14:xfrm>
            </p:contentPart>
          </mc:Choice>
          <mc:Fallback xmlns="">
            <p:pic>
              <p:nvPicPr>
                <p:cNvPr id="14" name="Ink 13">
                  <a:extLst>
                    <a:ext uri="{FF2B5EF4-FFF2-40B4-BE49-F238E27FC236}">
                      <a16:creationId xmlns:a16="http://schemas.microsoft.com/office/drawing/2014/main" id="{C58E377E-EE4D-AFA4-E592-73A9465544F2}"/>
                    </a:ext>
                  </a:extLst>
                </p:cNvPr>
                <p:cNvPicPr/>
                <p:nvPr/>
              </p:nvPicPr>
              <p:blipFill>
                <a:blip r:embed="rId6"/>
                <a:stretch>
                  <a:fillRect/>
                </a:stretch>
              </p:blipFill>
              <p:spPr>
                <a:xfrm>
                  <a:off x="9358454" y="4743741"/>
                  <a:ext cx="2728800" cy="2865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5" name="Ink 14">
                  <a:extLst>
                    <a:ext uri="{FF2B5EF4-FFF2-40B4-BE49-F238E27FC236}">
                      <a16:creationId xmlns:a16="http://schemas.microsoft.com/office/drawing/2014/main" id="{F194EF87-1B03-4177-511B-08C0A26AE9B0}"/>
                    </a:ext>
                  </a:extLst>
                </p14:cNvPr>
                <p14:cNvContentPartPr/>
                <p14:nvPr/>
              </p14:nvContentPartPr>
              <p14:xfrm>
                <a:off x="4814174" y="5082861"/>
                <a:ext cx="2798640" cy="73080"/>
              </p14:xfrm>
            </p:contentPart>
          </mc:Choice>
          <mc:Fallback xmlns="">
            <p:pic>
              <p:nvPicPr>
                <p:cNvPr id="15" name="Ink 14">
                  <a:extLst>
                    <a:ext uri="{FF2B5EF4-FFF2-40B4-BE49-F238E27FC236}">
                      <a16:creationId xmlns:a16="http://schemas.microsoft.com/office/drawing/2014/main" id="{F194EF87-1B03-4177-511B-08C0A26AE9B0}"/>
                    </a:ext>
                  </a:extLst>
                </p:cNvPr>
                <p:cNvPicPr/>
                <p:nvPr/>
              </p:nvPicPr>
              <p:blipFill>
                <a:blip r:embed="rId8"/>
                <a:stretch>
                  <a:fillRect/>
                </a:stretch>
              </p:blipFill>
              <p:spPr>
                <a:xfrm>
                  <a:off x="4760174" y="4974861"/>
                  <a:ext cx="2906280" cy="2887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6" name="Ink 15">
                  <a:extLst>
                    <a:ext uri="{FF2B5EF4-FFF2-40B4-BE49-F238E27FC236}">
                      <a16:creationId xmlns:a16="http://schemas.microsoft.com/office/drawing/2014/main" id="{C8F4A27D-4328-FD01-2852-DD32585F1734}"/>
                    </a:ext>
                  </a:extLst>
                </p14:cNvPr>
                <p14:cNvContentPartPr/>
                <p14:nvPr/>
              </p14:nvContentPartPr>
              <p14:xfrm>
                <a:off x="7718654" y="5109501"/>
                <a:ext cx="4436640" cy="109080"/>
              </p14:xfrm>
            </p:contentPart>
          </mc:Choice>
          <mc:Fallback xmlns="">
            <p:pic>
              <p:nvPicPr>
                <p:cNvPr id="16" name="Ink 15">
                  <a:extLst>
                    <a:ext uri="{FF2B5EF4-FFF2-40B4-BE49-F238E27FC236}">
                      <a16:creationId xmlns:a16="http://schemas.microsoft.com/office/drawing/2014/main" id="{C8F4A27D-4328-FD01-2852-DD32585F1734}"/>
                    </a:ext>
                  </a:extLst>
                </p:cNvPr>
                <p:cNvPicPr/>
                <p:nvPr/>
              </p:nvPicPr>
              <p:blipFill>
                <a:blip r:embed="rId10"/>
                <a:stretch>
                  <a:fillRect/>
                </a:stretch>
              </p:blipFill>
              <p:spPr>
                <a:xfrm>
                  <a:off x="7664658" y="5001501"/>
                  <a:ext cx="4544271" cy="3247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3" name="Ink 22">
                  <a:extLst>
                    <a:ext uri="{FF2B5EF4-FFF2-40B4-BE49-F238E27FC236}">
                      <a16:creationId xmlns:a16="http://schemas.microsoft.com/office/drawing/2014/main" id="{9CA09E5F-F96B-5573-5D88-5263E76DF791}"/>
                    </a:ext>
                  </a:extLst>
                </p14:cNvPr>
                <p14:cNvContentPartPr/>
                <p14:nvPr/>
              </p14:nvContentPartPr>
              <p14:xfrm>
                <a:off x="4706174" y="5392101"/>
                <a:ext cx="807480" cy="68760"/>
              </p14:xfrm>
            </p:contentPart>
          </mc:Choice>
          <mc:Fallback xmlns="">
            <p:pic>
              <p:nvPicPr>
                <p:cNvPr id="23" name="Ink 22">
                  <a:extLst>
                    <a:ext uri="{FF2B5EF4-FFF2-40B4-BE49-F238E27FC236}">
                      <a16:creationId xmlns:a16="http://schemas.microsoft.com/office/drawing/2014/main" id="{9CA09E5F-F96B-5573-5D88-5263E76DF791}"/>
                    </a:ext>
                  </a:extLst>
                </p:cNvPr>
                <p:cNvPicPr/>
                <p:nvPr/>
              </p:nvPicPr>
              <p:blipFill>
                <a:blip r:embed="rId12"/>
                <a:stretch>
                  <a:fillRect/>
                </a:stretch>
              </p:blipFill>
              <p:spPr>
                <a:xfrm>
                  <a:off x="4652174" y="5283533"/>
                  <a:ext cx="915120" cy="285535"/>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5" name="Ink 24">
                  <a:extLst>
                    <a:ext uri="{FF2B5EF4-FFF2-40B4-BE49-F238E27FC236}">
                      <a16:creationId xmlns:a16="http://schemas.microsoft.com/office/drawing/2014/main" id="{8633ABB5-ED7C-AD11-5EF2-6EDEFE33BFAF}"/>
                    </a:ext>
                  </a:extLst>
                </p14:cNvPr>
                <p14:cNvContentPartPr/>
                <p14:nvPr/>
              </p14:nvContentPartPr>
              <p14:xfrm>
                <a:off x="8404094" y="5392101"/>
                <a:ext cx="2958840" cy="27360"/>
              </p14:xfrm>
            </p:contentPart>
          </mc:Choice>
          <mc:Fallback xmlns="">
            <p:pic>
              <p:nvPicPr>
                <p:cNvPr id="25" name="Ink 24">
                  <a:extLst>
                    <a:ext uri="{FF2B5EF4-FFF2-40B4-BE49-F238E27FC236}">
                      <a16:creationId xmlns:a16="http://schemas.microsoft.com/office/drawing/2014/main" id="{8633ABB5-ED7C-AD11-5EF2-6EDEFE33BFAF}"/>
                    </a:ext>
                  </a:extLst>
                </p:cNvPr>
                <p:cNvPicPr/>
                <p:nvPr/>
              </p:nvPicPr>
              <p:blipFill>
                <a:blip r:embed="rId14"/>
                <a:stretch>
                  <a:fillRect/>
                </a:stretch>
              </p:blipFill>
              <p:spPr>
                <a:xfrm>
                  <a:off x="8350094" y="5284101"/>
                  <a:ext cx="3066480" cy="243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6" name="Ink 25">
                  <a:extLst>
                    <a:ext uri="{FF2B5EF4-FFF2-40B4-BE49-F238E27FC236}">
                      <a16:creationId xmlns:a16="http://schemas.microsoft.com/office/drawing/2014/main" id="{4E08D7F1-81EB-8335-6288-62BAADE4E46D}"/>
                    </a:ext>
                  </a:extLst>
                </p14:cNvPr>
                <p14:cNvContentPartPr/>
                <p14:nvPr/>
              </p14:nvContentPartPr>
              <p14:xfrm>
                <a:off x="4773494" y="5578581"/>
                <a:ext cx="458280" cy="29160"/>
              </p14:xfrm>
            </p:contentPart>
          </mc:Choice>
          <mc:Fallback xmlns="">
            <p:pic>
              <p:nvPicPr>
                <p:cNvPr id="26" name="Ink 25">
                  <a:extLst>
                    <a:ext uri="{FF2B5EF4-FFF2-40B4-BE49-F238E27FC236}">
                      <a16:creationId xmlns:a16="http://schemas.microsoft.com/office/drawing/2014/main" id="{4E08D7F1-81EB-8335-6288-62BAADE4E46D}"/>
                    </a:ext>
                  </a:extLst>
                </p:cNvPr>
                <p:cNvPicPr/>
                <p:nvPr/>
              </p:nvPicPr>
              <p:blipFill>
                <a:blip r:embed="rId16"/>
                <a:stretch>
                  <a:fillRect/>
                </a:stretch>
              </p:blipFill>
              <p:spPr>
                <a:xfrm>
                  <a:off x="4719494" y="5470581"/>
                  <a:ext cx="565920" cy="2448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8" name="Ink 27">
                  <a:extLst>
                    <a:ext uri="{FF2B5EF4-FFF2-40B4-BE49-F238E27FC236}">
                      <a16:creationId xmlns:a16="http://schemas.microsoft.com/office/drawing/2014/main" id="{73D4743C-C4E1-D69F-3221-68418A90E120}"/>
                    </a:ext>
                  </a:extLst>
                </p14:cNvPr>
                <p14:cNvContentPartPr/>
                <p14:nvPr/>
              </p14:nvContentPartPr>
              <p14:xfrm>
                <a:off x="6226094" y="5594061"/>
                <a:ext cx="5096880" cy="40320"/>
              </p14:xfrm>
            </p:contentPart>
          </mc:Choice>
          <mc:Fallback xmlns="">
            <p:pic>
              <p:nvPicPr>
                <p:cNvPr id="28" name="Ink 27">
                  <a:extLst>
                    <a:ext uri="{FF2B5EF4-FFF2-40B4-BE49-F238E27FC236}">
                      <a16:creationId xmlns:a16="http://schemas.microsoft.com/office/drawing/2014/main" id="{73D4743C-C4E1-D69F-3221-68418A90E120}"/>
                    </a:ext>
                  </a:extLst>
                </p:cNvPr>
                <p:cNvPicPr/>
                <p:nvPr/>
              </p:nvPicPr>
              <p:blipFill>
                <a:blip r:embed="rId18"/>
                <a:stretch>
                  <a:fillRect/>
                </a:stretch>
              </p:blipFill>
              <p:spPr>
                <a:xfrm>
                  <a:off x="6172094" y="5486061"/>
                  <a:ext cx="5204520" cy="2559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0" name="Ink 29">
                  <a:extLst>
                    <a:ext uri="{FF2B5EF4-FFF2-40B4-BE49-F238E27FC236}">
                      <a16:creationId xmlns:a16="http://schemas.microsoft.com/office/drawing/2014/main" id="{6AEA3FA9-BE4C-7194-5063-A1AC33CB32D4}"/>
                    </a:ext>
                  </a:extLst>
                </p14:cNvPr>
                <p14:cNvContentPartPr/>
                <p14:nvPr/>
              </p14:nvContentPartPr>
              <p14:xfrm>
                <a:off x="9211214" y="5875941"/>
                <a:ext cx="2864520" cy="54360"/>
              </p14:xfrm>
            </p:contentPart>
          </mc:Choice>
          <mc:Fallback xmlns="">
            <p:pic>
              <p:nvPicPr>
                <p:cNvPr id="30" name="Ink 29">
                  <a:extLst>
                    <a:ext uri="{FF2B5EF4-FFF2-40B4-BE49-F238E27FC236}">
                      <a16:creationId xmlns:a16="http://schemas.microsoft.com/office/drawing/2014/main" id="{6AEA3FA9-BE4C-7194-5063-A1AC33CB32D4}"/>
                    </a:ext>
                  </a:extLst>
                </p:cNvPr>
                <p:cNvPicPr/>
                <p:nvPr/>
              </p:nvPicPr>
              <p:blipFill>
                <a:blip r:embed="rId20"/>
                <a:stretch>
                  <a:fillRect/>
                </a:stretch>
              </p:blipFill>
              <p:spPr>
                <a:xfrm>
                  <a:off x="9157214" y="5767941"/>
                  <a:ext cx="2972160" cy="270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1" name="Ink 30">
                  <a:extLst>
                    <a:ext uri="{FF2B5EF4-FFF2-40B4-BE49-F238E27FC236}">
                      <a16:creationId xmlns:a16="http://schemas.microsoft.com/office/drawing/2014/main" id="{EDBA2A3E-9BB5-DC23-811E-66623E633F0A}"/>
                    </a:ext>
                  </a:extLst>
                </p14:cNvPr>
                <p14:cNvContentPartPr/>
                <p14:nvPr/>
              </p14:nvContentPartPr>
              <p14:xfrm>
                <a:off x="4773494" y="5996541"/>
                <a:ext cx="7155360" cy="135720"/>
              </p14:xfrm>
            </p:contentPart>
          </mc:Choice>
          <mc:Fallback xmlns="">
            <p:pic>
              <p:nvPicPr>
                <p:cNvPr id="31" name="Ink 30">
                  <a:extLst>
                    <a:ext uri="{FF2B5EF4-FFF2-40B4-BE49-F238E27FC236}">
                      <a16:creationId xmlns:a16="http://schemas.microsoft.com/office/drawing/2014/main" id="{EDBA2A3E-9BB5-DC23-811E-66623E633F0A}"/>
                    </a:ext>
                  </a:extLst>
                </p:cNvPr>
                <p:cNvPicPr/>
                <p:nvPr/>
              </p:nvPicPr>
              <p:blipFill>
                <a:blip r:embed="rId22"/>
                <a:stretch>
                  <a:fillRect/>
                </a:stretch>
              </p:blipFill>
              <p:spPr>
                <a:xfrm>
                  <a:off x="4719494" y="5888541"/>
                  <a:ext cx="7263000" cy="3513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2" name="Ink 31">
                  <a:extLst>
                    <a:ext uri="{FF2B5EF4-FFF2-40B4-BE49-F238E27FC236}">
                      <a16:creationId xmlns:a16="http://schemas.microsoft.com/office/drawing/2014/main" id="{0762BA8D-80A6-268B-C581-1009C01185D3}"/>
                    </a:ext>
                  </a:extLst>
                </p14:cNvPr>
                <p14:cNvContentPartPr/>
                <p14:nvPr/>
              </p14:nvContentPartPr>
              <p14:xfrm>
                <a:off x="4800494" y="6318741"/>
                <a:ext cx="1252440" cy="15120"/>
              </p14:xfrm>
            </p:contentPart>
          </mc:Choice>
          <mc:Fallback xmlns="">
            <p:pic>
              <p:nvPicPr>
                <p:cNvPr id="32" name="Ink 31">
                  <a:extLst>
                    <a:ext uri="{FF2B5EF4-FFF2-40B4-BE49-F238E27FC236}">
                      <a16:creationId xmlns:a16="http://schemas.microsoft.com/office/drawing/2014/main" id="{0762BA8D-80A6-268B-C581-1009C01185D3}"/>
                    </a:ext>
                  </a:extLst>
                </p:cNvPr>
                <p:cNvPicPr/>
                <p:nvPr/>
              </p:nvPicPr>
              <p:blipFill>
                <a:blip r:embed="rId24"/>
                <a:stretch>
                  <a:fillRect/>
                </a:stretch>
              </p:blipFill>
              <p:spPr>
                <a:xfrm>
                  <a:off x="4746494" y="6210741"/>
                  <a:ext cx="1360080" cy="230760"/>
                </a:xfrm>
                <a:prstGeom prst="rect">
                  <a:avLst/>
                </a:prstGeom>
              </p:spPr>
            </p:pic>
          </mc:Fallback>
        </mc:AlternateContent>
        <p:cxnSp>
          <p:nvCxnSpPr>
            <p:cNvPr id="20" name="Straight Arrow Connector 19">
              <a:extLst>
                <a:ext uri="{FF2B5EF4-FFF2-40B4-BE49-F238E27FC236}">
                  <a16:creationId xmlns:a16="http://schemas.microsoft.com/office/drawing/2014/main" id="{A6772E55-F88E-5549-2864-3B6E5057EB57}"/>
                </a:ext>
              </a:extLst>
            </p:cNvPr>
            <p:cNvCxnSpPr>
              <a:cxnSpLocks/>
              <a:stCxn id="6" idx="3"/>
            </p:cNvCxnSpPr>
            <p:nvPr/>
          </p:nvCxnSpPr>
          <p:spPr>
            <a:xfrm>
              <a:off x="2971069" y="5039724"/>
              <a:ext cx="1665978" cy="79677"/>
            </a:xfrm>
            <a:prstGeom prst="straightConnector1">
              <a:avLst/>
            </a:prstGeom>
            <a:ln w="57150">
              <a:solidFill>
                <a:srgbClr val="FF0000"/>
              </a:solidFill>
              <a:tailEnd type="triangle"/>
            </a:ln>
          </p:spPr>
          <p:style>
            <a:lnRef idx="3">
              <a:schemeClr val="accent4"/>
            </a:lnRef>
            <a:fillRef idx="0">
              <a:schemeClr val="accent4"/>
            </a:fillRef>
            <a:effectRef idx="2">
              <a:schemeClr val="accent4"/>
            </a:effectRef>
            <a:fontRef idx="minor">
              <a:schemeClr val="tx1"/>
            </a:fontRef>
          </p:style>
        </p:cxnSp>
        <p:cxnSp>
          <p:nvCxnSpPr>
            <p:cNvPr id="8" name="Straight Arrow Connector 7">
              <a:extLst>
                <a:ext uri="{FF2B5EF4-FFF2-40B4-BE49-F238E27FC236}">
                  <a16:creationId xmlns:a16="http://schemas.microsoft.com/office/drawing/2014/main" id="{235D080D-17CE-F3B3-5E09-CC6C37A84876}"/>
                </a:ext>
              </a:extLst>
            </p:cNvPr>
            <p:cNvCxnSpPr>
              <a:cxnSpLocks/>
            </p:cNvCxnSpPr>
            <p:nvPr/>
          </p:nvCxnSpPr>
          <p:spPr>
            <a:xfrm>
              <a:off x="3779174" y="5710581"/>
              <a:ext cx="3612226" cy="0"/>
            </a:xfrm>
            <a:prstGeom prst="straightConnector1">
              <a:avLst/>
            </a:prstGeom>
            <a:ln w="57150">
              <a:solidFill>
                <a:srgbClr val="FF0000"/>
              </a:solidFill>
              <a:tailEnd type="triangle"/>
            </a:ln>
          </p:spPr>
          <p:style>
            <a:lnRef idx="3">
              <a:schemeClr val="accent4"/>
            </a:lnRef>
            <a:fillRef idx="0">
              <a:schemeClr val="accent4"/>
            </a:fillRef>
            <a:effectRef idx="2">
              <a:schemeClr val="accent4"/>
            </a:effectRef>
            <a:fontRef idx="minor">
              <a:schemeClr val="tx1"/>
            </a:fontRef>
          </p:style>
        </p:cxnSp>
        <p:sp>
          <p:nvSpPr>
            <p:cNvPr id="9" name="TextBox 8">
              <a:extLst>
                <a:ext uri="{FF2B5EF4-FFF2-40B4-BE49-F238E27FC236}">
                  <a16:creationId xmlns:a16="http://schemas.microsoft.com/office/drawing/2014/main" id="{20B14B17-F099-4A86-1CB2-6D6FA919883B}"/>
                </a:ext>
              </a:extLst>
            </p:cNvPr>
            <p:cNvSpPr txBox="1"/>
            <p:nvPr/>
          </p:nvSpPr>
          <p:spPr>
            <a:xfrm>
              <a:off x="3417557" y="5448971"/>
              <a:ext cx="323880" cy="523220"/>
            </a:xfrm>
            <a:prstGeom prst="rect">
              <a:avLst/>
            </a:prstGeom>
            <a:noFill/>
          </p:spPr>
          <p:txBody>
            <a:bodyPr wrap="square" rtlCol="0">
              <a:spAutoFit/>
            </a:bodyPr>
            <a:lstStyle/>
            <a:p>
              <a:r>
                <a:rPr lang="en-US" sz="2800" b="1" dirty="0"/>
                <a:t>2</a:t>
              </a:r>
            </a:p>
          </p:txBody>
        </p:sp>
        <p:sp>
          <p:nvSpPr>
            <p:cNvPr id="6" name="TextBox 5">
              <a:extLst>
                <a:ext uri="{FF2B5EF4-FFF2-40B4-BE49-F238E27FC236}">
                  <a16:creationId xmlns:a16="http://schemas.microsoft.com/office/drawing/2014/main" id="{C139B4FD-86F8-FEB4-D25B-0FFE2C4FB4B9}"/>
                </a:ext>
              </a:extLst>
            </p:cNvPr>
            <p:cNvSpPr txBox="1"/>
            <p:nvPr/>
          </p:nvSpPr>
          <p:spPr>
            <a:xfrm>
              <a:off x="2647189" y="4778114"/>
              <a:ext cx="323880" cy="523220"/>
            </a:xfrm>
            <a:prstGeom prst="rect">
              <a:avLst/>
            </a:prstGeom>
            <a:noFill/>
          </p:spPr>
          <p:txBody>
            <a:bodyPr wrap="square" rtlCol="0">
              <a:spAutoFit/>
            </a:bodyPr>
            <a:lstStyle/>
            <a:p>
              <a:r>
                <a:rPr lang="en-US" sz="2800" b="1" dirty="0"/>
                <a:t>1</a:t>
              </a:r>
            </a:p>
          </p:txBody>
        </p:sp>
        <p:cxnSp>
          <p:nvCxnSpPr>
            <p:cNvPr id="4" name="Straight Arrow Connector 3">
              <a:extLst>
                <a:ext uri="{FF2B5EF4-FFF2-40B4-BE49-F238E27FC236}">
                  <a16:creationId xmlns:a16="http://schemas.microsoft.com/office/drawing/2014/main" id="{23082196-DF03-C094-8C32-844023D53B7C}"/>
                </a:ext>
              </a:extLst>
            </p:cNvPr>
            <p:cNvCxnSpPr>
              <a:cxnSpLocks/>
            </p:cNvCxnSpPr>
            <p:nvPr/>
          </p:nvCxnSpPr>
          <p:spPr>
            <a:xfrm>
              <a:off x="3009535" y="6207921"/>
              <a:ext cx="1780324" cy="0"/>
            </a:xfrm>
            <a:prstGeom prst="straightConnector1">
              <a:avLst/>
            </a:prstGeom>
            <a:ln w="57150">
              <a:solidFill>
                <a:srgbClr val="FF0000"/>
              </a:solidFill>
              <a:tailEnd type="triangle"/>
            </a:ln>
          </p:spPr>
          <p:style>
            <a:lnRef idx="3">
              <a:schemeClr val="accent4"/>
            </a:lnRef>
            <a:fillRef idx="0">
              <a:schemeClr val="accent4"/>
            </a:fillRef>
            <a:effectRef idx="2">
              <a:schemeClr val="accent4"/>
            </a:effectRef>
            <a:fontRef idx="minor">
              <a:schemeClr val="tx1"/>
            </a:fontRef>
          </p:style>
        </p:cxnSp>
      </p:grpSp>
      <p:pic>
        <p:nvPicPr>
          <p:cNvPr id="22" name="Picture 21">
            <a:extLst>
              <a:ext uri="{FF2B5EF4-FFF2-40B4-BE49-F238E27FC236}">
                <a16:creationId xmlns:a16="http://schemas.microsoft.com/office/drawing/2014/main" id="{1A2D4C7F-42B8-F426-BBE0-4D3CB3D48B0F}"/>
              </a:ext>
            </a:extLst>
          </p:cNvPr>
          <p:cNvPicPr>
            <a:picLocks noChangeAspect="1"/>
          </p:cNvPicPr>
          <p:nvPr/>
        </p:nvPicPr>
        <p:blipFill>
          <a:blip r:embed="rId25"/>
          <a:stretch>
            <a:fillRect/>
          </a:stretch>
        </p:blipFill>
        <p:spPr>
          <a:xfrm>
            <a:off x="5943600" y="694363"/>
            <a:ext cx="6211694" cy="2785743"/>
          </a:xfrm>
          <a:prstGeom prst="rect">
            <a:avLst/>
          </a:prstGeom>
        </p:spPr>
      </p:pic>
    </p:spTree>
    <p:extLst>
      <p:ext uri="{BB962C8B-B14F-4D97-AF65-F5344CB8AC3E}">
        <p14:creationId xmlns:p14="http://schemas.microsoft.com/office/powerpoint/2010/main" val="13469486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66F48E-1033-A613-E001-0FAE3A38BEBD}"/>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AC93E86D-FCD7-53C1-65A9-FD53B8F5F8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7">
            <a:extLst>
              <a:ext uri="{FF2B5EF4-FFF2-40B4-BE49-F238E27FC236}">
                <a16:creationId xmlns:a16="http://schemas.microsoft.com/office/drawing/2014/main" id="{7B201809-35F6-3002-3882-FA93480D8565}"/>
              </a:ext>
            </a:extLst>
          </p:cNvPr>
          <p:cNvSpPr>
            <a:spLocks noGrp="1"/>
          </p:cNvSpPr>
          <p:nvPr>
            <p:ph type="title"/>
          </p:nvPr>
        </p:nvSpPr>
        <p:spPr>
          <a:xfrm>
            <a:off x="0" y="0"/>
            <a:ext cx="12192000" cy="914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fontScale="90000"/>
          </a:bodyPr>
          <a:lstStyle/>
          <a:p>
            <a:pPr algn="l"/>
            <a:r>
              <a:rPr lang="en-US" sz="2400" b="1" dirty="0">
                <a:latin typeface="+mj-lt"/>
                <a:cs typeface="+mj-cs"/>
              </a:rPr>
              <a:t>EPA Fraud in water system Science and Analysis  </a:t>
            </a:r>
            <a:r>
              <a:rPr lang="en-US" sz="2400" b="1" dirty="0">
                <a:solidFill>
                  <a:srgbClr val="00B050"/>
                </a:solidFill>
                <a:latin typeface="+mj-lt"/>
              </a:rPr>
              <a:t>Metallic</a:t>
            </a:r>
            <a:r>
              <a:rPr lang="en-US" sz="2400" b="1" dirty="0">
                <a:latin typeface="+mj-lt"/>
              </a:rPr>
              <a:t> and </a:t>
            </a:r>
            <a:r>
              <a:rPr lang="en-US" sz="2400" b="1" dirty="0">
                <a:solidFill>
                  <a:srgbClr val="FF0000"/>
                </a:solidFill>
                <a:latin typeface="+mj-lt"/>
              </a:rPr>
              <a:t>Ionic</a:t>
            </a:r>
            <a:r>
              <a:rPr lang="en-US" sz="2400" b="1" dirty="0">
                <a:latin typeface="+mj-lt"/>
              </a:rPr>
              <a:t> </a:t>
            </a:r>
            <a:r>
              <a:rPr lang="en-US" sz="2800" b="1" dirty="0">
                <a:latin typeface="+mj-lt"/>
              </a:rPr>
              <a:t>Lead </a:t>
            </a:r>
            <a:r>
              <a:rPr lang="en-US" sz="2400" b="1" dirty="0">
                <a:latin typeface="+mj-lt"/>
              </a:rPr>
              <a:t>in our water supply, in the</a:t>
            </a:r>
            <a:br>
              <a:rPr lang="en-US" sz="2400" b="1" dirty="0">
                <a:latin typeface="+mj-lt"/>
              </a:rPr>
            </a:br>
            <a:r>
              <a:rPr lang="en-US" sz="2400" b="1" dirty="0">
                <a:solidFill>
                  <a:srgbClr val="FF0000"/>
                </a:solidFill>
                <a:latin typeface="+mj-lt"/>
              </a:rPr>
              <a:t>United</a:t>
            </a:r>
            <a:r>
              <a:rPr lang="en-US" sz="2400" b="1" dirty="0">
                <a:latin typeface="+mj-lt"/>
              </a:rPr>
              <a:t> </a:t>
            </a:r>
            <a:r>
              <a:rPr lang="en-US" sz="2400" b="1" dirty="0">
                <a:solidFill>
                  <a:schemeClr val="bg1"/>
                </a:solidFill>
                <a:latin typeface="+mj-lt"/>
              </a:rPr>
              <a:t>States</a:t>
            </a:r>
            <a:r>
              <a:rPr lang="en-US" sz="2400" b="1" dirty="0">
                <a:latin typeface="+mj-lt"/>
              </a:rPr>
              <a:t> of </a:t>
            </a:r>
            <a:r>
              <a:rPr lang="en-US" sz="2400" b="1" dirty="0">
                <a:solidFill>
                  <a:srgbClr val="002060"/>
                </a:solidFill>
                <a:latin typeface="+mj-lt"/>
              </a:rPr>
              <a:t>America  		Summary</a:t>
            </a:r>
            <a:br>
              <a:rPr lang="en-US" sz="2400" b="1" dirty="0">
                <a:latin typeface="+mj-lt"/>
              </a:rPr>
            </a:br>
            <a:endParaRPr lang="en-US" sz="2400" b="1" dirty="0">
              <a:latin typeface="+mj-lt"/>
              <a:cs typeface="+mj-cs"/>
            </a:endParaRPr>
          </a:p>
        </p:txBody>
      </p:sp>
      <p:grpSp>
        <p:nvGrpSpPr>
          <p:cNvPr id="50" name="Group 49">
            <a:extLst>
              <a:ext uri="{FF2B5EF4-FFF2-40B4-BE49-F238E27FC236}">
                <a16:creationId xmlns:a16="http://schemas.microsoft.com/office/drawing/2014/main" id="{3BA451C8-F891-AFD0-3632-B8660242B453}"/>
              </a:ext>
            </a:extLst>
          </p:cNvPr>
          <p:cNvGrpSpPr/>
          <p:nvPr/>
        </p:nvGrpSpPr>
        <p:grpSpPr>
          <a:xfrm>
            <a:off x="89272" y="983403"/>
            <a:ext cx="10566072" cy="5791200"/>
            <a:chOff x="89272" y="983403"/>
            <a:chExt cx="10566072" cy="5791200"/>
          </a:xfrm>
        </p:grpSpPr>
        <p:sp>
          <p:nvSpPr>
            <p:cNvPr id="6" name="TextBox 5">
              <a:extLst>
                <a:ext uri="{FF2B5EF4-FFF2-40B4-BE49-F238E27FC236}">
                  <a16:creationId xmlns:a16="http://schemas.microsoft.com/office/drawing/2014/main" id="{074FEAC4-BEB8-942A-20A9-CBC113BF229A}"/>
                </a:ext>
              </a:extLst>
            </p:cNvPr>
            <p:cNvSpPr txBox="1"/>
            <p:nvPr/>
          </p:nvSpPr>
          <p:spPr>
            <a:xfrm>
              <a:off x="10331464" y="4727291"/>
              <a:ext cx="323880" cy="523220"/>
            </a:xfrm>
            <a:prstGeom prst="rect">
              <a:avLst/>
            </a:prstGeom>
            <a:noFill/>
          </p:spPr>
          <p:txBody>
            <a:bodyPr wrap="square" rtlCol="0">
              <a:spAutoFit/>
            </a:bodyPr>
            <a:lstStyle/>
            <a:p>
              <a:r>
                <a:rPr lang="en-US" sz="2800" b="1" dirty="0"/>
                <a:t>4</a:t>
              </a:r>
            </a:p>
          </p:txBody>
        </p:sp>
        <p:sp>
          <p:nvSpPr>
            <p:cNvPr id="8" name="TextBox 7">
              <a:extLst>
                <a:ext uri="{FF2B5EF4-FFF2-40B4-BE49-F238E27FC236}">
                  <a16:creationId xmlns:a16="http://schemas.microsoft.com/office/drawing/2014/main" id="{0124B277-5C7D-A41F-0F44-B6A06E5F3158}"/>
                </a:ext>
              </a:extLst>
            </p:cNvPr>
            <p:cNvSpPr txBox="1"/>
            <p:nvPr/>
          </p:nvSpPr>
          <p:spPr>
            <a:xfrm>
              <a:off x="9116762" y="3050561"/>
              <a:ext cx="323880" cy="523220"/>
            </a:xfrm>
            <a:prstGeom prst="rect">
              <a:avLst/>
            </a:prstGeom>
            <a:noFill/>
          </p:spPr>
          <p:txBody>
            <a:bodyPr wrap="square" rtlCol="0">
              <a:spAutoFit/>
            </a:bodyPr>
            <a:lstStyle/>
            <a:p>
              <a:r>
                <a:rPr lang="en-US" sz="2800" b="1" dirty="0"/>
                <a:t>2</a:t>
              </a:r>
            </a:p>
          </p:txBody>
        </p:sp>
        <p:sp>
          <p:nvSpPr>
            <p:cNvPr id="21" name="TextBox 20">
              <a:extLst>
                <a:ext uri="{FF2B5EF4-FFF2-40B4-BE49-F238E27FC236}">
                  <a16:creationId xmlns:a16="http://schemas.microsoft.com/office/drawing/2014/main" id="{6943E18B-99DB-6B91-6110-623649640467}"/>
                </a:ext>
              </a:extLst>
            </p:cNvPr>
            <p:cNvSpPr txBox="1"/>
            <p:nvPr/>
          </p:nvSpPr>
          <p:spPr>
            <a:xfrm>
              <a:off x="9713882" y="3864053"/>
              <a:ext cx="323880" cy="523220"/>
            </a:xfrm>
            <a:prstGeom prst="rect">
              <a:avLst/>
            </a:prstGeom>
            <a:noFill/>
          </p:spPr>
          <p:txBody>
            <a:bodyPr wrap="square" rtlCol="0">
              <a:spAutoFit/>
            </a:bodyPr>
            <a:lstStyle/>
            <a:p>
              <a:r>
                <a:rPr lang="en-US" sz="2800" b="1" dirty="0"/>
                <a:t>3</a:t>
              </a:r>
            </a:p>
          </p:txBody>
        </p:sp>
        <p:sp>
          <p:nvSpPr>
            <p:cNvPr id="22" name="TextBox 21">
              <a:extLst>
                <a:ext uri="{FF2B5EF4-FFF2-40B4-BE49-F238E27FC236}">
                  <a16:creationId xmlns:a16="http://schemas.microsoft.com/office/drawing/2014/main" id="{7634C97F-BC61-3B03-0861-88306F253883}"/>
                </a:ext>
              </a:extLst>
            </p:cNvPr>
            <p:cNvSpPr txBox="1"/>
            <p:nvPr/>
          </p:nvSpPr>
          <p:spPr>
            <a:xfrm>
              <a:off x="9510678" y="1419541"/>
              <a:ext cx="323880" cy="523220"/>
            </a:xfrm>
            <a:prstGeom prst="rect">
              <a:avLst/>
            </a:prstGeom>
            <a:noFill/>
          </p:spPr>
          <p:txBody>
            <a:bodyPr wrap="square" rtlCol="0">
              <a:spAutoFit/>
            </a:bodyPr>
            <a:lstStyle/>
            <a:p>
              <a:r>
                <a:rPr lang="en-US" sz="2800" b="1" dirty="0"/>
                <a:t>1</a:t>
              </a:r>
            </a:p>
          </p:txBody>
        </p:sp>
        <p:pic>
          <p:nvPicPr>
            <p:cNvPr id="3" name="Picture 2">
              <a:extLst>
                <a:ext uri="{FF2B5EF4-FFF2-40B4-BE49-F238E27FC236}">
                  <a16:creationId xmlns:a16="http://schemas.microsoft.com/office/drawing/2014/main" id="{AD756912-1206-7B95-3E60-51AA3D54131E}"/>
                </a:ext>
              </a:extLst>
            </p:cNvPr>
            <p:cNvPicPr>
              <a:picLocks noChangeAspect="1"/>
            </p:cNvPicPr>
            <p:nvPr/>
          </p:nvPicPr>
          <p:blipFill>
            <a:blip r:embed="rId3"/>
            <a:stretch>
              <a:fillRect/>
            </a:stretch>
          </p:blipFill>
          <p:spPr>
            <a:xfrm>
              <a:off x="89272" y="983403"/>
              <a:ext cx="8546236" cy="5791200"/>
            </a:xfrm>
            <a:prstGeom prst="rect">
              <a:avLst/>
            </a:prstGeom>
          </p:spPr>
        </p:pic>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F254BEF8-C35A-E8FA-8FCA-81BDA2712DDD}"/>
                    </a:ext>
                  </a:extLst>
                </p14:cNvPr>
                <p14:cNvContentPartPr/>
                <p14:nvPr/>
              </p14:nvContentPartPr>
              <p14:xfrm>
                <a:off x="6171946" y="1666461"/>
                <a:ext cx="2071080" cy="82080"/>
              </p14:xfrm>
            </p:contentPart>
          </mc:Choice>
          <mc:Fallback xmlns="">
            <p:pic>
              <p:nvPicPr>
                <p:cNvPr id="9" name="Ink 8">
                  <a:extLst>
                    <a:ext uri="{FF2B5EF4-FFF2-40B4-BE49-F238E27FC236}">
                      <a16:creationId xmlns:a16="http://schemas.microsoft.com/office/drawing/2014/main" id="{F254BEF8-C35A-E8FA-8FCA-81BDA2712DDD}"/>
                    </a:ext>
                  </a:extLst>
                </p:cNvPr>
                <p:cNvPicPr/>
                <p:nvPr/>
              </p:nvPicPr>
              <p:blipFill>
                <a:blip r:embed="rId5"/>
                <a:stretch>
                  <a:fillRect/>
                </a:stretch>
              </p:blipFill>
              <p:spPr>
                <a:xfrm>
                  <a:off x="6118306" y="1558461"/>
                  <a:ext cx="2178720" cy="2977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a:extLst>
                    <a:ext uri="{FF2B5EF4-FFF2-40B4-BE49-F238E27FC236}">
                      <a16:creationId xmlns:a16="http://schemas.microsoft.com/office/drawing/2014/main" id="{AE80ED63-C978-72DB-1D6D-9483AED908ED}"/>
                    </a:ext>
                  </a:extLst>
                </p14:cNvPr>
                <p14:cNvContentPartPr/>
                <p14:nvPr/>
              </p14:nvContentPartPr>
              <p14:xfrm>
                <a:off x="1290346" y="1990101"/>
                <a:ext cx="1506960" cy="13680"/>
              </p14:xfrm>
            </p:contentPart>
          </mc:Choice>
          <mc:Fallback xmlns="">
            <p:pic>
              <p:nvPicPr>
                <p:cNvPr id="11" name="Ink 10">
                  <a:extLst>
                    <a:ext uri="{FF2B5EF4-FFF2-40B4-BE49-F238E27FC236}">
                      <a16:creationId xmlns:a16="http://schemas.microsoft.com/office/drawing/2014/main" id="{AE80ED63-C978-72DB-1D6D-9483AED908ED}"/>
                    </a:ext>
                  </a:extLst>
                </p:cNvPr>
                <p:cNvPicPr/>
                <p:nvPr/>
              </p:nvPicPr>
              <p:blipFill>
                <a:blip r:embed="rId7"/>
                <a:stretch>
                  <a:fillRect/>
                </a:stretch>
              </p:blipFill>
              <p:spPr>
                <a:xfrm>
                  <a:off x="1236346" y="1882101"/>
                  <a:ext cx="1614600" cy="2293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4" name="Ink 13">
                  <a:extLst>
                    <a:ext uri="{FF2B5EF4-FFF2-40B4-BE49-F238E27FC236}">
                      <a16:creationId xmlns:a16="http://schemas.microsoft.com/office/drawing/2014/main" id="{AF0E18B9-B1BB-177C-ADE5-3353A54DCF4A}"/>
                    </a:ext>
                  </a:extLst>
                </p14:cNvPr>
                <p14:cNvContentPartPr/>
                <p14:nvPr/>
              </p14:nvContentPartPr>
              <p14:xfrm>
                <a:off x="3415214" y="1976421"/>
                <a:ext cx="458280" cy="41040"/>
              </p14:xfrm>
            </p:contentPart>
          </mc:Choice>
          <mc:Fallback xmlns="">
            <p:pic>
              <p:nvPicPr>
                <p:cNvPr id="14" name="Ink 13">
                  <a:extLst>
                    <a:ext uri="{FF2B5EF4-FFF2-40B4-BE49-F238E27FC236}">
                      <a16:creationId xmlns:a16="http://schemas.microsoft.com/office/drawing/2014/main" id="{AF0E18B9-B1BB-177C-ADE5-3353A54DCF4A}"/>
                    </a:ext>
                  </a:extLst>
                </p:cNvPr>
                <p:cNvPicPr/>
                <p:nvPr/>
              </p:nvPicPr>
              <p:blipFill>
                <a:blip r:embed="rId9"/>
                <a:stretch>
                  <a:fillRect/>
                </a:stretch>
              </p:blipFill>
              <p:spPr>
                <a:xfrm>
                  <a:off x="3361214" y="1868421"/>
                  <a:ext cx="565920" cy="2566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5" name="Ink 14">
                  <a:extLst>
                    <a:ext uri="{FF2B5EF4-FFF2-40B4-BE49-F238E27FC236}">
                      <a16:creationId xmlns:a16="http://schemas.microsoft.com/office/drawing/2014/main" id="{201052A1-6A2D-CD06-6BCE-AD077B98F75C}"/>
                    </a:ext>
                  </a:extLst>
                </p14:cNvPr>
                <p14:cNvContentPartPr/>
                <p14:nvPr/>
              </p14:nvContentPartPr>
              <p14:xfrm>
                <a:off x="5849174" y="1908741"/>
                <a:ext cx="1365480" cy="68040"/>
              </p14:xfrm>
            </p:contentPart>
          </mc:Choice>
          <mc:Fallback xmlns="">
            <p:pic>
              <p:nvPicPr>
                <p:cNvPr id="15" name="Ink 14">
                  <a:extLst>
                    <a:ext uri="{FF2B5EF4-FFF2-40B4-BE49-F238E27FC236}">
                      <a16:creationId xmlns:a16="http://schemas.microsoft.com/office/drawing/2014/main" id="{201052A1-6A2D-CD06-6BCE-AD077B98F75C}"/>
                    </a:ext>
                  </a:extLst>
                </p:cNvPr>
                <p:cNvPicPr/>
                <p:nvPr/>
              </p:nvPicPr>
              <p:blipFill>
                <a:blip r:embed="rId11"/>
                <a:stretch>
                  <a:fillRect/>
                </a:stretch>
              </p:blipFill>
              <p:spPr>
                <a:xfrm>
                  <a:off x="5795534" y="1800741"/>
                  <a:ext cx="1473120" cy="2836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6" name="Ink 15">
                  <a:extLst>
                    <a:ext uri="{FF2B5EF4-FFF2-40B4-BE49-F238E27FC236}">
                      <a16:creationId xmlns:a16="http://schemas.microsoft.com/office/drawing/2014/main" id="{27EE8FCC-4C46-54CD-6213-0627BEDF6F71}"/>
                    </a:ext>
                  </a:extLst>
                </p14:cNvPr>
                <p14:cNvContentPartPr/>
                <p14:nvPr/>
              </p14:nvContentPartPr>
              <p14:xfrm>
                <a:off x="1304174" y="2419941"/>
                <a:ext cx="550800" cy="360"/>
              </p14:xfrm>
            </p:contentPart>
          </mc:Choice>
          <mc:Fallback xmlns="">
            <p:pic>
              <p:nvPicPr>
                <p:cNvPr id="16" name="Ink 15">
                  <a:extLst>
                    <a:ext uri="{FF2B5EF4-FFF2-40B4-BE49-F238E27FC236}">
                      <a16:creationId xmlns:a16="http://schemas.microsoft.com/office/drawing/2014/main" id="{27EE8FCC-4C46-54CD-6213-0627BEDF6F71}"/>
                    </a:ext>
                  </a:extLst>
                </p:cNvPr>
                <p:cNvPicPr/>
                <p:nvPr/>
              </p:nvPicPr>
              <p:blipFill>
                <a:blip r:embed="rId13"/>
                <a:stretch>
                  <a:fillRect/>
                </a:stretch>
              </p:blipFill>
              <p:spPr>
                <a:xfrm>
                  <a:off x="1250174" y="2312301"/>
                  <a:ext cx="65844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3" name="Ink 22">
                  <a:extLst>
                    <a:ext uri="{FF2B5EF4-FFF2-40B4-BE49-F238E27FC236}">
                      <a16:creationId xmlns:a16="http://schemas.microsoft.com/office/drawing/2014/main" id="{6C4B3490-C3FE-6A59-1027-3E558FC3DFF6}"/>
                    </a:ext>
                  </a:extLst>
                </p14:cNvPr>
                <p14:cNvContentPartPr/>
                <p14:nvPr/>
              </p14:nvContentPartPr>
              <p14:xfrm>
                <a:off x="7704974" y="3320301"/>
                <a:ext cx="597960" cy="28440"/>
              </p14:xfrm>
            </p:contentPart>
          </mc:Choice>
          <mc:Fallback xmlns="">
            <p:pic>
              <p:nvPicPr>
                <p:cNvPr id="23" name="Ink 22">
                  <a:extLst>
                    <a:ext uri="{FF2B5EF4-FFF2-40B4-BE49-F238E27FC236}">
                      <a16:creationId xmlns:a16="http://schemas.microsoft.com/office/drawing/2014/main" id="{6C4B3490-C3FE-6A59-1027-3E558FC3DFF6}"/>
                    </a:ext>
                  </a:extLst>
                </p:cNvPr>
                <p:cNvPicPr/>
                <p:nvPr/>
              </p:nvPicPr>
              <p:blipFill>
                <a:blip r:embed="rId15"/>
                <a:stretch>
                  <a:fillRect/>
                </a:stretch>
              </p:blipFill>
              <p:spPr>
                <a:xfrm>
                  <a:off x="7650974" y="3212301"/>
                  <a:ext cx="705600" cy="2440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5" name="Ink 24">
                  <a:extLst>
                    <a:ext uri="{FF2B5EF4-FFF2-40B4-BE49-F238E27FC236}">
                      <a16:creationId xmlns:a16="http://schemas.microsoft.com/office/drawing/2014/main" id="{32E01855-9E74-F574-5DE5-035DACE6E0E3}"/>
                    </a:ext>
                  </a:extLst>
                </p14:cNvPr>
                <p14:cNvContentPartPr/>
                <p14:nvPr/>
              </p14:nvContentPartPr>
              <p14:xfrm>
                <a:off x="2084294" y="3549981"/>
                <a:ext cx="1466280" cy="54000"/>
              </p14:xfrm>
            </p:contentPart>
          </mc:Choice>
          <mc:Fallback xmlns="">
            <p:pic>
              <p:nvPicPr>
                <p:cNvPr id="25" name="Ink 24">
                  <a:extLst>
                    <a:ext uri="{FF2B5EF4-FFF2-40B4-BE49-F238E27FC236}">
                      <a16:creationId xmlns:a16="http://schemas.microsoft.com/office/drawing/2014/main" id="{32E01855-9E74-F574-5DE5-035DACE6E0E3}"/>
                    </a:ext>
                  </a:extLst>
                </p:cNvPr>
                <p:cNvPicPr/>
                <p:nvPr/>
              </p:nvPicPr>
              <p:blipFill>
                <a:blip r:embed="rId17"/>
                <a:stretch>
                  <a:fillRect/>
                </a:stretch>
              </p:blipFill>
              <p:spPr>
                <a:xfrm>
                  <a:off x="2030294" y="3441981"/>
                  <a:ext cx="1573920" cy="2696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6" name="Ink 25">
                  <a:extLst>
                    <a:ext uri="{FF2B5EF4-FFF2-40B4-BE49-F238E27FC236}">
                      <a16:creationId xmlns:a16="http://schemas.microsoft.com/office/drawing/2014/main" id="{5DEDFA8A-9C89-8AF3-A38D-380F43F06EA3}"/>
                    </a:ext>
                  </a:extLst>
                </p14:cNvPr>
                <p14:cNvContentPartPr/>
                <p14:nvPr/>
              </p14:nvContentPartPr>
              <p14:xfrm>
                <a:off x="2245574" y="4248021"/>
                <a:ext cx="2903400" cy="69480"/>
              </p14:xfrm>
            </p:contentPart>
          </mc:Choice>
          <mc:Fallback xmlns="">
            <p:pic>
              <p:nvPicPr>
                <p:cNvPr id="26" name="Ink 25">
                  <a:extLst>
                    <a:ext uri="{FF2B5EF4-FFF2-40B4-BE49-F238E27FC236}">
                      <a16:creationId xmlns:a16="http://schemas.microsoft.com/office/drawing/2014/main" id="{5DEDFA8A-9C89-8AF3-A38D-380F43F06EA3}"/>
                    </a:ext>
                  </a:extLst>
                </p:cNvPr>
                <p:cNvPicPr/>
                <p:nvPr/>
              </p:nvPicPr>
              <p:blipFill>
                <a:blip r:embed="rId19"/>
                <a:stretch>
                  <a:fillRect/>
                </a:stretch>
              </p:blipFill>
              <p:spPr>
                <a:xfrm>
                  <a:off x="2191574" y="4140381"/>
                  <a:ext cx="3011040" cy="2851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8" name="Ink 27">
                  <a:extLst>
                    <a:ext uri="{FF2B5EF4-FFF2-40B4-BE49-F238E27FC236}">
                      <a16:creationId xmlns:a16="http://schemas.microsoft.com/office/drawing/2014/main" id="{32EFED89-58C0-3D15-39B7-B0E6E51920A1}"/>
                    </a:ext>
                  </a:extLst>
                </p14:cNvPr>
                <p14:cNvContentPartPr/>
                <p14:nvPr/>
              </p14:nvContentPartPr>
              <p14:xfrm>
                <a:off x="6925214" y="4222101"/>
                <a:ext cx="1344600" cy="40680"/>
              </p14:xfrm>
            </p:contentPart>
          </mc:Choice>
          <mc:Fallback xmlns="">
            <p:pic>
              <p:nvPicPr>
                <p:cNvPr id="28" name="Ink 27">
                  <a:extLst>
                    <a:ext uri="{FF2B5EF4-FFF2-40B4-BE49-F238E27FC236}">
                      <a16:creationId xmlns:a16="http://schemas.microsoft.com/office/drawing/2014/main" id="{32EFED89-58C0-3D15-39B7-B0E6E51920A1}"/>
                    </a:ext>
                  </a:extLst>
                </p:cNvPr>
                <p:cNvPicPr/>
                <p:nvPr/>
              </p:nvPicPr>
              <p:blipFill>
                <a:blip r:embed="rId21"/>
                <a:stretch>
                  <a:fillRect/>
                </a:stretch>
              </p:blipFill>
              <p:spPr>
                <a:xfrm>
                  <a:off x="6871214" y="4114101"/>
                  <a:ext cx="1452240" cy="2563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9" name="Ink 28">
                  <a:extLst>
                    <a:ext uri="{FF2B5EF4-FFF2-40B4-BE49-F238E27FC236}">
                      <a16:creationId xmlns:a16="http://schemas.microsoft.com/office/drawing/2014/main" id="{1CDAE427-05F9-08F5-B844-B995EB831D89}"/>
                    </a:ext>
                  </a:extLst>
                </p14:cNvPr>
                <p14:cNvContentPartPr/>
                <p14:nvPr/>
              </p14:nvContentPartPr>
              <p14:xfrm>
                <a:off x="1895654" y="4423701"/>
                <a:ext cx="721440" cy="26640"/>
              </p14:xfrm>
            </p:contentPart>
          </mc:Choice>
          <mc:Fallback xmlns="">
            <p:pic>
              <p:nvPicPr>
                <p:cNvPr id="29" name="Ink 28">
                  <a:extLst>
                    <a:ext uri="{FF2B5EF4-FFF2-40B4-BE49-F238E27FC236}">
                      <a16:creationId xmlns:a16="http://schemas.microsoft.com/office/drawing/2014/main" id="{1CDAE427-05F9-08F5-B844-B995EB831D89}"/>
                    </a:ext>
                  </a:extLst>
                </p:cNvPr>
                <p:cNvPicPr/>
                <p:nvPr/>
              </p:nvPicPr>
              <p:blipFill>
                <a:blip r:embed="rId23"/>
                <a:stretch>
                  <a:fillRect/>
                </a:stretch>
              </p:blipFill>
              <p:spPr>
                <a:xfrm>
                  <a:off x="1842014" y="4316061"/>
                  <a:ext cx="829080" cy="24228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0" name="Ink 29">
                  <a:extLst>
                    <a:ext uri="{FF2B5EF4-FFF2-40B4-BE49-F238E27FC236}">
                      <a16:creationId xmlns:a16="http://schemas.microsoft.com/office/drawing/2014/main" id="{EAA7CEC3-8119-94AD-5DC8-537EFF859099}"/>
                    </a:ext>
                  </a:extLst>
                </p14:cNvPr>
                <p14:cNvContentPartPr/>
                <p14:nvPr/>
              </p14:nvContentPartPr>
              <p14:xfrm>
                <a:off x="1963334" y="4866861"/>
                <a:ext cx="1666080" cy="28440"/>
              </p14:xfrm>
            </p:contentPart>
          </mc:Choice>
          <mc:Fallback xmlns="">
            <p:pic>
              <p:nvPicPr>
                <p:cNvPr id="30" name="Ink 29">
                  <a:extLst>
                    <a:ext uri="{FF2B5EF4-FFF2-40B4-BE49-F238E27FC236}">
                      <a16:creationId xmlns:a16="http://schemas.microsoft.com/office/drawing/2014/main" id="{EAA7CEC3-8119-94AD-5DC8-537EFF859099}"/>
                    </a:ext>
                  </a:extLst>
                </p:cNvPr>
                <p:cNvPicPr/>
                <p:nvPr/>
              </p:nvPicPr>
              <p:blipFill>
                <a:blip r:embed="rId25"/>
                <a:stretch>
                  <a:fillRect/>
                </a:stretch>
              </p:blipFill>
              <p:spPr>
                <a:xfrm>
                  <a:off x="1909694" y="4758861"/>
                  <a:ext cx="1773720" cy="24408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31" name="Ink 30">
                  <a:extLst>
                    <a:ext uri="{FF2B5EF4-FFF2-40B4-BE49-F238E27FC236}">
                      <a16:creationId xmlns:a16="http://schemas.microsoft.com/office/drawing/2014/main" id="{0968A90F-0120-DE82-5B76-D7799B4AAD5D}"/>
                    </a:ext>
                  </a:extLst>
                </p14:cNvPr>
                <p14:cNvContentPartPr/>
                <p14:nvPr/>
              </p14:nvContentPartPr>
              <p14:xfrm>
                <a:off x="4477574" y="4853541"/>
                <a:ext cx="510840" cy="14760"/>
              </p14:xfrm>
            </p:contentPart>
          </mc:Choice>
          <mc:Fallback xmlns="">
            <p:pic>
              <p:nvPicPr>
                <p:cNvPr id="31" name="Ink 30">
                  <a:extLst>
                    <a:ext uri="{FF2B5EF4-FFF2-40B4-BE49-F238E27FC236}">
                      <a16:creationId xmlns:a16="http://schemas.microsoft.com/office/drawing/2014/main" id="{0968A90F-0120-DE82-5B76-D7799B4AAD5D}"/>
                    </a:ext>
                  </a:extLst>
                </p:cNvPr>
                <p:cNvPicPr/>
                <p:nvPr/>
              </p:nvPicPr>
              <p:blipFill>
                <a:blip r:embed="rId27"/>
                <a:stretch>
                  <a:fillRect/>
                </a:stretch>
              </p:blipFill>
              <p:spPr>
                <a:xfrm>
                  <a:off x="4423934" y="4745541"/>
                  <a:ext cx="618480" cy="2304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33" name="Ink 32">
                  <a:extLst>
                    <a:ext uri="{FF2B5EF4-FFF2-40B4-BE49-F238E27FC236}">
                      <a16:creationId xmlns:a16="http://schemas.microsoft.com/office/drawing/2014/main" id="{A4D81E0C-CC6A-EC23-FF0B-AABF15DF821F}"/>
                    </a:ext>
                  </a:extLst>
                </p14:cNvPr>
                <p14:cNvContentPartPr/>
                <p14:nvPr/>
              </p14:nvContentPartPr>
              <p14:xfrm>
                <a:off x="5486294" y="4948581"/>
                <a:ext cx="1842480" cy="40320"/>
              </p14:xfrm>
            </p:contentPart>
          </mc:Choice>
          <mc:Fallback xmlns="">
            <p:pic>
              <p:nvPicPr>
                <p:cNvPr id="33" name="Ink 32">
                  <a:extLst>
                    <a:ext uri="{FF2B5EF4-FFF2-40B4-BE49-F238E27FC236}">
                      <a16:creationId xmlns:a16="http://schemas.microsoft.com/office/drawing/2014/main" id="{A4D81E0C-CC6A-EC23-FF0B-AABF15DF821F}"/>
                    </a:ext>
                  </a:extLst>
                </p:cNvPr>
                <p:cNvPicPr/>
                <p:nvPr/>
              </p:nvPicPr>
              <p:blipFill>
                <a:blip r:embed="rId29"/>
                <a:stretch>
                  <a:fillRect/>
                </a:stretch>
              </p:blipFill>
              <p:spPr>
                <a:xfrm>
                  <a:off x="5432294" y="4840581"/>
                  <a:ext cx="1950120" cy="25596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34" name="Ink 33">
                  <a:extLst>
                    <a:ext uri="{FF2B5EF4-FFF2-40B4-BE49-F238E27FC236}">
                      <a16:creationId xmlns:a16="http://schemas.microsoft.com/office/drawing/2014/main" id="{4EA3235C-2A33-2ECD-02DB-ABC9EBB393C3}"/>
                    </a:ext>
                  </a:extLst>
                </p14:cNvPr>
                <p14:cNvContentPartPr/>
                <p14:nvPr/>
              </p14:nvContentPartPr>
              <p14:xfrm>
                <a:off x="4491254" y="5123541"/>
                <a:ext cx="483840" cy="53640"/>
              </p14:xfrm>
            </p:contentPart>
          </mc:Choice>
          <mc:Fallback xmlns="">
            <p:pic>
              <p:nvPicPr>
                <p:cNvPr id="34" name="Ink 33">
                  <a:extLst>
                    <a:ext uri="{FF2B5EF4-FFF2-40B4-BE49-F238E27FC236}">
                      <a16:creationId xmlns:a16="http://schemas.microsoft.com/office/drawing/2014/main" id="{4EA3235C-2A33-2ECD-02DB-ABC9EBB393C3}"/>
                    </a:ext>
                  </a:extLst>
                </p:cNvPr>
                <p:cNvPicPr/>
                <p:nvPr/>
              </p:nvPicPr>
              <p:blipFill>
                <a:blip r:embed="rId31"/>
                <a:stretch>
                  <a:fillRect/>
                </a:stretch>
              </p:blipFill>
              <p:spPr>
                <a:xfrm>
                  <a:off x="4437614" y="5015901"/>
                  <a:ext cx="591480" cy="26928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35" name="Ink 34">
                  <a:extLst>
                    <a:ext uri="{FF2B5EF4-FFF2-40B4-BE49-F238E27FC236}">
                      <a16:creationId xmlns:a16="http://schemas.microsoft.com/office/drawing/2014/main" id="{EEB31DD0-8194-9CB5-146B-3BBC23AEC7D8}"/>
                    </a:ext>
                  </a:extLst>
                </p14:cNvPr>
                <p14:cNvContentPartPr/>
                <p14:nvPr/>
              </p14:nvContentPartPr>
              <p14:xfrm>
                <a:off x="6360014" y="5149461"/>
                <a:ext cx="1474560" cy="68040"/>
              </p14:xfrm>
            </p:contentPart>
          </mc:Choice>
          <mc:Fallback xmlns="">
            <p:pic>
              <p:nvPicPr>
                <p:cNvPr id="35" name="Ink 34">
                  <a:extLst>
                    <a:ext uri="{FF2B5EF4-FFF2-40B4-BE49-F238E27FC236}">
                      <a16:creationId xmlns:a16="http://schemas.microsoft.com/office/drawing/2014/main" id="{EEB31DD0-8194-9CB5-146B-3BBC23AEC7D8}"/>
                    </a:ext>
                  </a:extLst>
                </p:cNvPr>
                <p:cNvPicPr/>
                <p:nvPr/>
              </p:nvPicPr>
              <p:blipFill>
                <a:blip r:embed="rId33"/>
                <a:stretch>
                  <a:fillRect/>
                </a:stretch>
              </p:blipFill>
              <p:spPr>
                <a:xfrm>
                  <a:off x="6306374" y="5041821"/>
                  <a:ext cx="1582200" cy="28368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37" name="Ink 36">
                  <a:extLst>
                    <a:ext uri="{FF2B5EF4-FFF2-40B4-BE49-F238E27FC236}">
                      <a16:creationId xmlns:a16="http://schemas.microsoft.com/office/drawing/2014/main" id="{B395898E-49D5-4C7F-7E79-82C28F98A71B}"/>
                    </a:ext>
                  </a:extLst>
                </p14:cNvPr>
                <p14:cNvContentPartPr/>
                <p14:nvPr/>
              </p14:nvContentPartPr>
              <p14:xfrm>
                <a:off x="6185414" y="5768661"/>
                <a:ext cx="1036080" cy="720"/>
              </p14:xfrm>
            </p:contentPart>
          </mc:Choice>
          <mc:Fallback xmlns="">
            <p:pic>
              <p:nvPicPr>
                <p:cNvPr id="37" name="Ink 36">
                  <a:extLst>
                    <a:ext uri="{FF2B5EF4-FFF2-40B4-BE49-F238E27FC236}">
                      <a16:creationId xmlns:a16="http://schemas.microsoft.com/office/drawing/2014/main" id="{B395898E-49D5-4C7F-7E79-82C28F98A71B}"/>
                    </a:ext>
                  </a:extLst>
                </p:cNvPr>
                <p:cNvPicPr/>
                <p:nvPr/>
              </p:nvPicPr>
              <p:blipFill>
                <a:blip r:embed="rId35"/>
                <a:stretch>
                  <a:fillRect/>
                </a:stretch>
              </p:blipFill>
              <p:spPr>
                <a:xfrm>
                  <a:off x="6131414" y="5552661"/>
                  <a:ext cx="1143720"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38" name="Ink 37">
                  <a:extLst>
                    <a:ext uri="{FF2B5EF4-FFF2-40B4-BE49-F238E27FC236}">
                      <a16:creationId xmlns:a16="http://schemas.microsoft.com/office/drawing/2014/main" id="{58CF0CF5-25A4-CDAD-9686-5D7AB618F948}"/>
                    </a:ext>
                  </a:extLst>
                </p14:cNvPr>
                <p14:cNvContentPartPr/>
                <p14:nvPr/>
              </p14:nvContentPartPr>
              <p14:xfrm>
                <a:off x="2205254" y="6224061"/>
                <a:ext cx="860400" cy="109800"/>
              </p14:xfrm>
            </p:contentPart>
          </mc:Choice>
          <mc:Fallback xmlns="">
            <p:pic>
              <p:nvPicPr>
                <p:cNvPr id="38" name="Ink 37">
                  <a:extLst>
                    <a:ext uri="{FF2B5EF4-FFF2-40B4-BE49-F238E27FC236}">
                      <a16:creationId xmlns:a16="http://schemas.microsoft.com/office/drawing/2014/main" id="{58CF0CF5-25A4-CDAD-9686-5D7AB618F948}"/>
                    </a:ext>
                  </a:extLst>
                </p:cNvPr>
                <p:cNvPicPr/>
                <p:nvPr/>
              </p:nvPicPr>
              <p:blipFill>
                <a:blip r:embed="rId37"/>
                <a:stretch>
                  <a:fillRect/>
                </a:stretch>
              </p:blipFill>
              <p:spPr>
                <a:xfrm>
                  <a:off x="2151614" y="6116421"/>
                  <a:ext cx="968040" cy="32544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9" name="Ink 38">
                  <a:extLst>
                    <a:ext uri="{FF2B5EF4-FFF2-40B4-BE49-F238E27FC236}">
                      <a16:creationId xmlns:a16="http://schemas.microsoft.com/office/drawing/2014/main" id="{94AE56D3-CE22-9E47-EF9F-278815060132}"/>
                    </a:ext>
                  </a:extLst>
                </p14:cNvPr>
                <p14:cNvContentPartPr/>
                <p14:nvPr/>
              </p14:nvContentPartPr>
              <p14:xfrm>
                <a:off x="3980054" y="6467061"/>
                <a:ext cx="3692880" cy="81720"/>
              </p14:xfrm>
            </p:contentPart>
          </mc:Choice>
          <mc:Fallback xmlns="">
            <p:pic>
              <p:nvPicPr>
                <p:cNvPr id="39" name="Ink 38">
                  <a:extLst>
                    <a:ext uri="{FF2B5EF4-FFF2-40B4-BE49-F238E27FC236}">
                      <a16:creationId xmlns:a16="http://schemas.microsoft.com/office/drawing/2014/main" id="{94AE56D3-CE22-9E47-EF9F-278815060132}"/>
                    </a:ext>
                  </a:extLst>
                </p:cNvPr>
                <p:cNvPicPr/>
                <p:nvPr/>
              </p:nvPicPr>
              <p:blipFill>
                <a:blip r:embed="rId39"/>
                <a:stretch>
                  <a:fillRect/>
                </a:stretch>
              </p:blipFill>
              <p:spPr>
                <a:xfrm>
                  <a:off x="3926054" y="6359421"/>
                  <a:ext cx="3800520" cy="297360"/>
                </a:xfrm>
                <a:prstGeom prst="rect">
                  <a:avLst/>
                </a:prstGeom>
              </p:spPr>
            </p:pic>
          </mc:Fallback>
        </mc:AlternateContent>
        <p:cxnSp>
          <p:nvCxnSpPr>
            <p:cNvPr id="4" name="Straight Arrow Connector 3">
              <a:extLst>
                <a:ext uri="{FF2B5EF4-FFF2-40B4-BE49-F238E27FC236}">
                  <a16:creationId xmlns:a16="http://schemas.microsoft.com/office/drawing/2014/main" id="{BE808B1D-329F-0358-7126-FE93A7DA4EBF}"/>
                </a:ext>
              </a:extLst>
            </p:cNvPr>
            <p:cNvCxnSpPr>
              <a:cxnSpLocks/>
            </p:cNvCxnSpPr>
            <p:nvPr/>
          </p:nvCxnSpPr>
          <p:spPr>
            <a:xfrm flipH="1">
              <a:off x="8418184" y="3348741"/>
              <a:ext cx="698578" cy="52484"/>
            </a:xfrm>
            <a:prstGeom prst="straightConnector1">
              <a:avLst/>
            </a:prstGeom>
            <a:ln w="57150">
              <a:solidFill>
                <a:srgbClr val="FF0000"/>
              </a:solidFill>
              <a:tailEnd type="triangle"/>
            </a:ln>
          </p:spPr>
          <p:style>
            <a:lnRef idx="3">
              <a:schemeClr val="accent4"/>
            </a:lnRef>
            <a:fillRef idx="0">
              <a:schemeClr val="accent4"/>
            </a:fillRef>
            <a:effectRef idx="2">
              <a:schemeClr val="accent4"/>
            </a:effectRef>
            <a:fontRef idx="minor">
              <a:schemeClr val="tx1"/>
            </a:fontRef>
          </p:style>
        </p:cxnSp>
        <p:cxnSp>
          <p:nvCxnSpPr>
            <p:cNvPr id="17" name="Straight Arrow Connector 16">
              <a:extLst>
                <a:ext uri="{FF2B5EF4-FFF2-40B4-BE49-F238E27FC236}">
                  <a16:creationId xmlns:a16="http://schemas.microsoft.com/office/drawing/2014/main" id="{1B962525-BE7E-866D-6347-711EBC8F7E64}"/>
                </a:ext>
              </a:extLst>
            </p:cNvPr>
            <p:cNvCxnSpPr>
              <a:cxnSpLocks/>
            </p:cNvCxnSpPr>
            <p:nvPr/>
          </p:nvCxnSpPr>
          <p:spPr>
            <a:xfrm flipH="1">
              <a:off x="8418184" y="1704900"/>
              <a:ext cx="1078076" cy="88308"/>
            </a:xfrm>
            <a:prstGeom prst="straightConnector1">
              <a:avLst/>
            </a:prstGeom>
            <a:ln w="57150">
              <a:solidFill>
                <a:srgbClr val="FF0000"/>
              </a:solidFill>
              <a:tailEnd type="triangle"/>
            </a:ln>
          </p:spPr>
          <p:style>
            <a:lnRef idx="3">
              <a:schemeClr val="accent4"/>
            </a:lnRef>
            <a:fillRef idx="0">
              <a:schemeClr val="accent4"/>
            </a:fillRef>
            <a:effectRef idx="2">
              <a:schemeClr val="accent4"/>
            </a:effectRef>
            <a:fontRef idx="minor">
              <a:schemeClr val="tx1"/>
            </a:fontRef>
          </p:style>
        </p:cxnSp>
        <p:cxnSp>
          <p:nvCxnSpPr>
            <p:cNvPr id="20" name="Straight Arrow Connector 19">
              <a:extLst>
                <a:ext uri="{FF2B5EF4-FFF2-40B4-BE49-F238E27FC236}">
                  <a16:creationId xmlns:a16="http://schemas.microsoft.com/office/drawing/2014/main" id="{AA21CDE4-4D70-A48B-421D-3A392383A9C3}"/>
                </a:ext>
              </a:extLst>
            </p:cNvPr>
            <p:cNvCxnSpPr>
              <a:cxnSpLocks/>
            </p:cNvCxnSpPr>
            <p:nvPr/>
          </p:nvCxnSpPr>
          <p:spPr>
            <a:xfrm flipH="1">
              <a:off x="8418184" y="4176556"/>
              <a:ext cx="1254434" cy="65885"/>
            </a:xfrm>
            <a:prstGeom prst="straightConnector1">
              <a:avLst/>
            </a:prstGeom>
            <a:ln w="57150">
              <a:solidFill>
                <a:srgbClr val="FF0000"/>
              </a:solidFill>
              <a:tailEnd type="triangle"/>
            </a:ln>
          </p:spPr>
          <p:style>
            <a:lnRef idx="3">
              <a:schemeClr val="accent4"/>
            </a:lnRef>
            <a:fillRef idx="0">
              <a:schemeClr val="accent4"/>
            </a:fillRef>
            <a:effectRef idx="2">
              <a:schemeClr val="accent4"/>
            </a:effectRef>
            <a:fontRef idx="minor">
              <a:schemeClr val="tx1"/>
            </a:fontRef>
          </p:style>
        </p:cxnSp>
        <p:cxnSp>
          <p:nvCxnSpPr>
            <p:cNvPr id="19" name="Straight Arrow Connector 18">
              <a:extLst>
                <a:ext uri="{FF2B5EF4-FFF2-40B4-BE49-F238E27FC236}">
                  <a16:creationId xmlns:a16="http://schemas.microsoft.com/office/drawing/2014/main" id="{CCC7BC05-ABB3-C479-AB5D-3B48F327BDF4}"/>
                </a:ext>
              </a:extLst>
            </p:cNvPr>
            <p:cNvCxnSpPr>
              <a:cxnSpLocks/>
              <a:stCxn id="6" idx="1"/>
            </p:cNvCxnSpPr>
            <p:nvPr/>
          </p:nvCxnSpPr>
          <p:spPr>
            <a:xfrm flipH="1">
              <a:off x="8353963" y="4988901"/>
              <a:ext cx="1977501" cy="49716"/>
            </a:xfrm>
            <a:prstGeom prst="straightConnector1">
              <a:avLst/>
            </a:prstGeom>
            <a:ln w="57150">
              <a:solidFill>
                <a:srgbClr val="FF0000"/>
              </a:solidFill>
              <a:tailEnd type="triangle"/>
            </a:ln>
          </p:spPr>
          <p:style>
            <a:lnRef idx="3">
              <a:schemeClr val="accent4"/>
            </a:lnRef>
            <a:fillRef idx="0">
              <a:schemeClr val="accent4"/>
            </a:fillRef>
            <a:effectRef idx="2">
              <a:schemeClr val="accent4"/>
            </a:effectRef>
            <a:fontRef idx="minor">
              <a:schemeClr val="tx1"/>
            </a:fontRef>
          </p:style>
        </p:cxnSp>
        <p:cxnSp>
          <p:nvCxnSpPr>
            <p:cNvPr id="18" name="Straight Arrow Connector 17">
              <a:extLst>
                <a:ext uri="{FF2B5EF4-FFF2-40B4-BE49-F238E27FC236}">
                  <a16:creationId xmlns:a16="http://schemas.microsoft.com/office/drawing/2014/main" id="{680EA519-F2BB-7642-E54E-1AAA08390274}"/>
                </a:ext>
              </a:extLst>
            </p:cNvPr>
            <p:cNvCxnSpPr>
              <a:cxnSpLocks/>
              <a:stCxn id="6" idx="1"/>
            </p:cNvCxnSpPr>
            <p:nvPr/>
          </p:nvCxnSpPr>
          <p:spPr>
            <a:xfrm flipH="1">
              <a:off x="8418184" y="4988901"/>
              <a:ext cx="1913280" cy="1028361"/>
            </a:xfrm>
            <a:prstGeom prst="straightConnector1">
              <a:avLst/>
            </a:prstGeom>
            <a:ln w="57150">
              <a:solidFill>
                <a:srgbClr val="FF0000"/>
              </a:solidFill>
              <a:tailEnd type="triangle"/>
            </a:ln>
          </p:spPr>
          <p:style>
            <a:lnRef idx="3">
              <a:schemeClr val="accent4"/>
            </a:lnRef>
            <a:fillRef idx="0">
              <a:schemeClr val="accent4"/>
            </a:fillRef>
            <a:effectRef idx="2">
              <a:schemeClr val="accent4"/>
            </a:effectRef>
            <a:fontRef idx="minor">
              <a:schemeClr val="tx1"/>
            </a:fontRef>
          </p:style>
        </p:cxnSp>
      </p:grpSp>
    </p:spTree>
    <p:extLst>
      <p:ext uri="{BB962C8B-B14F-4D97-AF65-F5344CB8AC3E}">
        <p14:creationId xmlns:p14="http://schemas.microsoft.com/office/powerpoint/2010/main" val="366338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C86BB-F4F3-60AF-0359-D46BA7B7C87E}"/>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36B1D74E-3F0B-D0EC-A7D3-4B3A802F4C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7">
            <a:extLst>
              <a:ext uri="{FF2B5EF4-FFF2-40B4-BE49-F238E27FC236}">
                <a16:creationId xmlns:a16="http://schemas.microsoft.com/office/drawing/2014/main" id="{2F9D4490-834B-CA6A-945D-82FD5680EFBC}"/>
              </a:ext>
            </a:extLst>
          </p:cNvPr>
          <p:cNvSpPr>
            <a:spLocks noGrp="1"/>
          </p:cNvSpPr>
          <p:nvPr>
            <p:ph type="title"/>
          </p:nvPr>
        </p:nvSpPr>
        <p:spPr>
          <a:xfrm>
            <a:off x="0" y="0"/>
            <a:ext cx="12192000" cy="914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fontScale="90000"/>
          </a:bodyPr>
          <a:lstStyle/>
          <a:p>
            <a:pPr algn="l"/>
            <a:r>
              <a:rPr lang="en-US" sz="2400" b="1" dirty="0">
                <a:latin typeface="+mj-lt"/>
                <a:cs typeface="+mj-cs"/>
              </a:rPr>
              <a:t>EPA Fraud in water system Science and Analysis  </a:t>
            </a:r>
            <a:r>
              <a:rPr lang="en-US" sz="2400" b="1" dirty="0">
                <a:solidFill>
                  <a:srgbClr val="00B050"/>
                </a:solidFill>
                <a:latin typeface="+mj-lt"/>
              </a:rPr>
              <a:t>Metallic</a:t>
            </a:r>
            <a:r>
              <a:rPr lang="en-US" sz="2400" b="1" dirty="0">
                <a:latin typeface="+mj-lt"/>
              </a:rPr>
              <a:t> and </a:t>
            </a:r>
            <a:r>
              <a:rPr lang="en-US" sz="2400" b="1" dirty="0">
                <a:solidFill>
                  <a:srgbClr val="FF0000"/>
                </a:solidFill>
                <a:latin typeface="+mj-lt"/>
              </a:rPr>
              <a:t>Ionic</a:t>
            </a:r>
            <a:r>
              <a:rPr lang="en-US" sz="2400" b="1" dirty="0">
                <a:latin typeface="+mj-lt"/>
              </a:rPr>
              <a:t> </a:t>
            </a:r>
            <a:r>
              <a:rPr lang="en-US" sz="2800" b="1" dirty="0">
                <a:latin typeface="+mj-lt"/>
              </a:rPr>
              <a:t>Lead </a:t>
            </a:r>
            <a:r>
              <a:rPr lang="en-US" sz="2400" b="1" dirty="0">
                <a:latin typeface="+mj-lt"/>
              </a:rPr>
              <a:t>in our water supply, in the</a:t>
            </a:r>
            <a:br>
              <a:rPr lang="en-US" sz="2400" b="1" dirty="0">
                <a:latin typeface="+mj-lt"/>
              </a:rPr>
            </a:br>
            <a:r>
              <a:rPr lang="en-US" sz="2400" b="1" dirty="0">
                <a:solidFill>
                  <a:srgbClr val="FF0000"/>
                </a:solidFill>
                <a:latin typeface="+mj-lt"/>
              </a:rPr>
              <a:t>United</a:t>
            </a:r>
            <a:r>
              <a:rPr lang="en-US" sz="2400" b="1" dirty="0">
                <a:latin typeface="+mj-lt"/>
              </a:rPr>
              <a:t> </a:t>
            </a:r>
            <a:r>
              <a:rPr lang="en-US" sz="2400" b="1" dirty="0">
                <a:solidFill>
                  <a:schemeClr val="bg1"/>
                </a:solidFill>
                <a:latin typeface="+mj-lt"/>
              </a:rPr>
              <a:t>States</a:t>
            </a:r>
            <a:r>
              <a:rPr lang="en-US" sz="2400" b="1" dirty="0">
                <a:latin typeface="+mj-lt"/>
              </a:rPr>
              <a:t> of </a:t>
            </a:r>
            <a:r>
              <a:rPr lang="en-US" sz="2400" b="1" dirty="0">
                <a:solidFill>
                  <a:srgbClr val="002060"/>
                </a:solidFill>
                <a:latin typeface="+mj-lt"/>
              </a:rPr>
              <a:t>America  	</a:t>
            </a:r>
            <a:r>
              <a:rPr lang="en-US" sz="2400" b="1" dirty="0">
                <a:solidFill>
                  <a:srgbClr val="FF0000"/>
                </a:solidFill>
                <a:latin typeface="+mj-lt"/>
              </a:rPr>
              <a:t>Wisconsin Department of Natural resources – Pipe police</a:t>
            </a:r>
            <a:br>
              <a:rPr lang="en-US" sz="2400" b="1" dirty="0">
                <a:latin typeface="+mj-lt"/>
              </a:rPr>
            </a:br>
            <a:endParaRPr lang="en-US" sz="2400" b="1" dirty="0">
              <a:latin typeface="+mj-lt"/>
              <a:cs typeface="+mj-cs"/>
            </a:endParaRPr>
          </a:p>
        </p:txBody>
      </p:sp>
      <p:grpSp>
        <p:nvGrpSpPr>
          <p:cNvPr id="36" name="Group 35">
            <a:extLst>
              <a:ext uri="{FF2B5EF4-FFF2-40B4-BE49-F238E27FC236}">
                <a16:creationId xmlns:a16="http://schemas.microsoft.com/office/drawing/2014/main" id="{F2B0A22F-8EC8-0746-4D12-90DF99A87AF9}"/>
              </a:ext>
            </a:extLst>
          </p:cNvPr>
          <p:cNvGrpSpPr/>
          <p:nvPr/>
        </p:nvGrpSpPr>
        <p:grpSpPr>
          <a:xfrm>
            <a:off x="3803" y="906386"/>
            <a:ext cx="12178553" cy="5937215"/>
            <a:chOff x="3803" y="906386"/>
            <a:chExt cx="12178553" cy="5937215"/>
          </a:xfrm>
        </p:grpSpPr>
        <p:pic>
          <p:nvPicPr>
            <p:cNvPr id="10" name="Picture 9">
              <a:extLst>
                <a:ext uri="{FF2B5EF4-FFF2-40B4-BE49-F238E27FC236}">
                  <a16:creationId xmlns:a16="http://schemas.microsoft.com/office/drawing/2014/main" id="{E8D81416-DDA7-B047-B461-FEB757B617F0}"/>
                </a:ext>
              </a:extLst>
            </p:cNvPr>
            <p:cNvPicPr>
              <a:picLocks noChangeAspect="1"/>
            </p:cNvPicPr>
            <p:nvPr/>
          </p:nvPicPr>
          <p:blipFill>
            <a:blip r:embed="rId3"/>
            <a:stretch>
              <a:fillRect/>
            </a:stretch>
          </p:blipFill>
          <p:spPr>
            <a:xfrm>
              <a:off x="3803" y="906386"/>
              <a:ext cx="6436781" cy="4427613"/>
            </a:xfrm>
            <a:prstGeom prst="rect">
              <a:avLst/>
            </a:prstGeom>
          </p:spPr>
        </p:pic>
        <p:pic>
          <p:nvPicPr>
            <p:cNvPr id="13" name="Picture 12">
              <a:extLst>
                <a:ext uri="{FF2B5EF4-FFF2-40B4-BE49-F238E27FC236}">
                  <a16:creationId xmlns:a16="http://schemas.microsoft.com/office/drawing/2014/main" id="{9723D9E0-47BC-F36E-699E-34D1F98BE7BD}"/>
                </a:ext>
              </a:extLst>
            </p:cNvPr>
            <p:cNvPicPr>
              <a:picLocks noChangeAspect="1"/>
            </p:cNvPicPr>
            <p:nvPr/>
          </p:nvPicPr>
          <p:blipFill>
            <a:blip r:embed="rId4"/>
            <a:stretch>
              <a:fillRect/>
            </a:stretch>
          </p:blipFill>
          <p:spPr>
            <a:xfrm>
              <a:off x="6440584" y="2194902"/>
              <a:ext cx="5741772" cy="4648699"/>
            </a:xfrm>
            <a:prstGeom prst="rect">
              <a:avLst/>
            </a:prstGeom>
          </p:spPr>
        </p:pic>
        <mc:AlternateContent xmlns:mc="http://schemas.openxmlformats.org/markup-compatibility/2006" xmlns:p14="http://schemas.microsoft.com/office/powerpoint/2010/main">
          <mc:Choice Requires="p14">
            <p:contentPart p14:bwMode="auto" r:id="rId5">
              <p14:nvContentPartPr>
                <p14:cNvPr id="15" name="Ink 14">
                  <a:extLst>
                    <a:ext uri="{FF2B5EF4-FFF2-40B4-BE49-F238E27FC236}">
                      <a16:creationId xmlns:a16="http://schemas.microsoft.com/office/drawing/2014/main" id="{051225E6-809F-303D-D0C5-E0BE0EC2C0A2}"/>
                    </a:ext>
                  </a:extLst>
                </p14:cNvPr>
                <p14:cNvContentPartPr/>
                <p14:nvPr/>
              </p14:nvContentPartPr>
              <p14:xfrm>
                <a:off x="6494654" y="2406981"/>
                <a:ext cx="914760" cy="13320"/>
              </p14:xfrm>
            </p:contentPart>
          </mc:Choice>
          <mc:Fallback xmlns="">
            <p:pic>
              <p:nvPicPr>
                <p:cNvPr id="15" name="Ink 14">
                  <a:extLst>
                    <a:ext uri="{FF2B5EF4-FFF2-40B4-BE49-F238E27FC236}">
                      <a16:creationId xmlns:a16="http://schemas.microsoft.com/office/drawing/2014/main" id="{051225E6-809F-303D-D0C5-E0BE0EC2C0A2}"/>
                    </a:ext>
                  </a:extLst>
                </p:cNvPr>
                <p:cNvPicPr/>
                <p:nvPr/>
              </p:nvPicPr>
              <p:blipFill>
                <a:blip r:embed="rId6"/>
                <a:stretch>
                  <a:fillRect/>
                </a:stretch>
              </p:blipFill>
              <p:spPr>
                <a:xfrm>
                  <a:off x="6440654" y="2298981"/>
                  <a:ext cx="1022400" cy="2289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3" name="Ink 22">
                  <a:extLst>
                    <a:ext uri="{FF2B5EF4-FFF2-40B4-BE49-F238E27FC236}">
                      <a16:creationId xmlns:a16="http://schemas.microsoft.com/office/drawing/2014/main" id="{C7DBC9B2-E02E-6BF4-BAE4-6B181BA7210E}"/>
                    </a:ext>
                  </a:extLst>
                </p14:cNvPr>
                <p14:cNvContentPartPr/>
                <p14:nvPr/>
              </p14:nvContentPartPr>
              <p14:xfrm>
                <a:off x="9560414" y="2366661"/>
                <a:ext cx="2327760" cy="720"/>
              </p14:xfrm>
            </p:contentPart>
          </mc:Choice>
          <mc:Fallback xmlns="">
            <p:pic>
              <p:nvPicPr>
                <p:cNvPr id="23" name="Ink 22">
                  <a:extLst>
                    <a:ext uri="{FF2B5EF4-FFF2-40B4-BE49-F238E27FC236}">
                      <a16:creationId xmlns:a16="http://schemas.microsoft.com/office/drawing/2014/main" id="{C7DBC9B2-E02E-6BF4-BAE4-6B181BA7210E}"/>
                    </a:ext>
                  </a:extLst>
                </p:cNvPr>
                <p:cNvPicPr/>
                <p:nvPr/>
              </p:nvPicPr>
              <p:blipFill>
                <a:blip r:embed="rId8"/>
                <a:stretch>
                  <a:fillRect/>
                </a:stretch>
              </p:blipFill>
              <p:spPr>
                <a:xfrm>
                  <a:off x="9506414" y="2150661"/>
                  <a:ext cx="2435400"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4" name="Ink 23">
                  <a:extLst>
                    <a:ext uri="{FF2B5EF4-FFF2-40B4-BE49-F238E27FC236}">
                      <a16:creationId xmlns:a16="http://schemas.microsoft.com/office/drawing/2014/main" id="{FAAE5C43-75C2-5619-01DD-A5333A6097FB}"/>
                    </a:ext>
                  </a:extLst>
                </p14:cNvPr>
                <p14:cNvContentPartPr/>
                <p14:nvPr/>
              </p14:nvContentPartPr>
              <p14:xfrm>
                <a:off x="6481694" y="2540901"/>
                <a:ext cx="1183320" cy="54720"/>
              </p14:xfrm>
            </p:contentPart>
          </mc:Choice>
          <mc:Fallback xmlns="">
            <p:pic>
              <p:nvPicPr>
                <p:cNvPr id="24" name="Ink 23">
                  <a:extLst>
                    <a:ext uri="{FF2B5EF4-FFF2-40B4-BE49-F238E27FC236}">
                      <a16:creationId xmlns:a16="http://schemas.microsoft.com/office/drawing/2014/main" id="{FAAE5C43-75C2-5619-01DD-A5333A6097FB}"/>
                    </a:ext>
                  </a:extLst>
                </p:cNvPr>
                <p:cNvPicPr/>
                <p:nvPr/>
              </p:nvPicPr>
              <p:blipFill>
                <a:blip r:embed="rId10"/>
                <a:stretch>
                  <a:fillRect/>
                </a:stretch>
              </p:blipFill>
              <p:spPr>
                <a:xfrm>
                  <a:off x="6427694" y="2433261"/>
                  <a:ext cx="1290960" cy="2703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6" name="Ink 25">
                  <a:extLst>
                    <a:ext uri="{FF2B5EF4-FFF2-40B4-BE49-F238E27FC236}">
                      <a16:creationId xmlns:a16="http://schemas.microsoft.com/office/drawing/2014/main" id="{CBBC90F6-8E26-D3C0-0669-92EE09DF5ACE}"/>
                    </a:ext>
                  </a:extLst>
                </p14:cNvPr>
                <p14:cNvContentPartPr/>
                <p14:nvPr/>
              </p14:nvContentPartPr>
              <p14:xfrm>
                <a:off x="10367534" y="2796501"/>
                <a:ext cx="1224360" cy="108360"/>
              </p14:xfrm>
            </p:contentPart>
          </mc:Choice>
          <mc:Fallback xmlns="">
            <p:pic>
              <p:nvPicPr>
                <p:cNvPr id="26" name="Ink 25">
                  <a:extLst>
                    <a:ext uri="{FF2B5EF4-FFF2-40B4-BE49-F238E27FC236}">
                      <a16:creationId xmlns:a16="http://schemas.microsoft.com/office/drawing/2014/main" id="{CBBC90F6-8E26-D3C0-0669-92EE09DF5ACE}"/>
                    </a:ext>
                  </a:extLst>
                </p:cNvPr>
                <p:cNvPicPr/>
                <p:nvPr/>
              </p:nvPicPr>
              <p:blipFill>
                <a:blip r:embed="rId12"/>
                <a:stretch>
                  <a:fillRect/>
                </a:stretch>
              </p:blipFill>
              <p:spPr>
                <a:xfrm>
                  <a:off x="10313534" y="2688501"/>
                  <a:ext cx="1332000" cy="324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7" name="Ink 26">
                  <a:extLst>
                    <a:ext uri="{FF2B5EF4-FFF2-40B4-BE49-F238E27FC236}">
                      <a16:creationId xmlns:a16="http://schemas.microsoft.com/office/drawing/2014/main" id="{22949409-E67D-951A-7E30-A8CDE485F121}"/>
                    </a:ext>
                  </a:extLst>
                </p14:cNvPr>
                <p14:cNvContentPartPr/>
                <p14:nvPr/>
              </p14:nvContentPartPr>
              <p14:xfrm>
                <a:off x="11543654" y="2796501"/>
                <a:ext cx="47880" cy="29880"/>
              </p14:xfrm>
            </p:contentPart>
          </mc:Choice>
          <mc:Fallback xmlns="">
            <p:pic>
              <p:nvPicPr>
                <p:cNvPr id="27" name="Ink 26">
                  <a:extLst>
                    <a:ext uri="{FF2B5EF4-FFF2-40B4-BE49-F238E27FC236}">
                      <a16:creationId xmlns:a16="http://schemas.microsoft.com/office/drawing/2014/main" id="{22949409-E67D-951A-7E30-A8CDE485F121}"/>
                    </a:ext>
                  </a:extLst>
                </p:cNvPr>
                <p:cNvPicPr/>
                <p:nvPr/>
              </p:nvPicPr>
              <p:blipFill>
                <a:blip r:embed="rId14"/>
                <a:stretch>
                  <a:fillRect/>
                </a:stretch>
              </p:blipFill>
              <p:spPr>
                <a:xfrm>
                  <a:off x="11490014" y="2688861"/>
                  <a:ext cx="155520" cy="2455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8" name="Ink 27">
                  <a:extLst>
                    <a:ext uri="{FF2B5EF4-FFF2-40B4-BE49-F238E27FC236}">
                      <a16:creationId xmlns:a16="http://schemas.microsoft.com/office/drawing/2014/main" id="{731827D3-CC23-5A65-3E64-BA764A0074F6}"/>
                    </a:ext>
                  </a:extLst>
                </p14:cNvPr>
                <p14:cNvContentPartPr/>
                <p14:nvPr/>
              </p14:nvContentPartPr>
              <p14:xfrm>
                <a:off x="6494654" y="4065501"/>
                <a:ext cx="2122560" cy="76320"/>
              </p14:xfrm>
            </p:contentPart>
          </mc:Choice>
          <mc:Fallback xmlns="">
            <p:pic>
              <p:nvPicPr>
                <p:cNvPr id="28" name="Ink 27">
                  <a:extLst>
                    <a:ext uri="{FF2B5EF4-FFF2-40B4-BE49-F238E27FC236}">
                      <a16:creationId xmlns:a16="http://schemas.microsoft.com/office/drawing/2014/main" id="{731827D3-CC23-5A65-3E64-BA764A0074F6}"/>
                    </a:ext>
                  </a:extLst>
                </p:cNvPr>
                <p:cNvPicPr/>
                <p:nvPr/>
              </p:nvPicPr>
              <p:blipFill>
                <a:blip r:embed="rId16"/>
                <a:stretch>
                  <a:fillRect/>
                </a:stretch>
              </p:blipFill>
              <p:spPr>
                <a:xfrm>
                  <a:off x="6441014" y="3957861"/>
                  <a:ext cx="2230200" cy="2919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30" name="Ink 29">
                  <a:extLst>
                    <a:ext uri="{FF2B5EF4-FFF2-40B4-BE49-F238E27FC236}">
                      <a16:creationId xmlns:a16="http://schemas.microsoft.com/office/drawing/2014/main" id="{F3094392-9BBA-FD17-5BC5-8AAC68C4FD1C}"/>
                    </a:ext>
                  </a:extLst>
                </p14:cNvPr>
                <p14:cNvContentPartPr/>
                <p14:nvPr/>
              </p14:nvContentPartPr>
              <p14:xfrm>
                <a:off x="6548654" y="4303101"/>
                <a:ext cx="1533240" cy="27360"/>
              </p14:xfrm>
            </p:contentPart>
          </mc:Choice>
          <mc:Fallback xmlns="">
            <p:pic>
              <p:nvPicPr>
                <p:cNvPr id="30" name="Ink 29">
                  <a:extLst>
                    <a:ext uri="{FF2B5EF4-FFF2-40B4-BE49-F238E27FC236}">
                      <a16:creationId xmlns:a16="http://schemas.microsoft.com/office/drawing/2014/main" id="{F3094392-9BBA-FD17-5BC5-8AAC68C4FD1C}"/>
                    </a:ext>
                  </a:extLst>
                </p:cNvPr>
                <p:cNvPicPr/>
                <p:nvPr/>
              </p:nvPicPr>
              <p:blipFill>
                <a:blip r:embed="rId18"/>
                <a:stretch>
                  <a:fillRect/>
                </a:stretch>
              </p:blipFill>
              <p:spPr>
                <a:xfrm>
                  <a:off x="6494654" y="4195101"/>
                  <a:ext cx="1640880" cy="243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2" name="Ink 31">
                  <a:extLst>
                    <a:ext uri="{FF2B5EF4-FFF2-40B4-BE49-F238E27FC236}">
                      <a16:creationId xmlns:a16="http://schemas.microsoft.com/office/drawing/2014/main" id="{8F0FCDF6-511C-09CB-ABED-94BA641D393A}"/>
                    </a:ext>
                  </a:extLst>
                </p14:cNvPr>
                <p14:cNvContentPartPr/>
                <p14:nvPr/>
              </p14:nvContentPartPr>
              <p14:xfrm>
                <a:off x="8135534" y="6266541"/>
                <a:ext cx="2595240" cy="13320"/>
              </p14:xfrm>
            </p:contentPart>
          </mc:Choice>
          <mc:Fallback xmlns="">
            <p:pic>
              <p:nvPicPr>
                <p:cNvPr id="32" name="Ink 31">
                  <a:extLst>
                    <a:ext uri="{FF2B5EF4-FFF2-40B4-BE49-F238E27FC236}">
                      <a16:creationId xmlns:a16="http://schemas.microsoft.com/office/drawing/2014/main" id="{8F0FCDF6-511C-09CB-ABED-94BA641D393A}"/>
                    </a:ext>
                  </a:extLst>
                </p:cNvPr>
                <p:cNvPicPr/>
                <p:nvPr/>
              </p:nvPicPr>
              <p:blipFill>
                <a:blip r:embed="rId20"/>
                <a:stretch>
                  <a:fillRect/>
                </a:stretch>
              </p:blipFill>
              <p:spPr>
                <a:xfrm>
                  <a:off x="8081534" y="6158541"/>
                  <a:ext cx="2702880" cy="2289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4" name="Ink 33">
                  <a:extLst>
                    <a:ext uri="{FF2B5EF4-FFF2-40B4-BE49-F238E27FC236}">
                      <a16:creationId xmlns:a16="http://schemas.microsoft.com/office/drawing/2014/main" id="{FDA7726D-3C7F-30FB-424C-709D6F7C2F73}"/>
                    </a:ext>
                  </a:extLst>
                </p14:cNvPr>
                <p14:cNvContentPartPr/>
                <p14:nvPr/>
              </p14:nvContentPartPr>
              <p14:xfrm>
                <a:off x="8269454" y="6548421"/>
                <a:ext cx="2383200" cy="720"/>
              </p14:xfrm>
            </p:contentPart>
          </mc:Choice>
          <mc:Fallback xmlns="">
            <p:pic>
              <p:nvPicPr>
                <p:cNvPr id="34" name="Ink 33">
                  <a:extLst>
                    <a:ext uri="{FF2B5EF4-FFF2-40B4-BE49-F238E27FC236}">
                      <a16:creationId xmlns:a16="http://schemas.microsoft.com/office/drawing/2014/main" id="{FDA7726D-3C7F-30FB-424C-709D6F7C2F73}"/>
                    </a:ext>
                  </a:extLst>
                </p:cNvPr>
                <p:cNvPicPr/>
                <p:nvPr/>
              </p:nvPicPr>
              <p:blipFill>
                <a:blip r:embed="rId22"/>
                <a:stretch>
                  <a:fillRect/>
                </a:stretch>
              </p:blipFill>
              <p:spPr>
                <a:xfrm>
                  <a:off x="8215454" y="6332421"/>
                  <a:ext cx="2490840"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5" name="Ink 34">
                  <a:extLst>
                    <a:ext uri="{FF2B5EF4-FFF2-40B4-BE49-F238E27FC236}">
                      <a16:creationId xmlns:a16="http://schemas.microsoft.com/office/drawing/2014/main" id="{65F04F95-9188-87CF-5678-2063FBF8DACA}"/>
                    </a:ext>
                  </a:extLst>
                </p14:cNvPr>
                <p14:cNvContentPartPr/>
                <p14:nvPr/>
              </p14:nvContentPartPr>
              <p14:xfrm>
                <a:off x="497774" y="3602541"/>
                <a:ext cx="1359000" cy="41400"/>
              </p14:xfrm>
            </p:contentPart>
          </mc:Choice>
          <mc:Fallback xmlns="">
            <p:pic>
              <p:nvPicPr>
                <p:cNvPr id="35" name="Ink 34">
                  <a:extLst>
                    <a:ext uri="{FF2B5EF4-FFF2-40B4-BE49-F238E27FC236}">
                      <a16:creationId xmlns:a16="http://schemas.microsoft.com/office/drawing/2014/main" id="{65F04F95-9188-87CF-5678-2063FBF8DACA}"/>
                    </a:ext>
                  </a:extLst>
                </p:cNvPr>
                <p:cNvPicPr/>
                <p:nvPr/>
              </p:nvPicPr>
              <p:blipFill>
                <a:blip r:embed="rId24"/>
                <a:stretch>
                  <a:fillRect/>
                </a:stretch>
              </p:blipFill>
              <p:spPr>
                <a:xfrm>
                  <a:off x="443774" y="3494901"/>
                  <a:ext cx="1466640" cy="257040"/>
                </a:xfrm>
                <a:prstGeom prst="rect">
                  <a:avLst/>
                </a:prstGeom>
              </p:spPr>
            </p:pic>
          </mc:Fallback>
        </mc:AlternateContent>
      </p:grpSp>
    </p:spTree>
    <p:extLst>
      <p:ext uri="{BB962C8B-B14F-4D97-AF65-F5344CB8AC3E}">
        <p14:creationId xmlns:p14="http://schemas.microsoft.com/office/powerpoint/2010/main" val="39073296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8C123-7A67-580C-BD2F-7034A8C88A1E}"/>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822D4FD2-5E7D-58A2-71A2-6EDF0F8049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7">
            <a:extLst>
              <a:ext uri="{FF2B5EF4-FFF2-40B4-BE49-F238E27FC236}">
                <a16:creationId xmlns:a16="http://schemas.microsoft.com/office/drawing/2014/main" id="{D151E707-42D5-D629-2AD3-F37369026E5F}"/>
              </a:ext>
            </a:extLst>
          </p:cNvPr>
          <p:cNvSpPr>
            <a:spLocks noGrp="1"/>
          </p:cNvSpPr>
          <p:nvPr>
            <p:ph type="title"/>
          </p:nvPr>
        </p:nvSpPr>
        <p:spPr>
          <a:xfrm>
            <a:off x="0" y="0"/>
            <a:ext cx="12192000" cy="914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fontScale="90000"/>
          </a:bodyPr>
          <a:lstStyle/>
          <a:p>
            <a:pPr algn="l"/>
            <a:r>
              <a:rPr lang="en-US" sz="2400" b="1" dirty="0">
                <a:latin typeface="+mj-lt"/>
                <a:cs typeface="+mj-cs"/>
              </a:rPr>
              <a:t>EPA Fraud in water system Science and Analysis  </a:t>
            </a:r>
            <a:r>
              <a:rPr lang="en-US" sz="2400" b="1" dirty="0">
                <a:solidFill>
                  <a:srgbClr val="00B050"/>
                </a:solidFill>
                <a:latin typeface="+mj-lt"/>
              </a:rPr>
              <a:t>Metallic</a:t>
            </a:r>
            <a:r>
              <a:rPr lang="en-US" sz="2400" b="1" dirty="0">
                <a:latin typeface="+mj-lt"/>
              </a:rPr>
              <a:t> and </a:t>
            </a:r>
            <a:r>
              <a:rPr lang="en-US" sz="2400" b="1" dirty="0">
                <a:solidFill>
                  <a:srgbClr val="FF0000"/>
                </a:solidFill>
                <a:latin typeface="+mj-lt"/>
              </a:rPr>
              <a:t>Ionic</a:t>
            </a:r>
            <a:r>
              <a:rPr lang="en-US" sz="2400" b="1" dirty="0">
                <a:latin typeface="+mj-lt"/>
              </a:rPr>
              <a:t> </a:t>
            </a:r>
            <a:r>
              <a:rPr lang="en-US" sz="2800" b="1" dirty="0">
                <a:latin typeface="+mj-lt"/>
              </a:rPr>
              <a:t>Lead </a:t>
            </a:r>
            <a:r>
              <a:rPr lang="en-US" sz="2400" b="1" dirty="0">
                <a:latin typeface="+mj-lt"/>
              </a:rPr>
              <a:t>in our water supply, in the</a:t>
            </a:r>
            <a:br>
              <a:rPr lang="en-US" sz="2400" b="1" dirty="0">
                <a:latin typeface="+mj-lt"/>
              </a:rPr>
            </a:br>
            <a:r>
              <a:rPr lang="en-US" sz="2400" b="1" dirty="0">
                <a:solidFill>
                  <a:srgbClr val="FF0000"/>
                </a:solidFill>
                <a:latin typeface="+mj-lt"/>
              </a:rPr>
              <a:t>United</a:t>
            </a:r>
            <a:r>
              <a:rPr lang="en-US" sz="2400" b="1" dirty="0">
                <a:latin typeface="+mj-lt"/>
              </a:rPr>
              <a:t> </a:t>
            </a:r>
            <a:r>
              <a:rPr lang="en-US" sz="2400" b="1" dirty="0">
                <a:solidFill>
                  <a:schemeClr val="bg1"/>
                </a:solidFill>
                <a:latin typeface="+mj-lt"/>
              </a:rPr>
              <a:t>States</a:t>
            </a:r>
            <a:r>
              <a:rPr lang="en-US" sz="2400" b="1" dirty="0">
                <a:latin typeface="+mj-lt"/>
              </a:rPr>
              <a:t> of </a:t>
            </a:r>
            <a:r>
              <a:rPr lang="en-US" sz="2400" b="1" dirty="0">
                <a:solidFill>
                  <a:srgbClr val="002060"/>
                </a:solidFill>
                <a:latin typeface="+mj-lt"/>
              </a:rPr>
              <a:t>America	</a:t>
            </a:r>
            <a:r>
              <a:rPr lang="en-US" sz="2400" b="1" dirty="0">
                <a:solidFill>
                  <a:srgbClr val="FF0000"/>
                </a:solidFill>
                <a:latin typeface="+mj-lt"/>
              </a:rPr>
              <a:t> Wisconsin Department of Natural resources – Pipe police</a:t>
            </a:r>
            <a:br>
              <a:rPr lang="en-US" sz="2400" b="1" dirty="0">
                <a:latin typeface="+mj-lt"/>
              </a:rPr>
            </a:br>
            <a:endParaRPr lang="en-US" sz="2400" b="1" dirty="0">
              <a:latin typeface="+mj-lt"/>
              <a:cs typeface="+mj-cs"/>
            </a:endParaRPr>
          </a:p>
        </p:txBody>
      </p:sp>
      <p:grpSp>
        <p:nvGrpSpPr>
          <p:cNvPr id="34" name="Group 33">
            <a:extLst>
              <a:ext uri="{FF2B5EF4-FFF2-40B4-BE49-F238E27FC236}">
                <a16:creationId xmlns:a16="http://schemas.microsoft.com/office/drawing/2014/main" id="{A19A338F-3398-E27E-810F-CD9CA61881B8}"/>
              </a:ext>
            </a:extLst>
          </p:cNvPr>
          <p:cNvGrpSpPr/>
          <p:nvPr/>
        </p:nvGrpSpPr>
        <p:grpSpPr>
          <a:xfrm>
            <a:off x="28974" y="964657"/>
            <a:ext cx="12134051" cy="5842405"/>
            <a:chOff x="28974" y="964657"/>
            <a:chExt cx="12134051" cy="5842405"/>
          </a:xfrm>
        </p:grpSpPr>
        <p:pic>
          <p:nvPicPr>
            <p:cNvPr id="3" name="Picture 2">
              <a:extLst>
                <a:ext uri="{FF2B5EF4-FFF2-40B4-BE49-F238E27FC236}">
                  <a16:creationId xmlns:a16="http://schemas.microsoft.com/office/drawing/2014/main" id="{51E8E016-3C46-0EFA-AAEF-C7DE9E400A91}"/>
                </a:ext>
              </a:extLst>
            </p:cNvPr>
            <p:cNvPicPr>
              <a:picLocks noChangeAspect="1"/>
            </p:cNvPicPr>
            <p:nvPr/>
          </p:nvPicPr>
          <p:blipFill>
            <a:blip r:embed="rId3"/>
            <a:stretch>
              <a:fillRect/>
            </a:stretch>
          </p:blipFill>
          <p:spPr>
            <a:xfrm>
              <a:off x="28974" y="964657"/>
              <a:ext cx="6125913" cy="3531143"/>
            </a:xfrm>
            <a:prstGeom prst="rect">
              <a:avLst/>
            </a:prstGeom>
          </p:spPr>
        </p:pic>
        <p:pic>
          <p:nvPicPr>
            <p:cNvPr id="10" name="Picture 9">
              <a:extLst>
                <a:ext uri="{FF2B5EF4-FFF2-40B4-BE49-F238E27FC236}">
                  <a16:creationId xmlns:a16="http://schemas.microsoft.com/office/drawing/2014/main" id="{947D33FA-1FB6-1459-E8CE-45A83E22AFAC}"/>
                </a:ext>
              </a:extLst>
            </p:cNvPr>
            <p:cNvPicPr>
              <a:picLocks noChangeAspect="1"/>
            </p:cNvPicPr>
            <p:nvPr/>
          </p:nvPicPr>
          <p:blipFill>
            <a:blip r:embed="rId4"/>
            <a:stretch>
              <a:fillRect/>
            </a:stretch>
          </p:blipFill>
          <p:spPr>
            <a:xfrm>
              <a:off x="6248400" y="1855012"/>
              <a:ext cx="5914625" cy="4952050"/>
            </a:xfrm>
            <a:prstGeom prst="rect">
              <a:avLst/>
            </a:prstGeom>
          </p:spPr>
        </p:pic>
        <mc:AlternateContent xmlns:mc="http://schemas.openxmlformats.org/markup-compatibility/2006" xmlns:p14="http://schemas.microsoft.com/office/powerpoint/2010/main">
          <mc:Choice Requires="p14">
            <p:contentPart p14:bwMode="auto" r:id="rId5">
              <p14:nvContentPartPr>
                <p14:cNvPr id="13" name="Ink 12">
                  <a:extLst>
                    <a:ext uri="{FF2B5EF4-FFF2-40B4-BE49-F238E27FC236}">
                      <a16:creationId xmlns:a16="http://schemas.microsoft.com/office/drawing/2014/main" id="{E78FF6BE-C62C-EDA7-5361-25317B2790BC}"/>
                    </a:ext>
                  </a:extLst>
                </p14:cNvPr>
                <p14:cNvContentPartPr/>
                <p14:nvPr/>
              </p14:nvContentPartPr>
              <p14:xfrm>
                <a:off x="510734" y="2796501"/>
                <a:ext cx="1359720" cy="720"/>
              </p14:xfrm>
            </p:contentPart>
          </mc:Choice>
          <mc:Fallback xmlns="">
            <p:pic>
              <p:nvPicPr>
                <p:cNvPr id="13" name="Ink 12">
                  <a:extLst>
                    <a:ext uri="{FF2B5EF4-FFF2-40B4-BE49-F238E27FC236}">
                      <a16:creationId xmlns:a16="http://schemas.microsoft.com/office/drawing/2014/main" id="{E78FF6BE-C62C-EDA7-5361-25317B2790BC}"/>
                    </a:ext>
                  </a:extLst>
                </p:cNvPr>
                <p:cNvPicPr/>
                <p:nvPr/>
              </p:nvPicPr>
              <p:blipFill>
                <a:blip r:embed="rId6"/>
                <a:stretch>
                  <a:fillRect/>
                </a:stretch>
              </p:blipFill>
              <p:spPr>
                <a:xfrm>
                  <a:off x="456734" y="2580501"/>
                  <a:ext cx="1467360"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5" name="Ink 14">
                  <a:extLst>
                    <a:ext uri="{FF2B5EF4-FFF2-40B4-BE49-F238E27FC236}">
                      <a16:creationId xmlns:a16="http://schemas.microsoft.com/office/drawing/2014/main" id="{6E07D463-5587-FC0A-B8FD-AF3FCD570869}"/>
                    </a:ext>
                  </a:extLst>
                </p14:cNvPr>
                <p14:cNvContentPartPr/>
                <p14:nvPr/>
              </p14:nvContentPartPr>
              <p14:xfrm>
                <a:off x="8243174" y="1990101"/>
                <a:ext cx="1586880" cy="40680"/>
              </p14:xfrm>
            </p:contentPart>
          </mc:Choice>
          <mc:Fallback xmlns="">
            <p:pic>
              <p:nvPicPr>
                <p:cNvPr id="15" name="Ink 14">
                  <a:extLst>
                    <a:ext uri="{FF2B5EF4-FFF2-40B4-BE49-F238E27FC236}">
                      <a16:creationId xmlns:a16="http://schemas.microsoft.com/office/drawing/2014/main" id="{6E07D463-5587-FC0A-B8FD-AF3FCD570869}"/>
                    </a:ext>
                  </a:extLst>
                </p:cNvPr>
                <p:cNvPicPr/>
                <p:nvPr/>
              </p:nvPicPr>
              <p:blipFill>
                <a:blip r:embed="rId8"/>
                <a:stretch>
                  <a:fillRect/>
                </a:stretch>
              </p:blipFill>
              <p:spPr>
                <a:xfrm>
                  <a:off x="8189174" y="1882101"/>
                  <a:ext cx="1694520" cy="2563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3" name="Ink 22">
                  <a:extLst>
                    <a:ext uri="{FF2B5EF4-FFF2-40B4-BE49-F238E27FC236}">
                      <a16:creationId xmlns:a16="http://schemas.microsoft.com/office/drawing/2014/main" id="{FFF1A1BF-A9B6-238A-B89F-034E8E6D8376}"/>
                    </a:ext>
                  </a:extLst>
                </p14:cNvPr>
                <p14:cNvContentPartPr/>
                <p14:nvPr/>
              </p14:nvContentPartPr>
              <p14:xfrm>
                <a:off x="6588974" y="2151381"/>
                <a:ext cx="847440" cy="54000"/>
              </p14:xfrm>
            </p:contentPart>
          </mc:Choice>
          <mc:Fallback xmlns="">
            <p:pic>
              <p:nvPicPr>
                <p:cNvPr id="23" name="Ink 22">
                  <a:extLst>
                    <a:ext uri="{FF2B5EF4-FFF2-40B4-BE49-F238E27FC236}">
                      <a16:creationId xmlns:a16="http://schemas.microsoft.com/office/drawing/2014/main" id="{FFF1A1BF-A9B6-238A-B89F-034E8E6D8376}"/>
                    </a:ext>
                  </a:extLst>
                </p:cNvPr>
                <p:cNvPicPr/>
                <p:nvPr/>
              </p:nvPicPr>
              <p:blipFill>
                <a:blip r:embed="rId10"/>
                <a:stretch>
                  <a:fillRect/>
                </a:stretch>
              </p:blipFill>
              <p:spPr>
                <a:xfrm>
                  <a:off x="6534974" y="2043381"/>
                  <a:ext cx="955080" cy="2696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4" name="Ink 23">
                  <a:extLst>
                    <a:ext uri="{FF2B5EF4-FFF2-40B4-BE49-F238E27FC236}">
                      <a16:creationId xmlns:a16="http://schemas.microsoft.com/office/drawing/2014/main" id="{BDEC975C-EB5C-BEBF-233C-DDF5F17C307E}"/>
                    </a:ext>
                  </a:extLst>
                </p14:cNvPr>
                <p14:cNvContentPartPr/>
                <p14:nvPr/>
              </p14:nvContentPartPr>
              <p14:xfrm>
                <a:off x="10838054" y="1921341"/>
                <a:ext cx="926280" cy="109440"/>
              </p14:xfrm>
            </p:contentPart>
          </mc:Choice>
          <mc:Fallback xmlns="">
            <p:pic>
              <p:nvPicPr>
                <p:cNvPr id="24" name="Ink 23">
                  <a:extLst>
                    <a:ext uri="{FF2B5EF4-FFF2-40B4-BE49-F238E27FC236}">
                      <a16:creationId xmlns:a16="http://schemas.microsoft.com/office/drawing/2014/main" id="{BDEC975C-EB5C-BEBF-233C-DDF5F17C307E}"/>
                    </a:ext>
                  </a:extLst>
                </p:cNvPr>
                <p:cNvPicPr/>
                <p:nvPr/>
              </p:nvPicPr>
              <p:blipFill>
                <a:blip r:embed="rId12"/>
                <a:stretch>
                  <a:fillRect/>
                </a:stretch>
              </p:blipFill>
              <p:spPr>
                <a:xfrm>
                  <a:off x="10784414" y="1813341"/>
                  <a:ext cx="1033920" cy="3250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6" name="Ink 25">
                  <a:extLst>
                    <a:ext uri="{FF2B5EF4-FFF2-40B4-BE49-F238E27FC236}">
                      <a16:creationId xmlns:a16="http://schemas.microsoft.com/office/drawing/2014/main" id="{94BE99EF-9D22-F77D-4028-3F42A56ED816}"/>
                    </a:ext>
                  </a:extLst>
                </p14:cNvPr>
                <p14:cNvContentPartPr/>
                <p14:nvPr/>
              </p14:nvContentPartPr>
              <p14:xfrm>
                <a:off x="8175494" y="2165061"/>
                <a:ext cx="1425960" cy="360"/>
              </p14:xfrm>
            </p:contentPart>
          </mc:Choice>
          <mc:Fallback xmlns="">
            <p:pic>
              <p:nvPicPr>
                <p:cNvPr id="26" name="Ink 25">
                  <a:extLst>
                    <a:ext uri="{FF2B5EF4-FFF2-40B4-BE49-F238E27FC236}">
                      <a16:creationId xmlns:a16="http://schemas.microsoft.com/office/drawing/2014/main" id="{94BE99EF-9D22-F77D-4028-3F42A56ED816}"/>
                    </a:ext>
                  </a:extLst>
                </p:cNvPr>
                <p:cNvPicPr/>
                <p:nvPr/>
              </p:nvPicPr>
              <p:blipFill>
                <a:blip r:embed="rId14"/>
                <a:stretch>
                  <a:fillRect/>
                </a:stretch>
              </p:blipFill>
              <p:spPr>
                <a:xfrm>
                  <a:off x="8121494" y="2057061"/>
                  <a:ext cx="15336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8" name="Ink 27">
                  <a:extLst>
                    <a:ext uri="{FF2B5EF4-FFF2-40B4-BE49-F238E27FC236}">
                      <a16:creationId xmlns:a16="http://schemas.microsoft.com/office/drawing/2014/main" id="{20D7E14C-9150-C1F4-FA5A-4898CF17868B}"/>
                    </a:ext>
                  </a:extLst>
                </p14:cNvPr>
                <p14:cNvContentPartPr/>
                <p14:nvPr/>
              </p14:nvContentPartPr>
              <p14:xfrm>
                <a:off x="6400694" y="3361701"/>
                <a:ext cx="3146760" cy="107640"/>
              </p14:xfrm>
            </p:contentPart>
          </mc:Choice>
          <mc:Fallback xmlns="">
            <p:pic>
              <p:nvPicPr>
                <p:cNvPr id="28" name="Ink 27">
                  <a:extLst>
                    <a:ext uri="{FF2B5EF4-FFF2-40B4-BE49-F238E27FC236}">
                      <a16:creationId xmlns:a16="http://schemas.microsoft.com/office/drawing/2014/main" id="{20D7E14C-9150-C1F4-FA5A-4898CF17868B}"/>
                    </a:ext>
                  </a:extLst>
                </p:cNvPr>
                <p:cNvPicPr/>
                <p:nvPr/>
              </p:nvPicPr>
              <p:blipFill>
                <a:blip r:embed="rId16"/>
                <a:stretch>
                  <a:fillRect/>
                </a:stretch>
              </p:blipFill>
              <p:spPr>
                <a:xfrm>
                  <a:off x="6346694" y="3253701"/>
                  <a:ext cx="3254400" cy="3232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30" name="Ink 29">
                  <a:extLst>
                    <a:ext uri="{FF2B5EF4-FFF2-40B4-BE49-F238E27FC236}">
                      <a16:creationId xmlns:a16="http://schemas.microsoft.com/office/drawing/2014/main" id="{2AEF3181-5CC3-0D24-4FD7-0DBBE03182E1}"/>
                    </a:ext>
                  </a:extLst>
                </p14:cNvPr>
                <p14:cNvContentPartPr/>
                <p14:nvPr/>
              </p14:nvContentPartPr>
              <p14:xfrm>
                <a:off x="6454694" y="3643941"/>
                <a:ext cx="1506240" cy="14040"/>
              </p14:xfrm>
            </p:contentPart>
          </mc:Choice>
          <mc:Fallback xmlns="">
            <p:pic>
              <p:nvPicPr>
                <p:cNvPr id="30" name="Ink 29">
                  <a:extLst>
                    <a:ext uri="{FF2B5EF4-FFF2-40B4-BE49-F238E27FC236}">
                      <a16:creationId xmlns:a16="http://schemas.microsoft.com/office/drawing/2014/main" id="{2AEF3181-5CC3-0D24-4FD7-0DBBE03182E1}"/>
                    </a:ext>
                  </a:extLst>
                </p:cNvPr>
                <p:cNvPicPr/>
                <p:nvPr/>
              </p:nvPicPr>
              <p:blipFill>
                <a:blip r:embed="rId18"/>
                <a:stretch>
                  <a:fillRect/>
                </a:stretch>
              </p:blipFill>
              <p:spPr>
                <a:xfrm>
                  <a:off x="6400694" y="3535941"/>
                  <a:ext cx="1613880" cy="2296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1" name="Ink 30">
                  <a:extLst>
                    <a:ext uri="{FF2B5EF4-FFF2-40B4-BE49-F238E27FC236}">
                      <a16:creationId xmlns:a16="http://schemas.microsoft.com/office/drawing/2014/main" id="{DFA289BE-37C7-00F5-2C18-5F81EC40D7A3}"/>
                    </a:ext>
                  </a:extLst>
                </p14:cNvPr>
                <p14:cNvContentPartPr/>
                <p14:nvPr/>
              </p14:nvContentPartPr>
              <p14:xfrm>
                <a:off x="7973894" y="6519981"/>
                <a:ext cx="2362320" cy="83160"/>
              </p14:xfrm>
            </p:contentPart>
          </mc:Choice>
          <mc:Fallback xmlns="">
            <p:pic>
              <p:nvPicPr>
                <p:cNvPr id="31" name="Ink 30">
                  <a:extLst>
                    <a:ext uri="{FF2B5EF4-FFF2-40B4-BE49-F238E27FC236}">
                      <a16:creationId xmlns:a16="http://schemas.microsoft.com/office/drawing/2014/main" id="{DFA289BE-37C7-00F5-2C18-5F81EC40D7A3}"/>
                    </a:ext>
                  </a:extLst>
                </p:cNvPr>
                <p:cNvPicPr/>
                <p:nvPr/>
              </p:nvPicPr>
              <p:blipFill>
                <a:blip r:embed="rId20"/>
                <a:stretch>
                  <a:fillRect/>
                </a:stretch>
              </p:blipFill>
              <p:spPr>
                <a:xfrm>
                  <a:off x="7919894" y="6411981"/>
                  <a:ext cx="2469960" cy="2988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2" name="Ink 31">
                  <a:extLst>
                    <a:ext uri="{FF2B5EF4-FFF2-40B4-BE49-F238E27FC236}">
                      <a16:creationId xmlns:a16="http://schemas.microsoft.com/office/drawing/2014/main" id="{8219D09C-6B18-A600-8985-BE19D36F3355}"/>
                    </a:ext>
                  </a:extLst>
                </p14:cNvPr>
                <p14:cNvContentPartPr/>
                <p14:nvPr/>
              </p14:nvContentPartPr>
              <p14:xfrm>
                <a:off x="7987574" y="6695301"/>
                <a:ext cx="2232000" cy="29160"/>
              </p14:xfrm>
            </p:contentPart>
          </mc:Choice>
          <mc:Fallback xmlns="">
            <p:pic>
              <p:nvPicPr>
                <p:cNvPr id="32" name="Ink 31">
                  <a:extLst>
                    <a:ext uri="{FF2B5EF4-FFF2-40B4-BE49-F238E27FC236}">
                      <a16:creationId xmlns:a16="http://schemas.microsoft.com/office/drawing/2014/main" id="{8219D09C-6B18-A600-8985-BE19D36F3355}"/>
                    </a:ext>
                  </a:extLst>
                </p:cNvPr>
                <p:cNvPicPr/>
                <p:nvPr/>
              </p:nvPicPr>
              <p:blipFill>
                <a:blip r:embed="rId22"/>
                <a:stretch>
                  <a:fillRect/>
                </a:stretch>
              </p:blipFill>
              <p:spPr>
                <a:xfrm>
                  <a:off x="7933574" y="6587661"/>
                  <a:ext cx="2339640" cy="2448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3" name="Ink 32">
                  <a:extLst>
                    <a:ext uri="{FF2B5EF4-FFF2-40B4-BE49-F238E27FC236}">
                      <a16:creationId xmlns:a16="http://schemas.microsoft.com/office/drawing/2014/main" id="{D1C59E05-7BA7-384F-27D7-0B14166242ED}"/>
                    </a:ext>
                  </a:extLst>
                </p14:cNvPr>
                <p14:cNvContentPartPr/>
                <p14:nvPr/>
              </p14:nvContentPartPr>
              <p14:xfrm>
                <a:off x="8914934" y="6562101"/>
                <a:ext cx="803160" cy="360"/>
              </p14:xfrm>
            </p:contentPart>
          </mc:Choice>
          <mc:Fallback xmlns="">
            <p:pic>
              <p:nvPicPr>
                <p:cNvPr id="33" name="Ink 32">
                  <a:extLst>
                    <a:ext uri="{FF2B5EF4-FFF2-40B4-BE49-F238E27FC236}">
                      <a16:creationId xmlns:a16="http://schemas.microsoft.com/office/drawing/2014/main" id="{D1C59E05-7BA7-384F-27D7-0B14166242ED}"/>
                    </a:ext>
                  </a:extLst>
                </p:cNvPr>
                <p:cNvPicPr/>
                <p:nvPr/>
              </p:nvPicPr>
              <p:blipFill>
                <a:blip r:embed="rId24"/>
                <a:stretch>
                  <a:fillRect/>
                </a:stretch>
              </p:blipFill>
              <p:spPr>
                <a:xfrm>
                  <a:off x="8861294" y="6454461"/>
                  <a:ext cx="910800" cy="216000"/>
                </a:xfrm>
                <a:prstGeom prst="rect">
                  <a:avLst/>
                </a:prstGeom>
              </p:spPr>
            </p:pic>
          </mc:Fallback>
        </mc:AlternateContent>
      </p:grpSp>
    </p:spTree>
    <p:extLst>
      <p:ext uri="{BB962C8B-B14F-4D97-AF65-F5344CB8AC3E}">
        <p14:creationId xmlns:p14="http://schemas.microsoft.com/office/powerpoint/2010/main" val="19995842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D64489-0CD6-80AB-67C8-66A1BB9AF03E}"/>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53BA653C-6FC8-8111-7485-86E59C1BD7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7">
            <a:extLst>
              <a:ext uri="{FF2B5EF4-FFF2-40B4-BE49-F238E27FC236}">
                <a16:creationId xmlns:a16="http://schemas.microsoft.com/office/drawing/2014/main" id="{9B7C8BD8-1F19-4FC1-946E-B4448DF9591C}"/>
              </a:ext>
            </a:extLst>
          </p:cNvPr>
          <p:cNvSpPr>
            <a:spLocks noGrp="1"/>
          </p:cNvSpPr>
          <p:nvPr>
            <p:ph type="title"/>
          </p:nvPr>
        </p:nvSpPr>
        <p:spPr>
          <a:xfrm>
            <a:off x="0" y="0"/>
            <a:ext cx="12192000" cy="914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fontScale="90000"/>
          </a:bodyPr>
          <a:lstStyle/>
          <a:p>
            <a:pPr algn="l"/>
            <a:r>
              <a:rPr lang="en-US" sz="2400" b="1" dirty="0">
                <a:latin typeface="+mj-lt"/>
                <a:cs typeface="+mj-cs"/>
              </a:rPr>
              <a:t>EPA Fraud in water system Science and Analysis  </a:t>
            </a:r>
            <a:r>
              <a:rPr lang="en-US" sz="2400" b="1" dirty="0">
                <a:solidFill>
                  <a:srgbClr val="00B050"/>
                </a:solidFill>
                <a:latin typeface="+mj-lt"/>
              </a:rPr>
              <a:t>Metallic</a:t>
            </a:r>
            <a:r>
              <a:rPr lang="en-US" sz="2400" b="1" dirty="0">
                <a:latin typeface="+mj-lt"/>
              </a:rPr>
              <a:t> and </a:t>
            </a:r>
            <a:r>
              <a:rPr lang="en-US" sz="2400" b="1" dirty="0">
                <a:solidFill>
                  <a:srgbClr val="FF0000"/>
                </a:solidFill>
                <a:latin typeface="+mj-lt"/>
              </a:rPr>
              <a:t>Ionic</a:t>
            </a:r>
            <a:r>
              <a:rPr lang="en-US" sz="2400" b="1" dirty="0">
                <a:latin typeface="+mj-lt"/>
              </a:rPr>
              <a:t> </a:t>
            </a:r>
            <a:r>
              <a:rPr lang="en-US" sz="2800" b="1" dirty="0">
                <a:latin typeface="+mj-lt"/>
              </a:rPr>
              <a:t>Lead </a:t>
            </a:r>
            <a:r>
              <a:rPr lang="en-US" sz="2400" b="1" dirty="0">
                <a:latin typeface="+mj-lt"/>
              </a:rPr>
              <a:t>in our water supply, in the</a:t>
            </a:r>
            <a:br>
              <a:rPr lang="en-US" sz="2400" b="1" dirty="0">
                <a:latin typeface="+mj-lt"/>
              </a:rPr>
            </a:br>
            <a:r>
              <a:rPr lang="en-US" sz="2400" b="1" dirty="0">
                <a:solidFill>
                  <a:srgbClr val="FF0000"/>
                </a:solidFill>
                <a:latin typeface="+mj-lt"/>
              </a:rPr>
              <a:t>United</a:t>
            </a:r>
            <a:r>
              <a:rPr lang="en-US" sz="2400" b="1" dirty="0">
                <a:latin typeface="+mj-lt"/>
              </a:rPr>
              <a:t> </a:t>
            </a:r>
            <a:r>
              <a:rPr lang="en-US" sz="2400" b="1" dirty="0">
                <a:solidFill>
                  <a:schemeClr val="bg1"/>
                </a:solidFill>
                <a:latin typeface="+mj-lt"/>
              </a:rPr>
              <a:t>States</a:t>
            </a:r>
            <a:r>
              <a:rPr lang="en-US" sz="2400" b="1" dirty="0">
                <a:latin typeface="+mj-lt"/>
              </a:rPr>
              <a:t> of </a:t>
            </a:r>
            <a:r>
              <a:rPr lang="en-US" sz="2400" b="1" dirty="0">
                <a:solidFill>
                  <a:srgbClr val="002060"/>
                </a:solidFill>
                <a:latin typeface="+mj-lt"/>
              </a:rPr>
              <a:t>America	</a:t>
            </a:r>
            <a:r>
              <a:rPr lang="en-US" sz="2400" b="1" dirty="0">
                <a:solidFill>
                  <a:srgbClr val="FF0000"/>
                </a:solidFill>
                <a:latin typeface="+mj-lt"/>
              </a:rPr>
              <a:t> Wisconsin Department of Natural resources – Pipe police</a:t>
            </a:r>
            <a:br>
              <a:rPr lang="en-US" sz="2400" b="1" dirty="0">
                <a:latin typeface="+mj-lt"/>
              </a:rPr>
            </a:br>
            <a:endParaRPr lang="en-US" sz="2400" b="1" dirty="0">
              <a:latin typeface="+mj-lt"/>
              <a:cs typeface="+mj-cs"/>
            </a:endParaRPr>
          </a:p>
        </p:txBody>
      </p:sp>
      <p:pic>
        <p:nvPicPr>
          <p:cNvPr id="4" name="Picture 3">
            <a:extLst>
              <a:ext uri="{FF2B5EF4-FFF2-40B4-BE49-F238E27FC236}">
                <a16:creationId xmlns:a16="http://schemas.microsoft.com/office/drawing/2014/main" id="{D2D16D94-0077-7DBE-254E-FB7840A2507B}"/>
              </a:ext>
            </a:extLst>
          </p:cNvPr>
          <p:cNvPicPr>
            <a:picLocks noChangeAspect="1"/>
          </p:cNvPicPr>
          <p:nvPr/>
        </p:nvPicPr>
        <p:blipFill>
          <a:blip r:embed="rId3"/>
          <a:stretch>
            <a:fillRect/>
          </a:stretch>
        </p:blipFill>
        <p:spPr>
          <a:xfrm>
            <a:off x="-5443" y="919843"/>
            <a:ext cx="8868960" cy="5938157"/>
          </a:xfrm>
          <a:prstGeom prst="rect">
            <a:avLst/>
          </a:prstGeom>
        </p:spPr>
      </p:pic>
      <p:cxnSp>
        <p:nvCxnSpPr>
          <p:cNvPr id="5" name="Straight Arrow Connector 4">
            <a:extLst>
              <a:ext uri="{FF2B5EF4-FFF2-40B4-BE49-F238E27FC236}">
                <a16:creationId xmlns:a16="http://schemas.microsoft.com/office/drawing/2014/main" id="{F130D3A7-4508-4395-9ADD-37D1B3D44FF5}"/>
              </a:ext>
            </a:extLst>
          </p:cNvPr>
          <p:cNvCxnSpPr>
            <a:cxnSpLocks/>
          </p:cNvCxnSpPr>
          <p:nvPr/>
        </p:nvCxnSpPr>
        <p:spPr>
          <a:xfrm flipH="1" flipV="1">
            <a:off x="3886200" y="1371600"/>
            <a:ext cx="5562600" cy="304800"/>
          </a:xfrm>
          <a:prstGeom prst="straightConnector1">
            <a:avLst/>
          </a:prstGeom>
          <a:ln w="57150">
            <a:solidFill>
              <a:srgbClr val="FF0000"/>
            </a:solidFill>
            <a:tailEnd type="triangle"/>
          </a:ln>
        </p:spPr>
        <p:style>
          <a:lnRef idx="3">
            <a:schemeClr val="accent4"/>
          </a:lnRef>
          <a:fillRef idx="0">
            <a:schemeClr val="accent4"/>
          </a:fillRef>
          <a:effectRef idx="2">
            <a:schemeClr val="accent4"/>
          </a:effectRef>
          <a:fontRef idx="minor">
            <a:schemeClr val="tx1"/>
          </a:fontRef>
        </p:style>
      </p:cxnSp>
      <p:cxnSp>
        <p:nvCxnSpPr>
          <p:cNvPr id="6" name="Straight Arrow Connector 5">
            <a:extLst>
              <a:ext uri="{FF2B5EF4-FFF2-40B4-BE49-F238E27FC236}">
                <a16:creationId xmlns:a16="http://schemas.microsoft.com/office/drawing/2014/main" id="{1EC041CC-2F8F-8889-F5F9-DB2F702DBF29}"/>
              </a:ext>
            </a:extLst>
          </p:cNvPr>
          <p:cNvCxnSpPr>
            <a:cxnSpLocks/>
            <a:stCxn id="11" idx="1"/>
          </p:cNvCxnSpPr>
          <p:nvPr/>
        </p:nvCxnSpPr>
        <p:spPr>
          <a:xfrm flipH="1">
            <a:off x="5105400" y="2033320"/>
            <a:ext cx="4191000" cy="0"/>
          </a:xfrm>
          <a:prstGeom prst="straightConnector1">
            <a:avLst/>
          </a:prstGeom>
          <a:ln w="57150">
            <a:solidFill>
              <a:srgbClr val="FF0000"/>
            </a:solidFill>
            <a:tailEnd type="triangle"/>
          </a:ln>
        </p:spPr>
        <p:style>
          <a:lnRef idx="3">
            <a:schemeClr val="accent4"/>
          </a:lnRef>
          <a:fillRef idx="0">
            <a:schemeClr val="accent4"/>
          </a:fillRef>
          <a:effectRef idx="2">
            <a:schemeClr val="accent4"/>
          </a:effectRef>
          <a:fontRef idx="minor">
            <a:schemeClr val="tx1"/>
          </a:fontRef>
        </p:style>
      </p:cxnSp>
      <p:cxnSp>
        <p:nvCxnSpPr>
          <p:cNvPr id="8" name="Straight Arrow Connector 7">
            <a:extLst>
              <a:ext uri="{FF2B5EF4-FFF2-40B4-BE49-F238E27FC236}">
                <a16:creationId xmlns:a16="http://schemas.microsoft.com/office/drawing/2014/main" id="{A5C38F33-35AC-7185-7F4A-9CA518C77803}"/>
              </a:ext>
            </a:extLst>
          </p:cNvPr>
          <p:cNvCxnSpPr>
            <a:cxnSpLocks/>
          </p:cNvCxnSpPr>
          <p:nvPr/>
        </p:nvCxnSpPr>
        <p:spPr>
          <a:xfrm flipH="1">
            <a:off x="3886200" y="5029200"/>
            <a:ext cx="5181600" cy="0"/>
          </a:xfrm>
          <a:prstGeom prst="straightConnector1">
            <a:avLst/>
          </a:prstGeom>
          <a:ln w="57150">
            <a:solidFill>
              <a:srgbClr val="FF0000"/>
            </a:solidFill>
            <a:tailEnd type="triangle"/>
          </a:ln>
        </p:spPr>
        <p:style>
          <a:lnRef idx="3">
            <a:schemeClr val="accent4"/>
          </a:lnRef>
          <a:fillRef idx="0">
            <a:schemeClr val="accent4"/>
          </a:fillRef>
          <a:effectRef idx="2">
            <a:schemeClr val="accent4"/>
          </a:effectRef>
          <a:fontRef idx="minor">
            <a:schemeClr val="tx1"/>
          </a:fontRef>
        </p:style>
      </p:cxnSp>
      <p:cxnSp>
        <p:nvCxnSpPr>
          <p:cNvPr id="9" name="Straight Arrow Connector 8">
            <a:extLst>
              <a:ext uri="{FF2B5EF4-FFF2-40B4-BE49-F238E27FC236}">
                <a16:creationId xmlns:a16="http://schemas.microsoft.com/office/drawing/2014/main" id="{8510FC91-6DA3-59C5-553D-93E98BD8878D}"/>
              </a:ext>
            </a:extLst>
          </p:cNvPr>
          <p:cNvCxnSpPr>
            <a:cxnSpLocks/>
          </p:cNvCxnSpPr>
          <p:nvPr/>
        </p:nvCxnSpPr>
        <p:spPr>
          <a:xfrm flipH="1">
            <a:off x="3083379" y="5105400"/>
            <a:ext cx="5984421" cy="843644"/>
          </a:xfrm>
          <a:prstGeom prst="straightConnector1">
            <a:avLst/>
          </a:prstGeom>
          <a:ln w="57150">
            <a:solidFill>
              <a:srgbClr val="FF0000"/>
            </a:solidFill>
            <a:tailEnd type="triangle"/>
          </a:ln>
        </p:spPr>
        <p:style>
          <a:lnRef idx="3">
            <a:schemeClr val="accent4"/>
          </a:lnRef>
          <a:fillRef idx="0">
            <a:schemeClr val="accent4"/>
          </a:fillRef>
          <a:effectRef idx="2">
            <a:schemeClr val="accent4"/>
          </a:effectRef>
          <a:fontRef idx="minor">
            <a:schemeClr val="tx1"/>
          </a:fontRef>
        </p:style>
      </p:cxnSp>
      <p:sp>
        <p:nvSpPr>
          <p:cNvPr id="11" name="TextBox 10">
            <a:extLst>
              <a:ext uri="{FF2B5EF4-FFF2-40B4-BE49-F238E27FC236}">
                <a16:creationId xmlns:a16="http://schemas.microsoft.com/office/drawing/2014/main" id="{EA80EA60-74D1-BBDE-49F2-790EBB14314E}"/>
              </a:ext>
            </a:extLst>
          </p:cNvPr>
          <p:cNvSpPr txBox="1"/>
          <p:nvPr/>
        </p:nvSpPr>
        <p:spPr>
          <a:xfrm>
            <a:off x="9296400" y="1371600"/>
            <a:ext cx="2133600" cy="1323439"/>
          </a:xfrm>
          <a:prstGeom prst="rect">
            <a:avLst/>
          </a:prstGeom>
          <a:solidFill>
            <a:srgbClr val="FFFF00"/>
          </a:solidFill>
        </p:spPr>
        <p:txBody>
          <a:bodyPr wrap="square" rtlCol="0">
            <a:spAutoFit/>
          </a:bodyPr>
          <a:lstStyle/>
          <a:p>
            <a:r>
              <a:rPr lang="en-US" sz="4000" dirty="0"/>
              <a:t>Lead pipes?</a:t>
            </a:r>
          </a:p>
        </p:txBody>
      </p:sp>
      <p:sp>
        <p:nvSpPr>
          <p:cNvPr id="16" name="TextBox 15">
            <a:extLst>
              <a:ext uri="{FF2B5EF4-FFF2-40B4-BE49-F238E27FC236}">
                <a16:creationId xmlns:a16="http://schemas.microsoft.com/office/drawing/2014/main" id="{7BE887D4-B40C-4200-2B7D-A532E7C97312}"/>
              </a:ext>
            </a:extLst>
          </p:cNvPr>
          <p:cNvSpPr txBox="1"/>
          <p:nvPr/>
        </p:nvSpPr>
        <p:spPr>
          <a:xfrm>
            <a:off x="9067799" y="4495800"/>
            <a:ext cx="3083379" cy="1200329"/>
          </a:xfrm>
          <a:prstGeom prst="rect">
            <a:avLst/>
          </a:prstGeom>
          <a:solidFill>
            <a:srgbClr val="FFFF00"/>
          </a:solidFill>
        </p:spPr>
        <p:txBody>
          <a:bodyPr wrap="square" rtlCol="0">
            <a:spAutoFit/>
          </a:bodyPr>
          <a:lstStyle/>
          <a:p>
            <a:r>
              <a:rPr lang="en-US" sz="3600" dirty="0"/>
              <a:t>Unfortunate home-owners?</a:t>
            </a:r>
          </a:p>
        </p:txBody>
      </p:sp>
    </p:spTree>
    <p:extLst>
      <p:ext uri="{BB962C8B-B14F-4D97-AF65-F5344CB8AC3E}">
        <p14:creationId xmlns:p14="http://schemas.microsoft.com/office/powerpoint/2010/main" val="24980239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53CE3A-BFB3-F938-DEDE-969E2BDE8FE8}"/>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A832A697-1B92-ACA8-856F-141E228E21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7">
            <a:extLst>
              <a:ext uri="{FF2B5EF4-FFF2-40B4-BE49-F238E27FC236}">
                <a16:creationId xmlns:a16="http://schemas.microsoft.com/office/drawing/2014/main" id="{83C28CB5-AD18-22F4-A36C-68AEFEE8D876}"/>
              </a:ext>
            </a:extLst>
          </p:cNvPr>
          <p:cNvSpPr>
            <a:spLocks noGrp="1"/>
          </p:cNvSpPr>
          <p:nvPr>
            <p:ph type="title"/>
          </p:nvPr>
        </p:nvSpPr>
        <p:spPr>
          <a:xfrm>
            <a:off x="0" y="0"/>
            <a:ext cx="12192000" cy="914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fontScale="90000"/>
          </a:bodyPr>
          <a:lstStyle/>
          <a:p>
            <a:pPr algn="l"/>
            <a:r>
              <a:rPr lang="en-US" sz="2400" b="1" dirty="0">
                <a:latin typeface="+mj-lt"/>
                <a:cs typeface="+mj-cs"/>
              </a:rPr>
              <a:t>EPA Fraud in water system Science and Analysis  </a:t>
            </a:r>
            <a:r>
              <a:rPr lang="en-US" sz="2400" b="1" dirty="0">
                <a:solidFill>
                  <a:srgbClr val="00B050"/>
                </a:solidFill>
                <a:latin typeface="+mj-lt"/>
              </a:rPr>
              <a:t>Metallic</a:t>
            </a:r>
            <a:r>
              <a:rPr lang="en-US" sz="2400" b="1" dirty="0">
                <a:latin typeface="+mj-lt"/>
              </a:rPr>
              <a:t> and </a:t>
            </a:r>
            <a:r>
              <a:rPr lang="en-US" sz="2400" b="1" dirty="0">
                <a:solidFill>
                  <a:srgbClr val="FF0000"/>
                </a:solidFill>
                <a:latin typeface="+mj-lt"/>
              </a:rPr>
              <a:t>Ionic</a:t>
            </a:r>
            <a:r>
              <a:rPr lang="en-US" sz="2400" b="1" dirty="0">
                <a:latin typeface="+mj-lt"/>
              </a:rPr>
              <a:t> </a:t>
            </a:r>
            <a:r>
              <a:rPr lang="en-US" sz="2800" b="1" dirty="0">
                <a:latin typeface="+mj-lt"/>
              </a:rPr>
              <a:t>Lead </a:t>
            </a:r>
            <a:r>
              <a:rPr lang="en-US" sz="2400" b="1" dirty="0">
                <a:latin typeface="+mj-lt"/>
              </a:rPr>
              <a:t>in our water supply, in the</a:t>
            </a:r>
            <a:br>
              <a:rPr lang="en-US" sz="2400" b="1" dirty="0">
                <a:latin typeface="+mj-lt"/>
              </a:rPr>
            </a:br>
            <a:r>
              <a:rPr lang="en-US" sz="2400" b="1" dirty="0">
                <a:solidFill>
                  <a:srgbClr val="FF0000"/>
                </a:solidFill>
                <a:latin typeface="+mj-lt"/>
              </a:rPr>
              <a:t>United</a:t>
            </a:r>
            <a:r>
              <a:rPr lang="en-US" sz="2400" b="1" dirty="0">
                <a:latin typeface="+mj-lt"/>
              </a:rPr>
              <a:t> </a:t>
            </a:r>
            <a:r>
              <a:rPr lang="en-US" sz="2400" b="1" dirty="0">
                <a:solidFill>
                  <a:schemeClr val="bg1"/>
                </a:solidFill>
                <a:latin typeface="+mj-lt"/>
              </a:rPr>
              <a:t>States</a:t>
            </a:r>
            <a:r>
              <a:rPr lang="en-US" sz="2400" b="1" dirty="0">
                <a:latin typeface="+mj-lt"/>
              </a:rPr>
              <a:t> of </a:t>
            </a:r>
            <a:r>
              <a:rPr lang="en-US" sz="2400" b="1" dirty="0">
                <a:solidFill>
                  <a:srgbClr val="002060"/>
                </a:solidFill>
                <a:latin typeface="+mj-lt"/>
              </a:rPr>
              <a:t>America:	</a:t>
            </a:r>
            <a:r>
              <a:rPr kumimoji="0" lang="en-US" sz="2400" b="1" i="0" u="none" strike="noStrike" kern="1200" cap="none" spc="-120" normalizeH="0" baseline="0" noProof="0" dirty="0">
                <a:ln>
                  <a:noFill/>
                </a:ln>
                <a:solidFill>
                  <a:srgbClr val="FF0000"/>
                </a:solidFill>
                <a:effectLst/>
                <a:uLnTx/>
                <a:uFillTx/>
                <a:latin typeface="Calibri Light" panose="020F0302020204030204"/>
                <a:ea typeface="+mj-ea"/>
                <a:cs typeface="Arial" panose="020B0604020202020204" pitchFamily="34" charset="0"/>
              </a:rPr>
              <a:t> Journal of American Water Works Association</a:t>
            </a:r>
            <a:br>
              <a:rPr lang="en-US" sz="2400" b="1" dirty="0">
                <a:latin typeface="+mj-lt"/>
              </a:rPr>
            </a:br>
            <a:r>
              <a:rPr lang="en-US" sz="2400" b="1" dirty="0">
                <a:latin typeface="+mj-lt"/>
              </a:rPr>
              <a:t>			</a:t>
            </a:r>
            <a:endParaRPr lang="en-US" sz="2400" b="1" dirty="0">
              <a:latin typeface="+mj-lt"/>
              <a:cs typeface="+mj-cs"/>
            </a:endParaRPr>
          </a:p>
        </p:txBody>
      </p:sp>
      <p:sp>
        <p:nvSpPr>
          <p:cNvPr id="6" name="TextBox 5">
            <a:extLst>
              <a:ext uri="{FF2B5EF4-FFF2-40B4-BE49-F238E27FC236}">
                <a16:creationId xmlns:a16="http://schemas.microsoft.com/office/drawing/2014/main" id="{C99EB6B2-B77A-E8D8-03B4-9C228D08EA27}"/>
              </a:ext>
            </a:extLst>
          </p:cNvPr>
          <p:cNvSpPr txBox="1"/>
          <p:nvPr/>
        </p:nvSpPr>
        <p:spPr>
          <a:xfrm>
            <a:off x="679688" y="5094819"/>
            <a:ext cx="1175814" cy="523220"/>
          </a:xfrm>
          <a:prstGeom prst="rect">
            <a:avLst/>
          </a:prstGeom>
          <a:noFill/>
        </p:spPr>
        <p:txBody>
          <a:bodyPr wrap="square" rtlCol="0">
            <a:spAutoFit/>
          </a:bodyPr>
          <a:lstStyle/>
          <a:p>
            <a:r>
              <a:rPr lang="en-US" sz="2800" b="1" dirty="0"/>
              <a:t>EPA?</a:t>
            </a:r>
          </a:p>
        </p:txBody>
      </p:sp>
      <p:sp>
        <p:nvSpPr>
          <p:cNvPr id="9" name="TextBox 8">
            <a:extLst>
              <a:ext uri="{FF2B5EF4-FFF2-40B4-BE49-F238E27FC236}">
                <a16:creationId xmlns:a16="http://schemas.microsoft.com/office/drawing/2014/main" id="{91B42202-6259-80BC-28E4-282966307D77}"/>
              </a:ext>
            </a:extLst>
          </p:cNvPr>
          <p:cNvSpPr txBox="1"/>
          <p:nvPr/>
        </p:nvSpPr>
        <p:spPr>
          <a:xfrm>
            <a:off x="152400" y="6350118"/>
            <a:ext cx="8991599" cy="369332"/>
          </a:xfrm>
          <a:prstGeom prst="rect">
            <a:avLst/>
          </a:prstGeom>
          <a:noFill/>
        </p:spPr>
        <p:txBody>
          <a:bodyPr wrap="square">
            <a:spAutoFit/>
          </a:bodyPr>
          <a:lstStyle/>
          <a:p>
            <a:r>
              <a:rPr lang="en-US" dirty="0"/>
              <a:t>https://awwa.onlinelibrary.wiley.com/hub/journal/15518833/scope</a:t>
            </a:r>
          </a:p>
        </p:txBody>
      </p:sp>
      <p:pic>
        <p:nvPicPr>
          <p:cNvPr id="11" name="Picture 10">
            <a:extLst>
              <a:ext uri="{FF2B5EF4-FFF2-40B4-BE49-F238E27FC236}">
                <a16:creationId xmlns:a16="http://schemas.microsoft.com/office/drawing/2014/main" id="{2C3973EA-6F32-1BB7-9D1A-E9AC20C10841}"/>
              </a:ext>
            </a:extLst>
          </p:cNvPr>
          <p:cNvPicPr>
            <a:picLocks noChangeAspect="1"/>
          </p:cNvPicPr>
          <p:nvPr/>
        </p:nvPicPr>
        <p:blipFill>
          <a:blip r:embed="rId3"/>
          <a:stretch>
            <a:fillRect/>
          </a:stretch>
        </p:blipFill>
        <p:spPr>
          <a:xfrm>
            <a:off x="9207" y="945224"/>
            <a:ext cx="2924583" cy="1895740"/>
          </a:xfrm>
          <a:prstGeom prst="rect">
            <a:avLst/>
          </a:prstGeom>
        </p:spPr>
      </p:pic>
      <p:pic>
        <p:nvPicPr>
          <p:cNvPr id="14" name="Picture 13">
            <a:extLst>
              <a:ext uri="{FF2B5EF4-FFF2-40B4-BE49-F238E27FC236}">
                <a16:creationId xmlns:a16="http://schemas.microsoft.com/office/drawing/2014/main" id="{698B7CAD-68DC-DE66-12F2-32CC3F383E8A}"/>
              </a:ext>
            </a:extLst>
          </p:cNvPr>
          <p:cNvPicPr>
            <a:picLocks noChangeAspect="1"/>
          </p:cNvPicPr>
          <p:nvPr/>
        </p:nvPicPr>
        <p:blipFill>
          <a:blip r:embed="rId4"/>
          <a:stretch>
            <a:fillRect/>
          </a:stretch>
        </p:blipFill>
        <p:spPr>
          <a:xfrm>
            <a:off x="2942997" y="1219200"/>
            <a:ext cx="7999568" cy="5130918"/>
          </a:xfrm>
          <a:prstGeom prst="rect">
            <a:avLst/>
          </a:prstGeom>
        </p:spPr>
      </p:pic>
      <mc:AlternateContent xmlns:mc="http://schemas.openxmlformats.org/markup-compatibility/2006" xmlns:p14="http://schemas.microsoft.com/office/powerpoint/2010/main">
        <mc:Choice Requires="p14">
          <p:contentPart p14:bwMode="auto" r:id="rId5">
            <p14:nvContentPartPr>
              <p14:cNvPr id="15" name="Ink 14">
                <a:extLst>
                  <a:ext uri="{FF2B5EF4-FFF2-40B4-BE49-F238E27FC236}">
                    <a16:creationId xmlns:a16="http://schemas.microsoft.com/office/drawing/2014/main" id="{C0A25B1A-5130-71A4-BC18-1E50F3BC3EC9}"/>
                  </a:ext>
                </a:extLst>
              </p14:cNvPr>
              <p14:cNvContentPartPr/>
              <p14:nvPr/>
            </p14:nvContentPartPr>
            <p14:xfrm>
              <a:off x="5862122" y="2704705"/>
              <a:ext cx="876240" cy="26280"/>
            </p14:xfrm>
          </p:contentPart>
        </mc:Choice>
        <mc:Fallback xmlns="">
          <p:pic>
            <p:nvPicPr>
              <p:cNvPr id="15" name="Ink 14">
                <a:extLst>
                  <a:ext uri="{FF2B5EF4-FFF2-40B4-BE49-F238E27FC236}">
                    <a16:creationId xmlns:a16="http://schemas.microsoft.com/office/drawing/2014/main" id="{C0A25B1A-5130-71A4-BC18-1E50F3BC3EC9}"/>
                  </a:ext>
                </a:extLst>
              </p:cNvPr>
              <p:cNvPicPr/>
              <p:nvPr/>
            </p:nvPicPr>
            <p:blipFill>
              <a:blip r:embed="rId6"/>
              <a:stretch>
                <a:fillRect/>
              </a:stretch>
            </p:blipFill>
            <p:spPr>
              <a:xfrm>
                <a:off x="5808122" y="2596705"/>
                <a:ext cx="983880" cy="2419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6" name="Ink 15">
                <a:extLst>
                  <a:ext uri="{FF2B5EF4-FFF2-40B4-BE49-F238E27FC236}">
                    <a16:creationId xmlns:a16="http://schemas.microsoft.com/office/drawing/2014/main" id="{A3C2F8F7-0F62-8C06-D5DA-717F29B1CC98}"/>
                  </a:ext>
                </a:extLst>
              </p14:cNvPr>
              <p14:cNvContentPartPr/>
              <p14:nvPr/>
            </p14:nvContentPartPr>
            <p14:xfrm>
              <a:off x="9306602" y="2680225"/>
              <a:ext cx="1230120" cy="51480"/>
            </p14:xfrm>
          </p:contentPart>
        </mc:Choice>
        <mc:Fallback xmlns="">
          <p:pic>
            <p:nvPicPr>
              <p:cNvPr id="16" name="Ink 15">
                <a:extLst>
                  <a:ext uri="{FF2B5EF4-FFF2-40B4-BE49-F238E27FC236}">
                    <a16:creationId xmlns:a16="http://schemas.microsoft.com/office/drawing/2014/main" id="{A3C2F8F7-0F62-8C06-D5DA-717F29B1CC98}"/>
                  </a:ext>
                </a:extLst>
              </p:cNvPr>
              <p:cNvPicPr/>
              <p:nvPr/>
            </p:nvPicPr>
            <p:blipFill>
              <a:blip r:embed="rId8"/>
              <a:stretch>
                <a:fillRect/>
              </a:stretch>
            </p:blipFill>
            <p:spPr>
              <a:xfrm>
                <a:off x="9252962" y="2572225"/>
                <a:ext cx="1337760" cy="2671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4" name="Ink 23">
                <a:extLst>
                  <a:ext uri="{FF2B5EF4-FFF2-40B4-BE49-F238E27FC236}">
                    <a16:creationId xmlns:a16="http://schemas.microsoft.com/office/drawing/2014/main" id="{A47E3991-39AF-43CE-A24B-28C59EB9B9B1}"/>
                  </a:ext>
                </a:extLst>
              </p14:cNvPr>
              <p14:cNvContentPartPr/>
              <p14:nvPr/>
            </p14:nvContentPartPr>
            <p14:xfrm>
              <a:off x="3055922" y="2893345"/>
              <a:ext cx="1415880" cy="88200"/>
            </p14:xfrm>
          </p:contentPart>
        </mc:Choice>
        <mc:Fallback xmlns="">
          <p:pic>
            <p:nvPicPr>
              <p:cNvPr id="24" name="Ink 23">
                <a:extLst>
                  <a:ext uri="{FF2B5EF4-FFF2-40B4-BE49-F238E27FC236}">
                    <a16:creationId xmlns:a16="http://schemas.microsoft.com/office/drawing/2014/main" id="{A47E3991-39AF-43CE-A24B-28C59EB9B9B1}"/>
                  </a:ext>
                </a:extLst>
              </p:cNvPr>
              <p:cNvPicPr/>
              <p:nvPr/>
            </p:nvPicPr>
            <p:blipFill>
              <a:blip r:embed="rId10"/>
              <a:stretch>
                <a:fillRect/>
              </a:stretch>
            </p:blipFill>
            <p:spPr>
              <a:xfrm>
                <a:off x="3001922" y="2785345"/>
                <a:ext cx="1523520" cy="3038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6" name="Ink 25">
                <a:extLst>
                  <a:ext uri="{FF2B5EF4-FFF2-40B4-BE49-F238E27FC236}">
                    <a16:creationId xmlns:a16="http://schemas.microsoft.com/office/drawing/2014/main" id="{9C0778E0-F0DE-089B-BC5A-97A8ED35546C}"/>
                  </a:ext>
                </a:extLst>
              </p14:cNvPr>
              <p14:cNvContentPartPr/>
              <p14:nvPr/>
            </p14:nvContentPartPr>
            <p14:xfrm>
              <a:off x="5173082" y="3757705"/>
              <a:ext cx="1879560" cy="37800"/>
            </p14:xfrm>
          </p:contentPart>
        </mc:Choice>
        <mc:Fallback xmlns="">
          <p:pic>
            <p:nvPicPr>
              <p:cNvPr id="26" name="Ink 25">
                <a:extLst>
                  <a:ext uri="{FF2B5EF4-FFF2-40B4-BE49-F238E27FC236}">
                    <a16:creationId xmlns:a16="http://schemas.microsoft.com/office/drawing/2014/main" id="{9C0778E0-F0DE-089B-BC5A-97A8ED35546C}"/>
                  </a:ext>
                </a:extLst>
              </p:cNvPr>
              <p:cNvPicPr/>
              <p:nvPr/>
            </p:nvPicPr>
            <p:blipFill>
              <a:blip r:embed="rId12"/>
              <a:stretch>
                <a:fillRect/>
              </a:stretch>
            </p:blipFill>
            <p:spPr>
              <a:xfrm>
                <a:off x="5119082" y="3649705"/>
                <a:ext cx="1987200" cy="2534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7" name="Ink 26">
                <a:extLst>
                  <a:ext uri="{FF2B5EF4-FFF2-40B4-BE49-F238E27FC236}">
                    <a16:creationId xmlns:a16="http://schemas.microsoft.com/office/drawing/2014/main" id="{B44AC7F5-F413-1F18-447B-90AB7FB56F68}"/>
                  </a:ext>
                </a:extLst>
              </p14:cNvPr>
              <p14:cNvContentPartPr/>
              <p14:nvPr/>
            </p14:nvContentPartPr>
            <p14:xfrm>
              <a:off x="7891082" y="3757345"/>
              <a:ext cx="1504800" cy="26640"/>
            </p14:xfrm>
          </p:contentPart>
        </mc:Choice>
        <mc:Fallback xmlns="">
          <p:pic>
            <p:nvPicPr>
              <p:cNvPr id="27" name="Ink 26">
                <a:extLst>
                  <a:ext uri="{FF2B5EF4-FFF2-40B4-BE49-F238E27FC236}">
                    <a16:creationId xmlns:a16="http://schemas.microsoft.com/office/drawing/2014/main" id="{B44AC7F5-F413-1F18-447B-90AB7FB56F68}"/>
                  </a:ext>
                </a:extLst>
              </p:cNvPr>
              <p:cNvPicPr/>
              <p:nvPr/>
            </p:nvPicPr>
            <p:blipFill>
              <a:blip r:embed="rId14"/>
              <a:stretch>
                <a:fillRect/>
              </a:stretch>
            </p:blipFill>
            <p:spPr>
              <a:xfrm>
                <a:off x="7837442" y="3649345"/>
                <a:ext cx="1612440" cy="2422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9" name="Ink 28">
                <a:extLst>
                  <a:ext uri="{FF2B5EF4-FFF2-40B4-BE49-F238E27FC236}">
                    <a16:creationId xmlns:a16="http://schemas.microsoft.com/office/drawing/2014/main" id="{46E70BC5-9C50-504A-DF7E-E39B4982052C}"/>
                  </a:ext>
                </a:extLst>
              </p14:cNvPr>
              <p14:cNvContentPartPr/>
              <p14:nvPr/>
            </p14:nvContentPartPr>
            <p14:xfrm>
              <a:off x="7766162" y="3970825"/>
              <a:ext cx="1440360" cy="87840"/>
            </p14:xfrm>
          </p:contentPart>
        </mc:Choice>
        <mc:Fallback xmlns="">
          <p:pic>
            <p:nvPicPr>
              <p:cNvPr id="29" name="Ink 28">
                <a:extLst>
                  <a:ext uri="{FF2B5EF4-FFF2-40B4-BE49-F238E27FC236}">
                    <a16:creationId xmlns:a16="http://schemas.microsoft.com/office/drawing/2014/main" id="{46E70BC5-9C50-504A-DF7E-E39B4982052C}"/>
                  </a:ext>
                </a:extLst>
              </p:cNvPr>
              <p:cNvPicPr/>
              <p:nvPr/>
            </p:nvPicPr>
            <p:blipFill>
              <a:blip r:embed="rId16"/>
              <a:stretch>
                <a:fillRect/>
              </a:stretch>
            </p:blipFill>
            <p:spPr>
              <a:xfrm>
                <a:off x="7712162" y="3862825"/>
                <a:ext cx="1548000" cy="3034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30" name="Ink 29">
                <a:extLst>
                  <a:ext uri="{FF2B5EF4-FFF2-40B4-BE49-F238E27FC236}">
                    <a16:creationId xmlns:a16="http://schemas.microsoft.com/office/drawing/2014/main" id="{7ADDCA0D-9F35-0E75-0E62-D32CBE6EA930}"/>
                  </a:ext>
                </a:extLst>
              </p14:cNvPr>
              <p14:cNvContentPartPr/>
              <p14:nvPr/>
            </p14:nvContentPartPr>
            <p14:xfrm>
              <a:off x="6312842" y="5435305"/>
              <a:ext cx="1567800" cy="101160"/>
            </p14:xfrm>
          </p:contentPart>
        </mc:Choice>
        <mc:Fallback xmlns="">
          <p:pic>
            <p:nvPicPr>
              <p:cNvPr id="30" name="Ink 29">
                <a:extLst>
                  <a:ext uri="{FF2B5EF4-FFF2-40B4-BE49-F238E27FC236}">
                    <a16:creationId xmlns:a16="http://schemas.microsoft.com/office/drawing/2014/main" id="{7ADDCA0D-9F35-0E75-0E62-D32CBE6EA930}"/>
                  </a:ext>
                </a:extLst>
              </p:cNvPr>
              <p:cNvPicPr/>
              <p:nvPr/>
            </p:nvPicPr>
            <p:blipFill>
              <a:blip r:embed="rId18"/>
              <a:stretch>
                <a:fillRect/>
              </a:stretch>
            </p:blipFill>
            <p:spPr>
              <a:xfrm>
                <a:off x="6258842" y="5327665"/>
                <a:ext cx="1675440" cy="3168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1" name="Ink 30">
                <a:extLst>
                  <a:ext uri="{FF2B5EF4-FFF2-40B4-BE49-F238E27FC236}">
                    <a16:creationId xmlns:a16="http://schemas.microsoft.com/office/drawing/2014/main" id="{0897AA72-BB46-CED4-33EE-45268D12CDC9}"/>
                  </a:ext>
                </a:extLst>
              </p14:cNvPr>
              <p14:cNvContentPartPr/>
              <p14:nvPr/>
            </p14:nvContentPartPr>
            <p14:xfrm>
              <a:off x="8141642" y="5421625"/>
              <a:ext cx="1952280" cy="199080"/>
            </p14:xfrm>
          </p:contentPart>
        </mc:Choice>
        <mc:Fallback xmlns="">
          <p:pic>
            <p:nvPicPr>
              <p:cNvPr id="31" name="Ink 30">
                <a:extLst>
                  <a:ext uri="{FF2B5EF4-FFF2-40B4-BE49-F238E27FC236}">
                    <a16:creationId xmlns:a16="http://schemas.microsoft.com/office/drawing/2014/main" id="{0897AA72-BB46-CED4-33EE-45268D12CDC9}"/>
                  </a:ext>
                </a:extLst>
              </p:cNvPr>
              <p:cNvPicPr/>
              <p:nvPr/>
            </p:nvPicPr>
            <p:blipFill>
              <a:blip r:embed="rId20"/>
              <a:stretch>
                <a:fillRect/>
              </a:stretch>
            </p:blipFill>
            <p:spPr>
              <a:xfrm>
                <a:off x="8087642" y="5313985"/>
                <a:ext cx="2059920" cy="41472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3" name="Ink 32">
                <a:extLst>
                  <a:ext uri="{FF2B5EF4-FFF2-40B4-BE49-F238E27FC236}">
                    <a16:creationId xmlns:a16="http://schemas.microsoft.com/office/drawing/2014/main" id="{A4DC382E-009E-8DBF-24CD-0C647EA073EA}"/>
                  </a:ext>
                </a:extLst>
              </p14:cNvPr>
              <p14:cNvContentPartPr/>
              <p14:nvPr/>
            </p14:nvContentPartPr>
            <p14:xfrm>
              <a:off x="3557402" y="5749225"/>
              <a:ext cx="2004480" cy="50760"/>
            </p14:xfrm>
          </p:contentPart>
        </mc:Choice>
        <mc:Fallback xmlns="">
          <p:pic>
            <p:nvPicPr>
              <p:cNvPr id="33" name="Ink 32">
                <a:extLst>
                  <a:ext uri="{FF2B5EF4-FFF2-40B4-BE49-F238E27FC236}">
                    <a16:creationId xmlns:a16="http://schemas.microsoft.com/office/drawing/2014/main" id="{A4DC382E-009E-8DBF-24CD-0C647EA073EA}"/>
                  </a:ext>
                </a:extLst>
              </p:cNvPr>
              <p:cNvPicPr/>
              <p:nvPr/>
            </p:nvPicPr>
            <p:blipFill>
              <a:blip r:embed="rId22"/>
              <a:stretch>
                <a:fillRect/>
              </a:stretch>
            </p:blipFill>
            <p:spPr>
              <a:xfrm>
                <a:off x="3503402" y="5641225"/>
                <a:ext cx="2112120" cy="2664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4" name="Ink 33">
                <a:extLst>
                  <a:ext uri="{FF2B5EF4-FFF2-40B4-BE49-F238E27FC236}">
                    <a16:creationId xmlns:a16="http://schemas.microsoft.com/office/drawing/2014/main" id="{9FF15922-7684-ED0B-2693-BF54E3D8EB76}"/>
                  </a:ext>
                </a:extLst>
              </p14:cNvPr>
              <p14:cNvContentPartPr/>
              <p14:nvPr/>
            </p14:nvContentPartPr>
            <p14:xfrm>
              <a:off x="6576002" y="5448625"/>
              <a:ext cx="1148760" cy="63720"/>
            </p14:xfrm>
          </p:contentPart>
        </mc:Choice>
        <mc:Fallback xmlns="">
          <p:pic>
            <p:nvPicPr>
              <p:cNvPr id="34" name="Ink 33">
                <a:extLst>
                  <a:ext uri="{FF2B5EF4-FFF2-40B4-BE49-F238E27FC236}">
                    <a16:creationId xmlns:a16="http://schemas.microsoft.com/office/drawing/2014/main" id="{9FF15922-7684-ED0B-2693-BF54E3D8EB76}"/>
                  </a:ext>
                </a:extLst>
              </p:cNvPr>
              <p:cNvPicPr/>
              <p:nvPr/>
            </p:nvPicPr>
            <p:blipFill>
              <a:blip r:embed="rId24"/>
              <a:stretch>
                <a:fillRect/>
              </a:stretch>
            </p:blipFill>
            <p:spPr>
              <a:xfrm>
                <a:off x="6522002" y="5340985"/>
                <a:ext cx="1256400" cy="27936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5" name="Ink 34">
                <a:extLst>
                  <a:ext uri="{FF2B5EF4-FFF2-40B4-BE49-F238E27FC236}">
                    <a16:creationId xmlns:a16="http://schemas.microsoft.com/office/drawing/2014/main" id="{FA600539-D263-0FDC-4D72-DA692BDA26DC}"/>
                  </a:ext>
                </a:extLst>
              </p14:cNvPr>
              <p14:cNvContentPartPr/>
              <p14:nvPr/>
            </p14:nvContentPartPr>
            <p14:xfrm>
              <a:off x="3055922" y="6149545"/>
              <a:ext cx="1891080" cy="88920"/>
            </p14:xfrm>
          </p:contentPart>
        </mc:Choice>
        <mc:Fallback xmlns="">
          <p:pic>
            <p:nvPicPr>
              <p:cNvPr id="35" name="Ink 34">
                <a:extLst>
                  <a:ext uri="{FF2B5EF4-FFF2-40B4-BE49-F238E27FC236}">
                    <a16:creationId xmlns:a16="http://schemas.microsoft.com/office/drawing/2014/main" id="{FA600539-D263-0FDC-4D72-DA692BDA26DC}"/>
                  </a:ext>
                </a:extLst>
              </p:cNvPr>
              <p:cNvPicPr/>
              <p:nvPr/>
            </p:nvPicPr>
            <p:blipFill>
              <a:blip r:embed="rId26"/>
              <a:stretch>
                <a:fillRect/>
              </a:stretch>
            </p:blipFill>
            <p:spPr>
              <a:xfrm>
                <a:off x="3002282" y="6041545"/>
                <a:ext cx="1998720" cy="30456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7" name="Ink 36">
                <a:extLst>
                  <a:ext uri="{FF2B5EF4-FFF2-40B4-BE49-F238E27FC236}">
                    <a16:creationId xmlns:a16="http://schemas.microsoft.com/office/drawing/2014/main" id="{9F70E630-80A7-44FC-85DA-9253AEF9DB52}"/>
                  </a:ext>
                </a:extLst>
              </p14:cNvPr>
              <p14:cNvContentPartPr/>
              <p14:nvPr/>
            </p14:nvContentPartPr>
            <p14:xfrm>
              <a:off x="5699042" y="6187705"/>
              <a:ext cx="1515960" cy="12600"/>
            </p14:xfrm>
          </p:contentPart>
        </mc:Choice>
        <mc:Fallback xmlns="">
          <p:pic>
            <p:nvPicPr>
              <p:cNvPr id="37" name="Ink 36">
                <a:extLst>
                  <a:ext uri="{FF2B5EF4-FFF2-40B4-BE49-F238E27FC236}">
                    <a16:creationId xmlns:a16="http://schemas.microsoft.com/office/drawing/2014/main" id="{9F70E630-80A7-44FC-85DA-9253AEF9DB52}"/>
                  </a:ext>
                </a:extLst>
              </p:cNvPr>
              <p:cNvPicPr/>
              <p:nvPr/>
            </p:nvPicPr>
            <p:blipFill>
              <a:blip r:embed="rId28"/>
              <a:stretch>
                <a:fillRect/>
              </a:stretch>
            </p:blipFill>
            <p:spPr>
              <a:xfrm>
                <a:off x="5645042" y="6079705"/>
                <a:ext cx="1623600" cy="228240"/>
              </a:xfrm>
              <a:prstGeom prst="rect">
                <a:avLst/>
              </a:prstGeom>
            </p:spPr>
          </p:pic>
        </mc:Fallback>
      </mc:AlternateContent>
      <p:cxnSp>
        <p:nvCxnSpPr>
          <p:cNvPr id="17" name="Straight Arrow Connector 16">
            <a:extLst>
              <a:ext uri="{FF2B5EF4-FFF2-40B4-BE49-F238E27FC236}">
                <a16:creationId xmlns:a16="http://schemas.microsoft.com/office/drawing/2014/main" id="{3C4CBD7F-33C2-00D3-73C8-A43BD170388E}"/>
              </a:ext>
            </a:extLst>
          </p:cNvPr>
          <p:cNvCxnSpPr>
            <a:cxnSpLocks/>
          </p:cNvCxnSpPr>
          <p:nvPr/>
        </p:nvCxnSpPr>
        <p:spPr>
          <a:xfrm>
            <a:off x="1447800" y="5435305"/>
            <a:ext cx="2081523" cy="251284"/>
          </a:xfrm>
          <a:prstGeom prst="straightConnector1">
            <a:avLst/>
          </a:prstGeom>
          <a:ln w="57150">
            <a:solidFill>
              <a:srgbClr val="FF0000"/>
            </a:solidFill>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0664792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CFA6DF-A539-B8FC-D866-2C82EDADF8EA}"/>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9246A84F-88A1-2D74-7E03-C7767F2DF3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5C22A023-DB14-4C1A-D834-F30D3DB9FE26}"/>
              </a:ext>
            </a:extLst>
          </p:cNvPr>
          <p:cNvSpPr>
            <a:spLocks noGrp="1"/>
          </p:cNvSpPr>
          <p:nvPr>
            <p:ph type="title"/>
          </p:nvPr>
        </p:nvSpPr>
        <p:spPr>
          <a:xfrm>
            <a:off x="0" y="-76200"/>
            <a:ext cx="12192000" cy="11430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fontScale="90000"/>
          </a:bodyPr>
          <a:lstStyle/>
          <a:p>
            <a:pPr algn="l"/>
            <a:r>
              <a:rPr lang="en-US" sz="2400" b="1" dirty="0">
                <a:latin typeface="+mj-lt"/>
                <a:cs typeface="+mj-cs"/>
              </a:rPr>
              <a:t>EPA Fraud in water system Science and Analysis  </a:t>
            </a:r>
            <a:r>
              <a:rPr lang="en-US" sz="2400" b="1" dirty="0">
                <a:solidFill>
                  <a:srgbClr val="00B050"/>
                </a:solidFill>
                <a:latin typeface="+mj-lt"/>
              </a:rPr>
              <a:t>Metallic</a:t>
            </a:r>
            <a:r>
              <a:rPr lang="en-US" sz="2400" b="1" dirty="0">
                <a:latin typeface="+mj-lt"/>
              </a:rPr>
              <a:t> and </a:t>
            </a:r>
            <a:r>
              <a:rPr lang="en-US" sz="2400" b="1" dirty="0">
                <a:solidFill>
                  <a:srgbClr val="FF0000"/>
                </a:solidFill>
                <a:latin typeface="+mj-lt"/>
              </a:rPr>
              <a:t>Ionic</a:t>
            </a:r>
            <a:r>
              <a:rPr lang="en-US" sz="2400" b="1" dirty="0">
                <a:latin typeface="+mj-lt"/>
              </a:rPr>
              <a:t> </a:t>
            </a:r>
            <a:r>
              <a:rPr lang="en-US" sz="2800" b="1" dirty="0">
                <a:latin typeface="+mj-lt"/>
              </a:rPr>
              <a:t>Lead </a:t>
            </a:r>
            <a:r>
              <a:rPr lang="en-US" sz="2400" b="1" dirty="0">
                <a:latin typeface="+mj-lt"/>
              </a:rPr>
              <a:t>in our water supply, in the</a:t>
            </a:r>
            <a:br>
              <a:rPr lang="en-US" sz="2400" b="1" dirty="0">
                <a:latin typeface="+mj-lt"/>
              </a:rPr>
            </a:br>
            <a:r>
              <a:rPr lang="en-US" sz="2400" b="1" dirty="0">
                <a:solidFill>
                  <a:srgbClr val="FF0000"/>
                </a:solidFill>
                <a:latin typeface="+mj-lt"/>
              </a:rPr>
              <a:t>United</a:t>
            </a:r>
            <a:r>
              <a:rPr lang="en-US" sz="2400" b="1" dirty="0">
                <a:latin typeface="+mj-lt"/>
              </a:rPr>
              <a:t> </a:t>
            </a:r>
            <a:r>
              <a:rPr lang="en-US" sz="2400" b="1" dirty="0">
                <a:solidFill>
                  <a:schemeClr val="bg1"/>
                </a:solidFill>
                <a:latin typeface="+mj-lt"/>
              </a:rPr>
              <a:t>States</a:t>
            </a:r>
            <a:r>
              <a:rPr lang="en-US" sz="2400" b="1" dirty="0">
                <a:latin typeface="+mj-lt"/>
              </a:rPr>
              <a:t> of </a:t>
            </a:r>
            <a:r>
              <a:rPr lang="en-US" sz="2400" b="1" dirty="0">
                <a:solidFill>
                  <a:srgbClr val="002060"/>
                </a:solidFill>
                <a:latin typeface="+mj-lt"/>
              </a:rPr>
              <a:t>America</a:t>
            </a:r>
            <a:br>
              <a:rPr lang="en-US" sz="2400" b="1" dirty="0">
                <a:latin typeface="+mj-lt"/>
              </a:rPr>
            </a:br>
            <a:r>
              <a:rPr lang="en-US" sz="2400" b="1" dirty="0"/>
              <a:t>Purpose of this work</a:t>
            </a:r>
            <a:br>
              <a:rPr lang="en-US" sz="2400" b="1" dirty="0"/>
            </a:br>
            <a:endParaRPr lang="en-US" sz="2400" b="1" dirty="0">
              <a:latin typeface="+mj-lt"/>
              <a:cs typeface="+mj-cs"/>
            </a:endParaRPr>
          </a:p>
        </p:txBody>
      </p:sp>
      <p:sp>
        <p:nvSpPr>
          <p:cNvPr id="2" name="TextBox 1">
            <a:extLst>
              <a:ext uri="{FF2B5EF4-FFF2-40B4-BE49-F238E27FC236}">
                <a16:creationId xmlns:a16="http://schemas.microsoft.com/office/drawing/2014/main" id="{DEDF1CC3-3D30-11C8-F41F-58FC6ADE807C}"/>
              </a:ext>
            </a:extLst>
          </p:cNvPr>
          <p:cNvSpPr txBox="1"/>
          <p:nvPr/>
        </p:nvSpPr>
        <p:spPr>
          <a:xfrm>
            <a:off x="0" y="990600"/>
            <a:ext cx="11963400" cy="6555641"/>
          </a:xfrm>
          <a:prstGeom prst="rect">
            <a:avLst/>
          </a:prstGeom>
          <a:noFill/>
        </p:spPr>
        <p:txBody>
          <a:bodyPr wrap="square" rtlCol="0">
            <a:spAutoFit/>
          </a:bodyPr>
          <a:lstStyle/>
          <a:p>
            <a:r>
              <a:rPr lang="en-US" sz="2400" dirty="0"/>
              <a:t>Expose the </a:t>
            </a:r>
            <a:r>
              <a:rPr lang="en-US" sz="2400" b="1" dirty="0"/>
              <a:t>critical lack of practical elementary science </a:t>
            </a:r>
            <a:r>
              <a:rPr lang="en-US" sz="2400" dirty="0"/>
              <a:t>in our Federal, State, and City Government’s action to force Citizens to replace plumbing at a remarkably high price. </a:t>
            </a:r>
          </a:p>
          <a:p>
            <a:endParaRPr lang="en-US" sz="2400" dirty="0"/>
          </a:p>
          <a:p>
            <a:r>
              <a:rPr lang="en-US" sz="2400" dirty="0"/>
              <a:t>Proclaim to our Government that </a:t>
            </a:r>
            <a:r>
              <a:rPr lang="en-US" sz="2400" b="1" dirty="0"/>
              <a:t>extra taxes, mandated by a few, and exacted on a few</a:t>
            </a:r>
            <a:r>
              <a:rPr lang="en-US" sz="2400" dirty="0"/>
              <a:t>, are </a:t>
            </a:r>
            <a:r>
              <a:rPr lang="en-US" sz="2400" b="1" dirty="0"/>
              <a:t>contrary to our purpose as a nation</a:t>
            </a:r>
            <a:r>
              <a:rPr lang="en-US" sz="2400" dirty="0"/>
              <a:t>.</a:t>
            </a:r>
          </a:p>
          <a:p>
            <a:endParaRPr lang="en-US" sz="2400" dirty="0"/>
          </a:p>
          <a:p>
            <a:r>
              <a:rPr lang="en-US" sz="2400" dirty="0"/>
              <a:t>Lock hands with the Citizens of the United States with </a:t>
            </a:r>
            <a:r>
              <a:rPr lang="en-US" sz="2400" b="1" dirty="0"/>
              <a:t>common sense guides and thought</a:t>
            </a:r>
            <a:r>
              <a:rPr lang="en-US" sz="2400" dirty="0"/>
              <a:t>.  Our country is </a:t>
            </a:r>
            <a:r>
              <a:rPr lang="en-US" sz="2400" b="1" dirty="0"/>
              <a:t>smart enough </a:t>
            </a:r>
            <a:r>
              <a:rPr lang="en-US" sz="2400" dirty="0"/>
              <a:t>to make the </a:t>
            </a:r>
            <a:r>
              <a:rPr lang="en-US" sz="2400" b="1" dirty="0"/>
              <a:t>right decisions </a:t>
            </a:r>
            <a:r>
              <a:rPr lang="en-US" sz="2400" dirty="0"/>
              <a:t>for </a:t>
            </a:r>
            <a:r>
              <a:rPr lang="en-US" sz="2400" b="1" dirty="0"/>
              <a:t>them, and their own families</a:t>
            </a:r>
            <a:r>
              <a:rPr lang="en-US" sz="2400" dirty="0"/>
              <a:t>.</a:t>
            </a:r>
          </a:p>
          <a:p>
            <a:endParaRPr lang="en-US" sz="2400" dirty="0"/>
          </a:p>
          <a:p>
            <a:r>
              <a:rPr lang="en-US" sz="2400" dirty="0"/>
              <a:t>Highlight </a:t>
            </a:r>
            <a:r>
              <a:rPr lang="en-US" sz="2400" b="1" dirty="0"/>
              <a:t>effective and inexpensive </a:t>
            </a:r>
            <a:r>
              <a:rPr lang="en-US" sz="2400" dirty="0"/>
              <a:t>ways to </a:t>
            </a:r>
            <a:r>
              <a:rPr lang="en-US" sz="2400" b="1" dirty="0"/>
              <a:t>combat Lead in the Home </a:t>
            </a:r>
            <a:r>
              <a:rPr lang="en-US" sz="2400" dirty="0"/>
              <a:t>first, the environment second, and the drinking water, third.</a:t>
            </a:r>
          </a:p>
          <a:p>
            <a:endParaRPr lang="en-US" sz="2400" dirty="0"/>
          </a:p>
          <a:p>
            <a:r>
              <a:rPr lang="en-US" sz="2400" dirty="0"/>
              <a:t>Inform our friends and neighbors that the </a:t>
            </a:r>
            <a:r>
              <a:rPr lang="en-US" sz="2400" b="1" dirty="0"/>
              <a:t>science is practical, and easy to understand</a:t>
            </a:r>
            <a:r>
              <a:rPr lang="en-US" sz="2400" dirty="0"/>
              <a:t>.</a:t>
            </a:r>
          </a:p>
          <a:p>
            <a:endParaRPr lang="en-US" sz="2400" dirty="0"/>
          </a:p>
          <a:p>
            <a:r>
              <a:rPr lang="en-US" sz="2400" b="1" dirty="0"/>
              <a:t>Express gratitude </a:t>
            </a:r>
            <a:r>
              <a:rPr lang="en-US" sz="2400" dirty="0"/>
              <a:t>toward the many, </a:t>
            </a:r>
            <a:r>
              <a:rPr lang="en-US" sz="2400" b="1" dirty="0"/>
              <a:t>many people in our Federal, State, and local governments </a:t>
            </a:r>
            <a:r>
              <a:rPr lang="en-US" sz="2400" dirty="0"/>
              <a:t>that do a </a:t>
            </a:r>
            <a:r>
              <a:rPr lang="en-US" sz="2400" b="1" dirty="0"/>
              <a:t>great job</a:t>
            </a:r>
            <a:r>
              <a:rPr lang="en-US" sz="2400" dirty="0"/>
              <a:t>.  We </a:t>
            </a:r>
            <a:r>
              <a:rPr lang="en-US" sz="2400" b="1" dirty="0"/>
              <a:t>appreciate</a:t>
            </a:r>
            <a:r>
              <a:rPr lang="en-US" sz="2400" dirty="0"/>
              <a:t> those who </a:t>
            </a:r>
            <a:r>
              <a:rPr lang="en-US" sz="2400" b="1" dirty="0"/>
              <a:t>succeed through intellect and effort</a:t>
            </a:r>
            <a:r>
              <a:rPr lang="en-US" sz="2400" dirty="0"/>
              <a:t>.</a:t>
            </a:r>
          </a:p>
          <a:p>
            <a:pPr marL="342900" indent="-342900">
              <a:buAutoNum type="arabicParenR"/>
            </a:pPr>
            <a:endParaRPr lang="en-US" dirty="0"/>
          </a:p>
          <a:p>
            <a:endParaRPr lang="en-US" dirty="0"/>
          </a:p>
        </p:txBody>
      </p:sp>
    </p:spTree>
    <p:extLst>
      <p:ext uri="{BB962C8B-B14F-4D97-AF65-F5344CB8AC3E}">
        <p14:creationId xmlns:p14="http://schemas.microsoft.com/office/powerpoint/2010/main" val="18575175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CFBCC-1F9D-918D-29BA-C6F5378767EB}"/>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8B8A7E04-D7D4-594E-C87F-DD53C0D62E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7">
            <a:extLst>
              <a:ext uri="{FF2B5EF4-FFF2-40B4-BE49-F238E27FC236}">
                <a16:creationId xmlns:a16="http://schemas.microsoft.com/office/drawing/2014/main" id="{26BC7BD2-0139-4EE8-06BE-ACBB7477DB7B}"/>
              </a:ext>
            </a:extLst>
          </p:cNvPr>
          <p:cNvSpPr>
            <a:spLocks noGrp="1"/>
          </p:cNvSpPr>
          <p:nvPr>
            <p:ph type="title"/>
          </p:nvPr>
        </p:nvSpPr>
        <p:spPr>
          <a:xfrm>
            <a:off x="0" y="0"/>
            <a:ext cx="12192000" cy="914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fontScale="90000"/>
          </a:bodyPr>
          <a:lstStyle/>
          <a:p>
            <a:pPr algn="l"/>
            <a:r>
              <a:rPr lang="en-US" sz="2400" b="1" dirty="0">
                <a:latin typeface="+mj-lt"/>
                <a:cs typeface="+mj-cs"/>
              </a:rPr>
              <a:t>EPA Fraud in water system Science and Analysis  </a:t>
            </a:r>
            <a:r>
              <a:rPr lang="en-US" sz="2400" b="1" dirty="0">
                <a:solidFill>
                  <a:srgbClr val="00B050"/>
                </a:solidFill>
                <a:latin typeface="+mj-lt"/>
              </a:rPr>
              <a:t>Metallic</a:t>
            </a:r>
            <a:r>
              <a:rPr lang="en-US" sz="2400" b="1" dirty="0">
                <a:latin typeface="+mj-lt"/>
              </a:rPr>
              <a:t> and </a:t>
            </a:r>
            <a:r>
              <a:rPr lang="en-US" sz="2400" b="1" dirty="0">
                <a:solidFill>
                  <a:srgbClr val="FF0000"/>
                </a:solidFill>
                <a:latin typeface="+mj-lt"/>
              </a:rPr>
              <a:t>Ionic</a:t>
            </a:r>
            <a:r>
              <a:rPr lang="en-US" sz="2400" b="1" dirty="0">
                <a:latin typeface="+mj-lt"/>
              </a:rPr>
              <a:t> </a:t>
            </a:r>
            <a:r>
              <a:rPr lang="en-US" sz="2800" b="1" dirty="0">
                <a:latin typeface="+mj-lt"/>
              </a:rPr>
              <a:t>Lead </a:t>
            </a:r>
            <a:r>
              <a:rPr lang="en-US" sz="2400" b="1" dirty="0">
                <a:latin typeface="+mj-lt"/>
              </a:rPr>
              <a:t>in our water supply, in the</a:t>
            </a:r>
            <a:br>
              <a:rPr lang="en-US" sz="2400" b="1" dirty="0">
                <a:latin typeface="+mj-lt"/>
              </a:rPr>
            </a:br>
            <a:r>
              <a:rPr lang="en-US" sz="2400" b="1" dirty="0">
                <a:solidFill>
                  <a:srgbClr val="FF0000"/>
                </a:solidFill>
                <a:latin typeface="+mj-lt"/>
              </a:rPr>
              <a:t>United</a:t>
            </a:r>
            <a:r>
              <a:rPr lang="en-US" sz="2400" b="1" dirty="0">
                <a:latin typeface="+mj-lt"/>
              </a:rPr>
              <a:t> </a:t>
            </a:r>
            <a:r>
              <a:rPr lang="en-US" sz="2400" b="1" dirty="0">
                <a:solidFill>
                  <a:schemeClr val="bg1"/>
                </a:solidFill>
                <a:latin typeface="+mj-lt"/>
              </a:rPr>
              <a:t>States</a:t>
            </a:r>
            <a:r>
              <a:rPr lang="en-US" sz="2400" b="1" dirty="0">
                <a:latin typeface="+mj-lt"/>
              </a:rPr>
              <a:t> of </a:t>
            </a:r>
            <a:r>
              <a:rPr lang="en-US" sz="2400" b="1" dirty="0">
                <a:solidFill>
                  <a:srgbClr val="002060"/>
                </a:solidFill>
                <a:latin typeface="+mj-lt"/>
              </a:rPr>
              <a:t>America	</a:t>
            </a:r>
            <a:r>
              <a:rPr lang="en-US" sz="2400" b="1" dirty="0">
                <a:solidFill>
                  <a:srgbClr val="FF0000"/>
                </a:solidFill>
                <a:latin typeface="+mj-lt"/>
              </a:rPr>
              <a:t>Journal of American Water Works Association</a:t>
            </a:r>
            <a:br>
              <a:rPr lang="en-US" sz="2400" b="1" dirty="0">
                <a:latin typeface="+mj-lt"/>
              </a:rPr>
            </a:br>
            <a:r>
              <a:rPr lang="en-US" sz="2400" b="1" dirty="0">
                <a:latin typeface="+mj-lt"/>
              </a:rPr>
              <a:t>			Importance of Pipe deposits to Lead and Copper Rule compliance</a:t>
            </a:r>
            <a:endParaRPr lang="en-US" sz="2400" b="1" dirty="0">
              <a:latin typeface="+mj-lt"/>
              <a:cs typeface="+mj-cs"/>
            </a:endParaRPr>
          </a:p>
        </p:txBody>
      </p:sp>
      <p:grpSp>
        <p:nvGrpSpPr>
          <p:cNvPr id="57" name="Group 56">
            <a:extLst>
              <a:ext uri="{FF2B5EF4-FFF2-40B4-BE49-F238E27FC236}">
                <a16:creationId xmlns:a16="http://schemas.microsoft.com/office/drawing/2014/main" id="{1537FDCE-4FD7-25B3-07F8-4DCEA4FE2BC9}"/>
              </a:ext>
            </a:extLst>
          </p:cNvPr>
          <p:cNvGrpSpPr/>
          <p:nvPr/>
        </p:nvGrpSpPr>
        <p:grpSpPr>
          <a:xfrm>
            <a:off x="-32359" y="914400"/>
            <a:ext cx="12856908" cy="5909242"/>
            <a:chOff x="-32359" y="914400"/>
            <a:chExt cx="12856908" cy="5909242"/>
          </a:xfrm>
        </p:grpSpPr>
        <p:pic>
          <p:nvPicPr>
            <p:cNvPr id="13" name="Picture 12">
              <a:extLst>
                <a:ext uri="{FF2B5EF4-FFF2-40B4-BE49-F238E27FC236}">
                  <a16:creationId xmlns:a16="http://schemas.microsoft.com/office/drawing/2014/main" id="{8E33932A-7EF1-0BA5-5415-82E31F03DA27}"/>
                </a:ext>
              </a:extLst>
            </p:cNvPr>
            <p:cNvPicPr>
              <a:picLocks noChangeAspect="1"/>
            </p:cNvPicPr>
            <p:nvPr/>
          </p:nvPicPr>
          <p:blipFill>
            <a:blip r:embed="rId3"/>
            <a:stretch>
              <a:fillRect/>
            </a:stretch>
          </p:blipFill>
          <p:spPr>
            <a:xfrm>
              <a:off x="-32359" y="914400"/>
              <a:ext cx="6011114" cy="2191056"/>
            </a:xfrm>
            <a:prstGeom prst="rect">
              <a:avLst/>
            </a:prstGeom>
          </p:spPr>
        </p:pic>
        <p:pic>
          <p:nvPicPr>
            <p:cNvPr id="15" name="Picture 14">
              <a:extLst>
                <a:ext uri="{FF2B5EF4-FFF2-40B4-BE49-F238E27FC236}">
                  <a16:creationId xmlns:a16="http://schemas.microsoft.com/office/drawing/2014/main" id="{02BBC8CE-E9FC-2A22-11FC-22B01A9A7DD2}"/>
                </a:ext>
              </a:extLst>
            </p:cNvPr>
            <p:cNvPicPr>
              <a:picLocks noChangeAspect="1"/>
            </p:cNvPicPr>
            <p:nvPr/>
          </p:nvPicPr>
          <p:blipFill>
            <a:blip r:embed="rId4"/>
            <a:stretch>
              <a:fillRect/>
            </a:stretch>
          </p:blipFill>
          <p:spPr>
            <a:xfrm>
              <a:off x="3962400" y="3058750"/>
              <a:ext cx="8153400" cy="3764892"/>
            </a:xfrm>
            <a:prstGeom prst="rect">
              <a:avLst/>
            </a:prstGeom>
          </p:spPr>
        </p:pic>
        <mc:AlternateContent xmlns:mc="http://schemas.openxmlformats.org/markup-compatibility/2006" xmlns:p14="http://schemas.microsoft.com/office/powerpoint/2010/main">
          <mc:Choice Requires="p14">
            <p:contentPart p14:bwMode="auto" r:id="rId5">
              <p14:nvContentPartPr>
                <p14:cNvPr id="16" name="Ink 15">
                  <a:extLst>
                    <a:ext uri="{FF2B5EF4-FFF2-40B4-BE49-F238E27FC236}">
                      <a16:creationId xmlns:a16="http://schemas.microsoft.com/office/drawing/2014/main" id="{B8BCA184-2D3B-726D-0ABE-3AA53E8F4C87}"/>
                    </a:ext>
                  </a:extLst>
                </p14:cNvPr>
                <p14:cNvContentPartPr/>
                <p14:nvPr/>
              </p14:nvContentPartPr>
              <p14:xfrm>
                <a:off x="1001762" y="2905585"/>
                <a:ext cx="776160" cy="51120"/>
              </p14:xfrm>
            </p:contentPart>
          </mc:Choice>
          <mc:Fallback xmlns="">
            <p:pic>
              <p:nvPicPr>
                <p:cNvPr id="16" name="Ink 15">
                  <a:extLst>
                    <a:ext uri="{FF2B5EF4-FFF2-40B4-BE49-F238E27FC236}">
                      <a16:creationId xmlns:a16="http://schemas.microsoft.com/office/drawing/2014/main" id="{B8BCA184-2D3B-726D-0ABE-3AA53E8F4C87}"/>
                    </a:ext>
                  </a:extLst>
                </p:cNvPr>
                <p:cNvPicPr/>
                <p:nvPr/>
              </p:nvPicPr>
              <p:blipFill>
                <a:blip r:embed="rId6"/>
                <a:stretch>
                  <a:fillRect/>
                </a:stretch>
              </p:blipFill>
              <p:spPr>
                <a:xfrm>
                  <a:off x="948122" y="2797585"/>
                  <a:ext cx="883800" cy="266760"/>
                </a:xfrm>
                <a:prstGeom prst="rect">
                  <a:avLst/>
                </a:prstGeom>
              </p:spPr>
            </p:pic>
          </mc:Fallback>
        </mc:AlternateContent>
        <p:sp>
          <p:nvSpPr>
            <p:cNvPr id="3" name="TextBox 2">
              <a:extLst>
                <a:ext uri="{FF2B5EF4-FFF2-40B4-BE49-F238E27FC236}">
                  <a16:creationId xmlns:a16="http://schemas.microsoft.com/office/drawing/2014/main" id="{962E780F-4C26-A143-C27C-E03AF2842744}"/>
                </a:ext>
              </a:extLst>
            </p:cNvPr>
            <p:cNvSpPr txBox="1"/>
            <p:nvPr/>
          </p:nvSpPr>
          <p:spPr>
            <a:xfrm>
              <a:off x="4543802" y="1074333"/>
              <a:ext cx="8280747" cy="369332"/>
            </a:xfrm>
            <a:prstGeom prst="rect">
              <a:avLst/>
            </a:prstGeom>
            <a:noFill/>
          </p:spPr>
          <p:txBody>
            <a:bodyPr wrap="square">
              <a:spAutoFit/>
            </a:bodyPr>
            <a:lstStyle/>
            <a:p>
              <a:r>
                <a:rPr lang="en-US" dirty="0"/>
                <a:t>https://awwa.onlinelibrary.wiley.com/doi/10.5942/jawwa.2014.106.0064</a:t>
              </a:r>
            </a:p>
          </p:txBody>
        </p:sp>
        <mc:AlternateContent xmlns:mc="http://schemas.openxmlformats.org/markup-compatibility/2006" xmlns:p14="http://schemas.microsoft.com/office/powerpoint/2010/main">
          <mc:Choice Requires="p14">
            <p:contentPart p14:bwMode="auto" r:id="rId7">
              <p14:nvContentPartPr>
                <p14:cNvPr id="44" name="Ink 43">
                  <a:extLst>
                    <a:ext uri="{FF2B5EF4-FFF2-40B4-BE49-F238E27FC236}">
                      <a16:creationId xmlns:a16="http://schemas.microsoft.com/office/drawing/2014/main" id="{5DF8F265-77EE-257E-AE63-7B823EDD40BF}"/>
                    </a:ext>
                  </a:extLst>
                </p14:cNvPr>
                <p14:cNvContentPartPr/>
                <p14:nvPr/>
              </p14:nvContentPartPr>
              <p14:xfrm>
                <a:off x="5886962" y="3983065"/>
                <a:ext cx="3795840" cy="87840"/>
              </p14:xfrm>
            </p:contentPart>
          </mc:Choice>
          <mc:Fallback xmlns="">
            <p:pic>
              <p:nvPicPr>
                <p:cNvPr id="44" name="Ink 43">
                  <a:extLst>
                    <a:ext uri="{FF2B5EF4-FFF2-40B4-BE49-F238E27FC236}">
                      <a16:creationId xmlns:a16="http://schemas.microsoft.com/office/drawing/2014/main" id="{5DF8F265-77EE-257E-AE63-7B823EDD40BF}"/>
                    </a:ext>
                  </a:extLst>
                </p:cNvPr>
                <p:cNvPicPr/>
                <p:nvPr/>
              </p:nvPicPr>
              <p:blipFill>
                <a:blip r:embed="rId8"/>
                <a:stretch>
                  <a:fillRect/>
                </a:stretch>
              </p:blipFill>
              <p:spPr>
                <a:xfrm>
                  <a:off x="5832962" y="3875065"/>
                  <a:ext cx="3903480" cy="3034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6" name="Ink 45">
                  <a:extLst>
                    <a:ext uri="{FF2B5EF4-FFF2-40B4-BE49-F238E27FC236}">
                      <a16:creationId xmlns:a16="http://schemas.microsoft.com/office/drawing/2014/main" id="{26E55F65-7D36-EA6F-94B9-612EDB32CE67}"/>
                    </a:ext>
                  </a:extLst>
                </p14:cNvPr>
                <p14:cNvContentPartPr/>
                <p14:nvPr/>
              </p14:nvContentPartPr>
              <p14:xfrm>
                <a:off x="5511122" y="4521625"/>
                <a:ext cx="3457800" cy="37800"/>
              </p14:xfrm>
            </p:contentPart>
          </mc:Choice>
          <mc:Fallback xmlns="">
            <p:pic>
              <p:nvPicPr>
                <p:cNvPr id="46" name="Ink 45">
                  <a:extLst>
                    <a:ext uri="{FF2B5EF4-FFF2-40B4-BE49-F238E27FC236}">
                      <a16:creationId xmlns:a16="http://schemas.microsoft.com/office/drawing/2014/main" id="{26E55F65-7D36-EA6F-94B9-612EDB32CE67}"/>
                    </a:ext>
                  </a:extLst>
                </p:cNvPr>
                <p:cNvPicPr/>
                <p:nvPr/>
              </p:nvPicPr>
              <p:blipFill>
                <a:blip r:embed="rId10"/>
                <a:stretch>
                  <a:fillRect/>
                </a:stretch>
              </p:blipFill>
              <p:spPr>
                <a:xfrm>
                  <a:off x="5457122" y="4413625"/>
                  <a:ext cx="3565440" cy="2534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7" name="Ink 46">
                  <a:extLst>
                    <a:ext uri="{FF2B5EF4-FFF2-40B4-BE49-F238E27FC236}">
                      <a16:creationId xmlns:a16="http://schemas.microsoft.com/office/drawing/2014/main" id="{65911B37-6B2F-9B08-BC26-A45ADD883B28}"/>
                    </a:ext>
                  </a:extLst>
                </p14:cNvPr>
                <p14:cNvContentPartPr/>
                <p14:nvPr/>
              </p14:nvContentPartPr>
              <p14:xfrm>
                <a:off x="4070762" y="4771825"/>
                <a:ext cx="1953360" cy="51480"/>
              </p14:xfrm>
            </p:contentPart>
          </mc:Choice>
          <mc:Fallback xmlns="">
            <p:pic>
              <p:nvPicPr>
                <p:cNvPr id="47" name="Ink 46">
                  <a:extLst>
                    <a:ext uri="{FF2B5EF4-FFF2-40B4-BE49-F238E27FC236}">
                      <a16:creationId xmlns:a16="http://schemas.microsoft.com/office/drawing/2014/main" id="{65911B37-6B2F-9B08-BC26-A45ADD883B28}"/>
                    </a:ext>
                  </a:extLst>
                </p:cNvPr>
                <p:cNvPicPr/>
                <p:nvPr/>
              </p:nvPicPr>
              <p:blipFill>
                <a:blip r:embed="rId12"/>
                <a:stretch>
                  <a:fillRect/>
                </a:stretch>
              </p:blipFill>
              <p:spPr>
                <a:xfrm>
                  <a:off x="4016762" y="4663825"/>
                  <a:ext cx="2061000" cy="2671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49" name="Ink 48">
                  <a:extLst>
                    <a:ext uri="{FF2B5EF4-FFF2-40B4-BE49-F238E27FC236}">
                      <a16:creationId xmlns:a16="http://schemas.microsoft.com/office/drawing/2014/main" id="{D7599BBC-621E-C04F-A92F-0C4B5E6361DF}"/>
                    </a:ext>
                  </a:extLst>
                </p14:cNvPr>
                <p14:cNvContentPartPr/>
                <p14:nvPr/>
              </p14:nvContentPartPr>
              <p14:xfrm>
                <a:off x="4058162" y="5072785"/>
                <a:ext cx="2279880" cy="50760"/>
              </p14:xfrm>
            </p:contentPart>
          </mc:Choice>
          <mc:Fallback xmlns="">
            <p:pic>
              <p:nvPicPr>
                <p:cNvPr id="49" name="Ink 48">
                  <a:extLst>
                    <a:ext uri="{FF2B5EF4-FFF2-40B4-BE49-F238E27FC236}">
                      <a16:creationId xmlns:a16="http://schemas.microsoft.com/office/drawing/2014/main" id="{D7599BBC-621E-C04F-A92F-0C4B5E6361DF}"/>
                    </a:ext>
                  </a:extLst>
                </p:cNvPr>
                <p:cNvPicPr/>
                <p:nvPr/>
              </p:nvPicPr>
              <p:blipFill>
                <a:blip r:embed="rId14"/>
                <a:stretch>
                  <a:fillRect/>
                </a:stretch>
              </p:blipFill>
              <p:spPr>
                <a:xfrm>
                  <a:off x="4004162" y="4964785"/>
                  <a:ext cx="2387520" cy="2664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51" name="Ink 50">
                  <a:extLst>
                    <a:ext uri="{FF2B5EF4-FFF2-40B4-BE49-F238E27FC236}">
                      <a16:creationId xmlns:a16="http://schemas.microsoft.com/office/drawing/2014/main" id="{94ED7FA5-4A44-CBAC-F318-B619BCA639D6}"/>
                    </a:ext>
                  </a:extLst>
                </p14:cNvPr>
                <p14:cNvContentPartPr/>
                <p14:nvPr/>
              </p14:nvContentPartPr>
              <p14:xfrm>
                <a:off x="9870362" y="5335945"/>
                <a:ext cx="2067120" cy="25560"/>
              </p14:xfrm>
            </p:contentPart>
          </mc:Choice>
          <mc:Fallback xmlns="">
            <p:pic>
              <p:nvPicPr>
                <p:cNvPr id="51" name="Ink 50">
                  <a:extLst>
                    <a:ext uri="{FF2B5EF4-FFF2-40B4-BE49-F238E27FC236}">
                      <a16:creationId xmlns:a16="http://schemas.microsoft.com/office/drawing/2014/main" id="{94ED7FA5-4A44-CBAC-F318-B619BCA639D6}"/>
                    </a:ext>
                  </a:extLst>
                </p:cNvPr>
                <p:cNvPicPr/>
                <p:nvPr/>
              </p:nvPicPr>
              <p:blipFill>
                <a:blip r:embed="rId16"/>
                <a:stretch>
                  <a:fillRect/>
                </a:stretch>
              </p:blipFill>
              <p:spPr>
                <a:xfrm>
                  <a:off x="9816362" y="5227945"/>
                  <a:ext cx="2174760" cy="2412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53" name="Ink 52">
                  <a:extLst>
                    <a:ext uri="{FF2B5EF4-FFF2-40B4-BE49-F238E27FC236}">
                      <a16:creationId xmlns:a16="http://schemas.microsoft.com/office/drawing/2014/main" id="{1EF61A61-E42A-6C91-68FA-E9D76DF8672C}"/>
                    </a:ext>
                  </a:extLst>
                </p14:cNvPr>
                <p14:cNvContentPartPr/>
                <p14:nvPr/>
              </p14:nvContentPartPr>
              <p14:xfrm>
                <a:off x="4033322" y="5561305"/>
                <a:ext cx="2868840" cy="75600"/>
              </p14:xfrm>
            </p:contentPart>
          </mc:Choice>
          <mc:Fallback xmlns="">
            <p:pic>
              <p:nvPicPr>
                <p:cNvPr id="53" name="Ink 52">
                  <a:extLst>
                    <a:ext uri="{FF2B5EF4-FFF2-40B4-BE49-F238E27FC236}">
                      <a16:creationId xmlns:a16="http://schemas.microsoft.com/office/drawing/2014/main" id="{1EF61A61-E42A-6C91-68FA-E9D76DF8672C}"/>
                    </a:ext>
                  </a:extLst>
                </p:cNvPr>
                <p:cNvPicPr/>
                <p:nvPr/>
              </p:nvPicPr>
              <p:blipFill>
                <a:blip r:embed="rId18"/>
                <a:stretch>
                  <a:fillRect/>
                </a:stretch>
              </p:blipFill>
              <p:spPr>
                <a:xfrm>
                  <a:off x="3979322" y="5453305"/>
                  <a:ext cx="2976480" cy="2912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54" name="Ink 53">
                  <a:extLst>
                    <a:ext uri="{FF2B5EF4-FFF2-40B4-BE49-F238E27FC236}">
                      <a16:creationId xmlns:a16="http://schemas.microsoft.com/office/drawing/2014/main" id="{16B10403-E726-F246-EB39-262CB5F32A9F}"/>
                    </a:ext>
                  </a:extLst>
                </p14:cNvPr>
                <p14:cNvContentPartPr/>
                <p14:nvPr/>
              </p14:nvContentPartPr>
              <p14:xfrm>
                <a:off x="7640522" y="5837065"/>
                <a:ext cx="4247640" cy="63000"/>
              </p14:xfrm>
            </p:contentPart>
          </mc:Choice>
          <mc:Fallback xmlns="">
            <p:pic>
              <p:nvPicPr>
                <p:cNvPr id="54" name="Ink 53">
                  <a:extLst>
                    <a:ext uri="{FF2B5EF4-FFF2-40B4-BE49-F238E27FC236}">
                      <a16:creationId xmlns:a16="http://schemas.microsoft.com/office/drawing/2014/main" id="{16B10403-E726-F246-EB39-262CB5F32A9F}"/>
                    </a:ext>
                  </a:extLst>
                </p:cNvPr>
                <p:cNvPicPr/>
                <p:nvPr/>
              </p:nvPicPr>
              <p:blipFill>
                <a:blip r:embed="rId20"/>
                <a:stretch>
                  <a:fillRect/>
                </a:stretch>
              </p:blipFill>
              <p:spPr>
                <a:xfrm>
                  <a:off x="7586882" y="5729065"/>
                  <a:ext cx="4355280" cy="27864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56" name="Ink 55">
                  <a:extLst>
                    <a:ext uri="{FF2B5EF4-FFF2-40B4-BE49-F238E27FC236}">
                      <a16:creationId xmlns:a16="http://schemas.microsoft.com/office/drawing/2014/main" id="{F6AC1039-3251-CD68-B203-C17DF086F536}"/>
                    </a:ext>
                  </a:extLst>
                </p14:cNvPr>
                <p14:cNvContentPartPr/>
                <p14:nvPr/>
              </p14:nvContentPartPr>
              <p14:xfrm>
                <a:off x="3970682" y="6137665"/>
                <a:ext cx="939600" cy="12600"/>
              </p14:xfrm>
            </p:contentPart>
          </mc:Choice>
          <mc:Fallback xmlns="">
            <p:pic>
              <p:nvPicPr>
                <p:cNvPr id="56" name="Ink 55">
                  <a:extLst>
                    <a:ext uri="{FF2B5EF4-FFF2-40B4-BE49-F238E27FC236}">
                      <a16:creationId xmlns:a16="http://schemas.microsoft.com/office/drawing/2014/main" id="{F6AC1039-3251-CD68-B203-C17DF086F536}"/>
                    </a:ext>
                  </a:extLst>
                </p:cNvPr>
                <p:cNvPicPr/>
                <p:nvPr/>
              </p:nvPicPr>
              <p:blipFill>
                <a:blip r:embed="rId22"/>
                <a:stretch>
                  <a:fillRect/>
                </a:stretch>
              </p:blipFill>
              <p:spPr>
                <a:xfrm>
                  <a:off x="3916682" y="6029665"/>
                  <a:ext cx="1047240" cy="228240"/>
                </a:xfrm>
                <a:prstGeom prst="rect">
                  <a:avLst/>
                </a:prstGeom>
              </p:spPr>
            </p:pic>
          </mc:Fallback>
        </mc:AlternateContent>
      </p:grpSp>
      <p:grpSp>
        <p:nvGrpSpPr>
          <p:cNvPr id="8" name="Group 7">
            <a:extLst>
              <a:ext uri="{FF2B5EF4-FFF2-40B4-BE49-F238E27FC236}">
                <a16:creationId xmlns:a16="http://schemas.microsoft.com/office/drawing/2014/main" id="{57C0557F-3C99-70E6-0EF3-51139B3E1E4C}"/>
              </a:ext>
            </a:extLst>
          </p:cNvPr>
          <p:cNvGrpSpPr/>
          <p:nvPr/>
        </p:nvGrpSpPr>
        <p:grpSpPr>
          <a:xfrm>
            <a:off x="0" y="1423084"/>
            <a:ext cx="9306962" cy="5639168"/>
            <a:chOff x="0" y="1423084"/>
            <a:chExt cx="9306962" cy="5639168"/>
          </a:xfrm>
        </p:grpSpPr>
        <p:cxnSp>
          <p:nvCxnSpPr>
            <p:cNvPr id="4" name="Straight Arrow Connector 3">
              <a:extLst>
                <a:ext uri="{FF2B5EF4-FFF2-40B4-BE49-F238E27FC236}">
                  <a16:creationId xmlns:a16="http://schemas.microsoft.com/office/drawing/2014/main" id="{BD316E1C-4B8F-5862-3944-19B1B5A5F0F1}"/>
                </a:ext>
              </a:extLst>
            </p:cNvPr>
            <p:cNvCxnSpPr>
              <a:cxnSpLocks/>
            </p:cNvCxnSpPr>
            <p:nvPr/>
          </p:nvCxnSpPr>
          <p:spPr>
            <a:xfrm flipH="1" flipV="1">
              <a:off x="7488999" y="1423084"/>
              <a:ext cx="969201" cy="368925"/>
            </a:xfrm>
            <a:prstGeom prst="straightConnector1">
              <a:avLst/>
            </a:prstGeom>
            <a:ln w="57150">
              <a:solidFill>
                <a:srgbClr val="FF0000"/>
              </a:solidFill>
              <a:tailEnd type="triangle"/>
            </a:ln>
          </p:spPr>
          <p:style>
            <a:lnRef idx="3">
              <a:schemeClr val="accent4"/>
            </a:lnRef>
            <a:fillRef idx="0">
              <a:schemeClr val="accent4"/>
            </a:fillRef>
            <a:effectRef idx="2">
              <a:schemeClr val="accent4"/>
            </a:effectRef>
            <a:fontRef idx="minor">
              <a:schemeClr val="tx1"/>
            </a:fontRef>
          </p:style>
        </p:cxnSp>
        <p:sp>
          <p:nvSpPr>
            <p:cNvPr id="5" name="TextBox 4">
              <a:extLst>
                <a:ext uri="{FF2B5EF4-FFF2-40B4-BE49-F238E27FC236}">
                  <a16:creationId xmlns:a16="http://schemas.microsoft.com/office/drawing/2014/main" id="{096A5B3F-936C-5654-5570-B7D9803A225F}"/>
                </a:ext>
              </a:extLst>
            </p:cNvPr>
            <p:cNvSpPr txBox="1"/>
            <p:nvPr/>
          </p:nvSpPr>
          <p:spPr>
            <a:xfrm>
              <a:off x="8458200" y="1519500"/>
              <a:ext cx="323880" cy="523220"/>
            </a:xfrm>
            <a:prstGeom prst="rect">
              <a:avLst/>
            </a:prstGeom>
            <a:noFill/>
          </p:spPr>
          <p:txBody>
            <a:bodyPr wrap="square" rtlCol="0">
              <a:spAutoFit/>
            </a:bodyPr>
            <a:lstStyle/>
            <a:p>
              <a:r>
                <a:rPr lang="en-US" sz="2800" b="1" dirty="0"/>
                <a:t>1</a:t>
              </a:r>
            </a:p>
          </p:txBody>
        </p:sp>
        <p:sp>
          <p:nvSpPr>
            <p:cNvPr id="6" name="TextBox 5">
              <a:extLst>
                <a:ext uri="{FF2B5EF4-FFF2-40B4-BE49-F238E27FC236}">
                  <a16:creationId xmlns:a16="http://schemas.microsoft.com/office/drawing/2014/main" id="{A9AEEF39-0A21-0B69-0863-701E66C0F6E5}"/>
                </a:ext>
              </a:extLst>
            </p:cNvPr>
            <p:cNvSpPr txBox="1"/>
            <p:nvPr/>
          </p:nvSpPr>
          <p:spPr>
            <a:xfrm>
              <a:off x="2419320" y="6228064"/>
              <a:ext cx="323880" cy="523220"/>
            </a:xfrm>
            <a:prstGeom prst="rect">
              <a:avLst/>
            </a:prstGeom>
            <a:noFill/>
          </p:spPr>
          <p:txBody>
            <a:bodyPr wrap="square" rtlCol="0">
              <a:spAutoFit/>
            </a:bodyPr>
            <a:lstStyle/>
            <a:p>
              <a:r>
                <a:rPr lang="en-US" sz="2800" b="1" dirty="0"/>
                <a:t>2</a:t>
              </a:r>
            </a:p>
          </p:txBody>
        </p:sp>
        <mc:AlternateContent xmlns:mc="http://schemas.openxmlformats.org/markup-compatibility/2006" xmlns:p14="http://schemas.microsoft.com/office/powerpoint/2010/main">
          <mc:Choice Requires="p14">
            <p:contentPart p14:bwMode="auto" r:id="rId23">
              <p14:nvContentPartPr>
                <p14:cNvPr id="59" name="Ink 58">
                  <a:extLst>
                    <a:ext uri="{FF2B5EF4-FFF2-40B4-BE49-F238E27FC236}">
                      <a16:creationId xmlns:a16="http://schemas.microsoft.com/office/drawing/2014/main" id="{D35F1946-19FF-85E5-0011-9282F56D52F3}"/>
                    </a:ext>
                  </a:extLst>
                </p14:cNvPr>
                <p14:cNvContentPartPr/>
                <p14:nvPr/>
              </p14:nvContentPartPr>
              <p14:xfrm>
                <a:off x="4609322" y="6400825"/>
                <a:ext cx="4697640" cy="63000"/>
              </p14:xfrm>
            </p:contentPart>
          </mc:Choice>
          <mc:Fallback xmlns="">
            <p:pic>
              <p:nvPicPr>
                <p:cNvPr id="59" name="Ink 58">
                  <a:extLst>
                    <a:ext uri="{FF2B5EF4-FFF2-40B4-BE49-F238E27FC236}">
                      <a16:creationId xmlns:a16="http://schemas.microsoft.com/office/drawing/2014/main" id="{D35F1946-19FF-85E5-0011-9282F56D52F3}"/>
                    </a:ext>
                  </a:extLst>
                </p:cNvPr>
                <p:cNvPicPr/>
                <p:nvPr/>
              </p:nvPicPr>
              <p:blipFill>
                <a:blip r:embed="rId24"/>
                <a:stretch>
                  <a:fillRect/>
                </a:stretch>
              </p:blipFill>
              <p:spPr>
                <a:xfrm>
                  <a:off x="4555322" y="6292825"/>
                  <a:ext cx="4805280" cy="27864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61" name="Ink 60">
                  <a:extLst>
                    <a:ext uri="{FF2B5EF4-FFF2-40B4-BE49-F238E27FC236}">
                      <a16:creationId xmlns:a16="http://schemas.microsoft.com/office/drawing/2014/main" id="{F234978D-0930-B8BA-E921-14B6C919908E}"/>
                    </a:ext>
                  </a:extLst>
                </p14:cNvPr>
                <p14:cNvContentPartPr/>
                <p14:nvPr/>
              </p14:nvContentPartPr>
              <p14:xfrm>
                <a:off x="5160482" y="6075025"/>
                <a:ext cx="1791720" cy="100080"/>
              </p14:xfrm>
            </p:contentPart>
          </mc:Choice>
          <mc:Fallback xmlns="">
            <p:pic>
              <p:nvPicPr>
                <p:cNvPr id="61" name="Ink 60">
                  <a:extLst>
                    <a:ext uri="{FF2B5EF4-FFF2-40B4-BE49-F238E27FC236}">
                      <a16:creationId xmlns:a16="http://schemas.microsoft.com/office/drawing/2014/main" id="{F234978D-0930-B8BA-E921-14B6C919908E}"/>
                    </a:ext>
                  </a:extLst>
                </p:cNvPr>
                <p:cNvPicPr/>
                <p:nvPr/>
              </p:nvPicPr>
              <p:blipFill>
                <a:blip r:embed="rId26"/>
                <a:stretch>
                  <a:fillRect/>
                </a:stretch>
              </p:blipFill>
              <p:spPr>
                <a:xfrm>
                  <a:off x="5106482" y="5967025"/>
                  <a:ext cx="1899360" cy="31572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63" name="Ink 62">
                  <a:extLst>
                    <a:ext uri="{FF2B5EF4-FFF2-40B4-BE49-F238E27FC236}">
                      <a16:creationId xmlns:a16="http://schemas.microsoft.com/office/drawing/2014/main" id="{995DF021-B6DD-AE95-6DA2-9A2716AF47F1}"/>
                    </a:ext>
                  </a:extLst>
                </p14:cNvPr>
                <p14:cNvContentPartPr/>
                <p14:nvPr/>
              </p14:nvContentPartPr>
              <p14:xfrm>
                <a:off x="4008122" y="6676225"/>
                <a:ext cx="2067120" cy="360"/>
              </p14:xfrm>
            </p:contentPart>
          </mc:Choice>
          <mc:Fallback xmlns="">
            <p:pic>
              <p:nvPicPr>
                <p:cNvPr id="63" name="Ink 62">
                  <a:extLst>
                    <a:ext uri="{FF2B5EF4-FFF2-40B4-BE49-F238E27FC236}">
                      <a16:creationId xmlns:a16="http://schemas.microsoft.com/office/drawing/2014/main" id="{995DF021-B6DD-AE95-6DA2-9A2716AF47F1}"/>
                    </a:ext>
                  </a:extLst>
                </p:cNvPr>
                <p:cNvPicPr/>
                <p:nvPr/>
              </p:nvPicPr>
              <p:blipFill>
                <a:blip r:embed="rId28"/>
                <a:stretch>
                  <a:fillRect/>
                </a:stretch>
              </p:blipFill>
              <p:spPr>
                <a:xfrm>
                  <a:off x="3954122" y="6568225"/>
                  <a:ext cx="2174760" cy="216000"/>
                </a:xfrm>
                <a:prstGeom prst="rect">
                  <a:avLst/>
                </a:prstGeom>
              </p:spPr>
            </p:pic>
          </mc:Fallback>
        </mc:AlternateContent>
        <p:cxnSp>
          <p:nvCxnSpPr>
            <p:cNvPr id="17" name="Straight Arrow Connector 16">
              <a:extLst>
                <a:ext uri="{FF2B5EF4-FFF2-40B4-BE49-F238E27FC236}">
                  <a16:creationId xmlns:a16="http://schemas.microsoft.com/office/drawing/2014/main" id="{DED46388-E4CE-7C32-2C7B-E700015C7CB4}"/>
                </a:ext>
              </a:extLst>
            </p:cNvPr>
            <p:cNvCxnSpPr>
              <a:cxnSpLocks/>
            </p:cNvCxnSpPr>
            <p:nvPr/>
          </p:nvCxnSpPr>
          <p:spPr>
            <a:xfrm>
              <a:off x="2743200" y="6489674"/>
              <a:ext cx="1697282" cy="25391"/>
            </a:xfrm>
            <a:prstGeom prst="straightConnector1">
              <a:avLst/>
            </a:prstGeom>
            <a:ln w="57150">
              <a:solidFill>
                <a:srgbClr val="FF0000"/>
              </a:solidFill>
              <a:tailEnd type="triangle"/>
            </a:ln>
          </p:spPr>
          <p:style>
            <a:lnRef idx="3">
              <a:schemeClr val="accent4"/>
            </a:lnRef>
            <a:fillRef idx="0">
              <a:schemeClr val="accent4"/>
            </a:fillRef>
            <a:effectRef idx="2">
              <a:schemeClr val="accent4"/>
            </a:effectRef>
            <a:fontRef idx="minor">
              <a:schemeClr val="tx1"/>
            </a:fontRef>
          </p:style>
        </p:cxnSp>
        <p:sp>
          <p:nvSpPr>
            <p:cNvPr id="2" name="TextBox 1">
              <a:extLst>
                <a:ext uri="{FF2B5EF4-FFF2-40B4-BE49-F238E27FC236}">
                  <a16:creationId xmlns:a16="http://schemas.microsoft.com/office/drawing/2014/main" id="{28D5F112-1C85-1430-D552-335C2E7DAF9B}"/>
                </a:ext>
              </a:extLst>
            </p:cNvPr>
            <p:cNvSpPr txBox="1"/>
            <p:nvPr/>
          </p:nvSpPr>
          <p:spPr>
            <a:xfrm>
              <a:off x="0" y="3276600"/>
              <a:ext cx="3886200" cy="3785652"/>
            </a:xfrm>
            <a:prstGeom prst="rect">
              <a:avLst/>
            </a:prstGeom>
            <a:noFill/>
          </p:spPr>
          <p:txBody>
            <a:bodyPr wrap="square" rtlCol="0">
              <a:spAutoFit/>
            </a:bodyPr>
            <a:lstStyle/>
            <a:p>
              <a:r>
                <a:rPr lang="en-US" sz="6000" dirty="0"/>
                <a:t>Same year as Flint Water Crisis!</a:t>
              </a:r>
            </a:p>
          </p:txBody>
        </p:sp>
      </p:grpSp>
    </p:spTree>
    <p:extLst>
      <p:ext uri="{BB962C8B-B14F-4D97-AF65-F5344CB8AC3E}">
        <p14:creationId xmlns:p14="http://schemas.microsoft.com/office/powerpoint/2010/main" val="8643788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76C41-3DD6-AF6A-CF85-8CC59AAC9A5F}"/>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0804D557-314E-AA3F-5C1E-618946B8A6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7">
            <a:extLst>
              <a:ext uri="{FF2B5EF4-FFF2-40B4-BE49-F238E27FC236}">
                <a16:creationId xmlns:a16="http://schemas.microsoft.com/office/drawing/2014/main" id="{9006960C-6D74-EC4F-D2C7-1F28963F881F}"/>
              </a:ext>
            </a:extLst>
          </p:cNvPr>
          <p:cNvSpPr>
            <a:spLocks noGrp="1"/>
          </p:cNvSpPr>
          <p:nvPr>
            <p:ph type="title"/>
          </p:nvPr>
        </p:nvSpPr>
        <p:spPr>
          <a:xfrm>
            <a:off x="0" y="0"/>
            <a:ext cx="12192000" cy="914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fontScale="90000"/>
          </a:bodyPr>
          <a:lstStyle/>
          <a:p>
            <a:pPr algn="l"/>
            <a:r>
              <a:rPr lang="en-US" sz="2400" b="1" dirty="0">
                <a:latin typeface="+mj-lt"/>
                <a:cs typeface="+mj-cs"/>
              </a:rPr>
              <a:t>EPA Fraud in water system Science and Analysis  </a:t>
            </a:r>
            <a:r>
              <a:rPr lang="en-US" sz="2400" b="1" dirty="0">
                <a:solidFill>
                  <a:srgbClr val="00B050"/>
                </a:solidFill>
                <a:latin typeface="+mj-lt"/>
              </a:rPr>
              <a:t>Metallic</a:t>
            </a:r>
            <a:r>
              <a:rPr lang="en-US" sz="2400" b="1" dirty="0">
                <a:latin typeface="+mj-lt"/>
              </a:rPr>
              <a:t> and </a:t>
            </a:r>
            <a:r>
              <a:rPr lang="en-US" sz="2400" b="1" dirty="0">
                <a:solidFill>
                  <a:srgbClr val="FF0000"/>
                </a:solidFill>
                <a:latin typeface="+mj-lt"/>
              </a:rPr>
              <a:t>Ionic</a:t>
            </a:r>
            <a:r>
              <a:rPr lang="en-US" sz="2400" b="1" dirty="0">
                <a:latin typeface="+mj-lt"/>
              </a:rPr>
              <a:t> </a:t>
            </a:r>
            <a:r>
              <a:rPr lang="en-US" sz="2800" b="1" dirty="0">
                <a:latin typeface="+mj-lt"/>
              </a:rPr>
              <a:t>Lead </a:t>
            </a:r>
            <a:r>
              <a:rPr lang="en-US" sz="2400" b="1" dirty="0">
                <a:latin typeface="+mj-lt"/>
              </a:rPr>
              <a:t>in our water supply, in the</a:t>
            </a:r>
            <a:br>
              <a:rPr lang="en-US" sz="2400" b="1" dirty="0">
                <a:latin typeface="+mj-lt"/>
              </a:rPr>
            </a:br>
            <a:r>
              <a:rPr lang="en-US" sz="2400" b="1" dirty="0">
                <a:solidFill>
                  <a:srgbClr val="FF0000"/>
                </a:solidFill>
                <a:latin typeface="+mj-lt"/>
              </a:rPr>
              <a:t>United</a:t>
            </a:r>
            <a:r>
              <a:rPr lang="en-US" sz="2400" b="1" dirty="0">
                <a:latin typeface="+mj-lt"/>
              </a:rPr>
              <a:t> </a:t>
            </a:r>
            <a:r>
              <a:rPr lang="en-US" sz="2400" b="1" dirty="0">
                <a:solidFill>
                  <a:schemeClr val="bg1"/>
                </a:solidFill>
                <a:latin typeface="+mj-lt"/>
              </a:rPr>
              <a:t>States</a:t>
            </a:r>
            <a:r>
              <a:rPr lang="en-US" sz="2400" b="1" dirty="0">
                <a:latin typeface="+mj-lt"/>
              </a:rPr>
              <a:t> of </a:t>
            </a:r>
            <a:r>
              <a:rPr lang="en-US" sz="2400" b="1" dirty="0">
                <a:solidFill>
                  <a:srgbClr val="002060"/>
                </a:solidFill>
                <a:latin typeface="+mj-lt"/>
              </a:rPr>
              <a:t>America:	</a:t>
            </a:r>
            <a:r>
              <a:rPr lang="en-US" sz="2400" b="1" dirty="0">
                <a:latin typeface="+mj-lt"/>
              </a:rPr>
              <a:t>Authors of    “Importance of pipe deposits to Lead and Copper Rule compliance”</a:t>
            </a:r>
            <a:br>
              <a:rPr lang="en-US" sz="2400" b="1" dirty="0">
                <a:latin typeface="+mj-lt"/>
              </a:rPr>
            </a:br>
            <a:endParaRPr lang="en-US" sz="2400" b="1" dirty="0">
              <a:latin typeface="+mj-lt"/>
              <a:cs typeface="+mj-cs"/>
            </a:endParaRPr>
          </a:p>
        </p:txBody>
      </p:sp>
      <p:grpSp>
        <p:nvGrpSpPr>
          <p:cNvPr id="36" name="Group 35">
            <a:extLst>
              <a:ext uri="{FF2B5EF4-FFF2-40B4-BE49-F238E27FC236}">
                <a16:creationId xmlns:a16="http://schemas.microsoft.com/office/drawing/2014/main" id="{BD2C289C-FC40-2905-8455-7458E6BF33D9}"/>
              </a:ext>
            </a:extLst>
          </p:cNvPr>
          <p:cNvGrpSpPr/>
          <p:nvPr/>
        </p:nvGrpSpPr>
        <p:grpSpPr>
          <a:xfrm>
            <a:off x="0" y="914400"/>
            <a:ext cx="10820399" cy="5734097"/>
            <a:chOff x="0" y="914400"/>
            <a:chExt cx="10820399" cy="5734097"/>
          </a:xfrm>
        </p:grpSpPr>
        <p:sp>
          <p:nvSpPr>
            <p:cNvPr id="3" name="TextBox 2">
              <a:extLst>
                <a:ext uri="{FF2B5EF4-FFF2-40B4-BE49-F238E27FC236}">
                  <a16:creationId xmlns:a16="http://schemas.microsoft.com/office/drawing/2014/main" id="{FB223D7C-0C83-C736-DA3D-E84F5249E7DF}"/>
                </a:ext>
              </a:extLst>
            </p:cNvPr>
            <p:cNvSpPr txBox="1"/>
            <p:nvPr/>
          </p:nvSpPr>
          <p:spPr>
            <a:xfrm>
              <a:off x="76200" y="6279165"/>
              <a:ext cx="10744199" cy="369332"/>
            </a:xfrm>
            <a:prstGeom prst="rect">
              <a:avLst/>
            </a:prstGeom>
            <a:noFill/>
          </p:spPr>
          <p:txBody>
            <a:bodyPr wrap="square">
              <a:spAutoFit/>
            </a:bodyPr>
            <a:lstStyle/>
            <a:p>
              <a:r>
                <a:rPr lang="en-US" dirty="0"/>
                <a:t>https://www.epa.gov/sites/default/files/2018-08/documents/schockmichael_biosketch_wsd.pdf</a:t>
              </a:r>
            </a:p>
          </p:txBody>
        </p:sp>
        <p:pic>
          <p:nvPicPr>
            <p:cNvPr id="10" name="Picture 9">
              <a:extLst>
                <a:ext uri="{FF2B5EF4-FFF2-40B4-BE49-F238E27FC236}">
                  <a16:creationId xmlns:a16="http://schemas.microsoft.com/office/drawing/2014/main" id="{BBDB8DB5-2EF3-28AA-C25E-6CE3ABA9C12F}"/>
                </a:ext>
              </a:extLst>
            </p:cNvPr>
            <p:cNvPicPr>
              <a:picLocks noChangeAspect="1"/>
            </p:cNvPicPr>
            <p:nvPr/>
          </p:nvPicPr>
          <p:blipFill>
            <a:blip r:embed="rId3"/>
            <a:stretch>
              <a:fillRect/>
            </a:stretch>
          </p:blipFill>
          <p:spPr>
            <a:xfrm>
              <a:off x="0" y="914400"/>
              <a:ext cx="8705520" cy="5077112"/>
            </a:xfrm>
            <a:prstGeom prst="rect">
              <a:avLst/>
            </a:prstGeom>
          </p:spPr>
        </p:pic>
        <mc:AlternateContent xmlns:mc="http://schemas.openxmlformats.org/markup-compatibility/2006" xmlns:p14="http://schemas.microsoft.com/office/powerpoint/2010/main">
          <mc:Choice Requires="p14">
            <p:contentPart p14:bwMode="auto" r:id="rId4">
              <p14:nvContentPartPr>
                <p14:cNvPr id="13" name="Ink 12">
                  <a:extLst>
                    <a:ext uri="{FF2B5EF4-FFF2-40B4-BE49-F238E27FC236}">
                      <a16:creationId xmlns:a16="http://schemas.microsoft.com/office/drawing/2014/main" id="{F2E661C9-02B9-AFAF-9DE8-55E02415F4AC}"/>
                    </a:ext>
                  </a:extLst>
                </p14:cNvPr>
                <p14:cNvContentPartPr/>
                <p14:nvPr/>
              </p14:nvContentPartPr>
              <p14:xfrm>
                <a:off x="388322" y="3168745"/>
                <a:ext cx="1841400" cy="12960"/>
              </p14:xfrm>
            </p:contentPart>
          </mc:Choice>
          <mc:Fallback xmlns="">
            <p:pic>
              <p:nvPicPr>
                <p:cNvPr id="13" name="Ink 12">
                  <a:extLst>
                    <a:ext uri="{FF2B5EF4-FFF2-40B4-BE49-F238E27FC236}">
                      <a16:creationId xmlns:a16="http://schemas.microsoft.com/office/drawing/2014/main" id="{F2E661C9-02B9-AFAF-9DE8-55E02415F4AC}"/>
                    </a:ext>
                  </a:extLst>
                </p:cNvPr>
                <p:cNvPicPr/>
                <p:nvPr/>
              </p:nvPicPr>
              <p:blipFill>
                <a:blip r:embed="rId5"/>
                <a:stretch>
                  <a:fillRect/>
                </a:stretch>
              </p:blipFill>
              <p:spPr>
                <a:xfrm>
                  <a:off x="334322" y="3060745"/>
                  <a:ext cx="1949040" cy="2286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4" name="Ink 13">
                  <a:extLst>
                    <a:ext uri="{FF2B5EF4-FFF2-40B4-BE49-F238E27FC236}">
                      <a16:creationId xmlns:a16="http://schemas.microsoft.com/office/drawing/2014/main" id="{D5EC224B-7669-AACD-3DF4-136BC866AB9C}"/>
                    </a:ext>
                  </a:extLst>
                </p14:cNvPr>
                <p14:cNvContentPartPr/>
                <p14:nvPr/>
              </p14:nvContentPartPr>
              <p14:xfrm>
                <a:off x="7690922" y="2918185"/>
                <a:ext cx="487440" cy="360"/>
              </p14:xfrm>
            </p:contentPart>
          </mc:Choice>
          <mc:Fallback xmlns="">
            <p:pic>
              <p:nvPicPr>
                <p:cNvPr id="14" name="Ink 13">
                  <a:extLst>
                    <a:ext uri="{FF2B5EF4-FFF2-40B4-BE49-F238E27FC236}">
                      <a16:creationId xmlns:a16="http://schemas.microsoft.com/office/drawing/2014/main" id="{D5EC224B-7669-AACD-3DF4-136BC866AB9C}"/>
                    </a:ext>
                  </a:extLst>
                </p:cNvPr>
                <p:cNvPicPr/>
                <p:nvPr/>
              </p:nvPicPr>
              <p:blipFill>
                <a:blip r:embed="rId7"/>
                <a:stretch>
                  <a:fillRect/>
                </a:stretch>
              </p:blipFill>
              <p:spPr>
                <a:xfrm>
                  <a:off x="7636922" y="2810545"/>
                  <a:ext cx="59508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5" name="Ink 14">
                  <a:extLst>
                    <a:ext uri="{FF2B5EF4-FFF2-40B4-BE49-F238E27FC236}">
                      <a16:creationId xmlns:a16="http://schemas.microsoft.com/office/drawing/2014/main" id="{3795C5D5-54F2-314E-5117-352185FE989E}"/>
                    </a:ext>
                  </a:extLst>
                </p14:cNvPr>
                <p14:cNvContentPartPr/>
                <p14:nvPr/>
              </p14:nvContentPartPr>
              <p14:xfrm>
                <a:off x="2542922" y="3155425"/>
                <a:ext cx="2532240" cy="64800"/>
              </p14:xfrm>
            </p:contentPart>
          </mc:Choice>
          <mc:Fallback xmlns="">
            <p:pic>
              <p:nvPicPr>
                <p:cNvPr id="15" name="Ink 14">
                  <a:extLst>
                    <a:ext uri="{FF2B5EF4-FFF2-40B4-BE49-F238E27FC236}">
                      <a16:creationId xmlns:a16="http://schemas.microsoft.com/office/drawing/2014/main" id="{3795C5D5-54F2-314E-5117-352185FE989E}"/>
                    </a:ext>
                  </a:extLst>
                </p:cNvPr>
                <p:cNvPicPr/>
                <p:nvPr/>
              </p:nvPicPr>
              <p:blipFill>
                <a:blip r:embed="rId9"/>
                <a:stretch>
                  <a:fillRect/>
                </a:stretch>
              </p:blipFill>
              <p:spPr>
                <a:xfrm>
                  <a:off x="2488922" y="3047425"/>
                  <a:ext cx="2639880" cy="2804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6" name="Ink 15">
                  <a:extLst>
                    <a:ext uri="{FF2B5EF4-FFF2-40B4-BE49-F238E27FC236}">
                      <a16:creationId xmlns:a16="http://schemas.microsoft.com/office/drawing/2014/main" id="{1D5D850F-B78F-AE41-84FF-A329E6A9EB70}"/>
                    </a:ext>
                  </a:extLst>
                </p14:cNvPr>
                <p14:cNvContentPartPr/>
                <p14:nvPr/>
              </p14:nvContentPartPr>
              <p14:xfrm>
                <a:off x="1766042" y="3806665"/>
                <a:ext cx="4619880" cy="141120"/>
              </p14:xfrm>
            </p:contentPart>
          </mc:Choice>
          <mc:Fallback xmlns="">
            <p:pic>
              <p:nvPicPr>
                <p:cNvPr id="16" name="Ink 15">
                  <a:extLst>
                    <a:ext uri="{FF2B5EF4-FFF2-40B4-BE49-F238E27FC236}">
                      <a16:creationId xmlns:a16="http://schemas.microsoft.com/office/drawing/2014/main" id="{1D5D850F-B78F-AE41-84FF-A329E6A9EB70}"/>
                    </a:ext>
                  </a:extLst>
                </p:cNvPr>
                <p:cNvPicPr/>
                <p:nvPr/>
              </p:nvPicPr>
              <p:blipFill>
                <a:blip r:embed="rId11"/>
                <a:stretch>
                  <a:fillRect/>
                </a:stretch>
              </p:blipFill>
              <p:spPr>
                <a:xfrm>
                  <a:off x="1712042" y="3698665"/>
                  <a:ext cx="4727520" cy="3567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4" name="Ink 23">
                  <a:extLst>
                    <a:ext uri="{FF2B5EF4-FFF2-40B4-BE49-F238E27FC236}">
                      <a16:creationId xmlns:a16="http://schemas.microsoft.com/office/drawing/2014/main" id="{7E7624C3-4EE6-6533-608D-13661F398FC9}"/>
                    </a:ext>
                  </a:extLst>
                </p14:cNvPr>
                <p14:cNvContentPartPr/>
                <p14:nvPr/>
              </p14:nvContentPartPr>
              <p14:xfrm>
                <a:off x="5410682" y="4384105"/>
                <a:ext cx="1303560" cy="50400"/>
              </p14:xfrm>
            </p:contentPart>
          </mc:Choice>
          <mc:Fallback xmlns="">
            <p:pic>
              <p:nvPicPr>
                <p:cNvPr id="24" name="Ink 23">
                  <a:extLst>
                    <a:ext uri="{FF2B5EF4-FFF2-40B4-BE49-F238E27FC236}">
                      <a16:creationId xmlns:a16="http://schemas.microsoft.com/office/drawing/2014/main" id="{7E7624C3-4EE6-6533-608D-13661F398FC9}"/>
                    </a:ext>
                  </a:extLst>
                </p:cNvPr>
                <p:cNvPicPr/>
                <p:nvPr/>
              </p:nvPicPr>
              <p:blipFill>
                <a:blip r:embed="rId13"/>
                <a:stretch>
                  <a:fillRect/>
                </a:stretch>
              </p:blipFill>
              <p:spPr>
                <a:xfrm>
                  <a:off x="5356682" y="4276105"/>
                  <a:ext cx="1411200" cy="2660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5" name="Ink 24">
                  <a:extLst>
                    <a:ext uri="{FF2B5EF4-FFF2-40B4-BE49-F238E27FC236}">
                      <a16:creationId xmlns:a16="http://schemas.microsoft.com/office/drawing/2014/main" id="{03D60F7D-FEA6-066C-1B34-00847C56859E}"/>
                    </a:ext>
                  </a:extLst>
                </p14:cNvPr>
                <p14:cNvContentPartPr/>
                <p14:nvPr/>
              </p14:nvContentPartPr>
              <p14:xfrm>
                <a:off x="6362882" y="4645825"/>
                <a:ext cx="1766160" cy="76680"/>
              </p14:xfrm>
            </p:contentPart>
          </mc:Choice>
          <mc:Fallback xmlns="">
            <p:pic>
              <p:nvPicPr>
                <p:cNvPr id="25" name="Ink 24">
                  <a:extLst>
                    <a:ext uri="{FF2B5EF4-FFF2-40B4-BE49-F238E27FC236}">
                      <a16:creationId xmlns:a16="http://schemas.microsoft.com/office/drawing/2014/main" id="{03D60F7D-FEA6-066C-1B34-00847C56859E}"/>
                    </a:ext>
                  </a:extLst>
                </p:cNvPr>
                <p:cNvPicPr/>
                <p:nvPr/>
              </p:nvPicPr>
              <p:blipFill>
                <a:blip r:embed="rId15"/>
                <a:stretch>
                  <a:fillRect/>
                </a:stretch>
              </p:blipFill>
              <p:spPr>
                <a:xfrm>
                  <a:off x="6309242" y="4537825"/>
                  <a:ext cx="1873800" cy="2923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6" name="Ink 25">
                  <a:extLst>
                    <a:ext uri="{FF2B5EF4-FFF2-40B4-BE49-F238E27FC236}">
                      <a16:creationId xmlns:a16="http://schemas.microsoft.com/office/drawing/2014/main" id="{9FE4EAFE-F752-752C-77F3-5A17BC442F10}"/>
                    </a:ext>
                  </a:extLst>
                </p14:cNvPr>
                <p14:cNvContentPartPr/>
                <p14:nvPr/>
              </p14:nvContentPartPr>
              <p14:xfrm>
                <a:off x="2141882" y="5691625"/>
                <a:ext cx="5000760" cy="20880"/>
              </p14:xfrm>
            </p:contentPart>
          </mc:Choice>
          <mc:Fallback xmlns="">
            <p:pic>
              <p:nvPicPr>
                <p:cNvPr id="26" name="Ink 25">
                  <a:extLst>
                    <a:ext uri="{FF2B5EF4-FFF2-40B4-BE49-F238E27FC236}">
                      <a16:creationId xmlns:a16="http://schemas.microsoft.com/office/drawing/2014/main" id="{9FE4EAFE-F752-752C-77F3-5A17BC442F10}"/>
                    </a:ext>
                  </a:extLst>
                </p:cNvPr>
                <p:cNvPicPr/>
                <p:nvPr/>
              </p:nvPicPr>
              <p:blipFill>
                <a:blip r:embed="rId17"/>
                <a:stretch>
                  <a:fillRect/>
                </a:stretch>
              </p:blipFill>
              <p:spPr>
                <a:xfrm>
                  <a:off x="2087882" y="5583985"/>
                  <a:ext cx="5108400" cy="2365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30" name="Ink 29">
                  <a:extLst>
                    <a:ext uri="{FF2B5EF4-FFF2-40B4-BE49-F238E27FC236}">
                      <a16:creationId xmlns:a16="http://schemas.microsoft.com/office/drawing/2014/main" id="{E6F8EB38-5EB5-942C-1135-39C07E60BD70}"/>
                    </a:ext>
                  </a:extLst>
                </p14:cNvPr>
                <p14:cNvContentPartPr/>
                <p14:nvPr/>
              </p14:nvContentPartPr>
              <p14:xfrm>
                <a:off x="3043682" y="1039345"/>
                <a:ext cx="426240" cy="75600"/>
              </p14:xfrm>
            </p:contentPart>
          </mc:Choice>
          <mc:Fallback xmlns="">
            <p:pic>
              <p:nvPicPr>
                <p:cNvPr id="30" name="Ink 29">
                  <a:extLst>
                    <a:ext uri="{FF2B5EF4-FFF2-40B4-BE49-F238E27FC236}">
                      <a16:creationId xmlns:a16="http://schemas.microsoft.com/office/drawing/2014/main" id="{E6F8EB38-5EB5-942C-1135-39C07E60BD70}"/>
                    </a:ext>
                  </a:extLst>
                </p:cNvPr>
                <p:cNvPicPr/>
                <p:nvPr/>
              </p:nvPicPr>
              <p:blipFill>
                <a:blip r:embed="rId19"/>
                <a:stretch>
                  <a:fillRect/>
                </a:stretch>
              </p:blipFill>
              <p:spPr>
                <a:xfrm>
                  <a:off x="2989682" y="931345"/>
                  <a:ext cx="533880" cy="29124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2" name="Ink 31">
                  <a:extLst>
                    <a:ext uri="{FF2B5EF4-FFF2-40B4-BE49-F238E27FC236}">
                      <a16:creationId xmlns:a16="http://schemas.microsoft.com/office/drawing/2014/main" id="{EF4F25C6-2358-A1B4-622A-5F4D3F601CDE}"/>
                    </a:ext>
                  </a:extLst>
                </p14:cNvPr>
                <p14:cNvContentPartPr/>
                <p14:nvPr/>
              </p14:nvContentPartPr>
              <p14:xfrm>
                <a:off x="3005882" y="1027105"/>
                <a:ext cx="514080" cy="12600"/>
              </p14:xfrm>
            </p:contentPart>
          </mc:Choice>
          <mc:Fallback xmlns="">
            <p:pic>
              <p:nvPicPr>
                <p:cNvPr id="32" name="Ink 31">
                  <a:extLst>
                    <a:ext uri="{FF2B5EF4-FFF2-40B4-BE49-F238E27FC236}">
                      <a16:creationId xmlns:a16="http://schemas.microsoft.com/office/drawing/2014/main" id="{EF4F25C6-2358-A1B4-622A-5F4D3F601CDE}"/>
                    </a:ext>
                  </a:extLst>
                </p:cNvPr>
                <p:cNvPicPr/>
                <p:nvPr/>
              </p:nvPicPr>
              <p:blipFill>
                <a:blip r:embed="rId21"/>
                <a:stretch>
                  <a:fillRect/>
                </a:stretch>
              </p:blipFill>
              <p:spPr>
                <a:xfrm>
                  <a:off x="2951882" y="919105"/>
                  <a:ext cx="621720" cy="22824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33" name="Ink 32">
                  <a:extLst>
                    <a:ext uri="{FF2B5EF4-FFF2-40B4-BE49-F238E27FC236}">
                      <a16:creationId xmlns:a16="http://schemas.microsoft.com/office/drawing/2014/main" id="{8BDAB491-827D-CF5D-38E3-F259F865E15A}"/>
                    </a:ext>
                  </a:extLst>
                </p14:cNvPr>
                <p14:cNvContentPartPr/>
                <p14:nvPr/>
              </p14:nvContentPartPr>
              <p14:xfrm>
                <a:off x="3319082" y="1164625"/>
                <a:ext cx="177480" cy="360"/>
              </p14:xfrm>
            </p:contentPart>
          </mc:Choice>
          <mc:Fallback xmlns="">
            <p:pic>
              <p:nvPicPr>
                <p:cNvPr id="33" name="Ink 32">
                  <a:extLst>
                    <a:ext uri="{FF2B5EF4-FFF2-40B4-BE49-F238E27FC236}">
                      <a16:creationId xmlns:a16="http://schemas.microsoft.com/office/drawing/2014/main" id="{8BDAB491-827D-CF5D-38E3-F259F865E15A}"/>
                    </a:ext>
                  </a:extLst>
                </p:cNvPr>
                <p:cNvPicPr/>
                <p:nvPr/>
              </p:nvPicPr>
              <p:blipFill>
                <a:blip r:embed="rId23"/>
                <a:stretch>
                  <a:fillRect/>
                </a:stretch>
              </p:blipFill>
              <p:spPr>
                <a:xfrm>
                  <a:off x="3265442" y="1056985"/>
                  <a:ext cx="2851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4" name="Ink 33">
                  <a:extLst>
                    <a:ext uri="{FF2B5EF4-FFF2-40B4-BE49-F238E27FC236}">
                      <a16:creationId xmlns:a16="http://schemas.microsoft.com/office/drawing/2014/main" id="{9D0499D8-3A32-0D36-69FE-81612142937E}"/>
                    </a:ext>
                  </a:extLst>
                </p14:cNvPr>
                <p14:cNvContentPartPr/>
                <p14:nvPr/>
              </p14:nvContentPartPr>
              <p14:xfrm>
                <a:off x="3131162" y="1164625"/>
                <a:ext cx="250560" cy="360"/>
              </p14:xfrm>
            </p:contentPart>
          </mc:Choice>
          <mc:Fallback xmlns="">
            <p:pic>
              <p:nvPicPr>
                <p:cNvPr id="34" name="Ink 33">
                  <a:extLst>
                    <a:ext uri="{FF2B5EF4-FFF2-40B4-BE49-F238E27FC236}">
                      <a16:creationId xmlns:a16="http://schemas.microsoft.com/office/drawing/2014/main" id="{9D0499D8-3A32-0D36-69FE-81612142937E}"/>
                    </a:ext>
                  </a:extLst>
                </p:cNvPr>
                <p:cNvPicPr/>
                <p:nvPr/>
              </p:nvPicPr>
              <p:blipFill>
                <a:blip r:embed="rId25"/>
                <a:stretch>
                  <a:fillRect/>
                </a:stretch>
              </p:blipFill>
              <p:spPr>
                <a:xfrm>
                  <a:off x="3077522" y="1056985"/>
                  <a:ext cx="358200" cy="216000"/>
                </a:xfrm>
                <a:prstGeom prst="rect">
                  <a:avLst/>
                </a:prstGeom>
              </p:spPr>
            </p:pic>
          </mc:Fallback>
        </mc:AlternateContent>
      </p:grpSp>
    </p:spTree>
    <p:extLst>
      <p:ext uri="{BB962C8B-B14F-4D97-AF65-F5344CB8AC3E}">
        <p14:creationId xmlns:p14="http://schemas.microsoft.com/office/powerpoint/2010/main" val="4659851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98CC5-EECA-D4E6-D823-5922610FBEB9}"/>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0D860270-7A2E-FA95-7905-81CAC84221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7">
            <a:extLst>
              <a:ext uri="{FF2B5EF4-FFF2-40B4-BE49-F238E27FC236}">
                <a16:creationId xmlns:a16="http://schemas.microsoft.com/office/drawing/2014/main" id="{40987904-B3C8-CA51-88C5-712102988A56}"/>
              </a:ext>
            </a:extLst>
          </p:cNvPr>
          <p:cNvSpPr>
            <a:spLocks noGrp="1"/>
          </p:cNvSpPr>
          <p:nvPr>
            <p:ph type="title"/>
          </p:nvPr>
        </p:nvSpPr>
        <p:spPr>
          <a:xfrm>
            <a:off x="0" y="0"/>
            <a:ext cx="12192000" cy="914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fontScale="90000"/>
          </a:bodyPr>
          <a:lstStyle/>
          <a:p>
            <a:pPr algn="l"/>
            <a:r>
              <a:rPr lang="en-US" sz="2400" b="1" dirty="0">
                <a:latin typeface="+mj-lt"/>
                <a:cs typeface="+mj-cs"/>
              </a:rPr>
              <a:t>EPA Fraud in water system Science and Analysis  </a:t>
            </a:r>
            <a:r>
              <a:rPr lang="en-US" sz="2400" b="1" dirty="0">
                <a:solidFill>
                  <a:srgbClr val="00B050"/>
                </a:solidFill>
                <a:latin typeface="+mj-lt"/>
              </a:rPr>
              <a:t>Metallic</a:t>
            </a:r>
            <a:r>
              <a:rPr lang="en-US" sz="2400" b="1" dirty="0">
                <a:latin typeface="+mj-lt"/>
              </a:rPr>
              <a:t> and </a:t>
            </a:r>
            <a:r>
              <a:rPr lang="en-US" sz="2400" b="1" dirty="0">
                <a:solidFill>
                  <a:srgbClr val="FF0000"/>
                </a:solidFill>
                <a:latin typeface="+mj-lt"/>
              </a:rPr>
              <a:t>Ionic</a:t>
            </a:r>
            <a:r>
              <a:rPr lang="en-US" sz="2400" b="1" dirty="0">
                <a:latin typeface="+mj-lt"/>
              </a:rPr>
              <a:t> </a:t>
            </a:r>
            <a:r>
              <a:rPr lang="en-US" sz="2800" b="1" dirty="0">
                <a:latin typeface="+mj-lt"/>
              </a:rPr>
              <a:t>Lead </a:t>
            </a:r>
            <a:r>
              <a:rPr lang="en-US" sz="2400" b="1" dirty="0">
                <a:latin typeface="+mj-lt"/>
              </a:rPr>
              <a:t>in our water supply, in the</a:t>
            </a:r>
            <a:br>
              <a:rPr lang="en-US" sz="2400" b="1" dirty="0">
                <a:latin typeface="+mj-lt"/>
              </a:rPr>
            </a:br>
            <a:r>
              <a:rPr lang="en-US" sz="2400" b="1" dirty="0">
                <a:solidFill>
                  <a:srgbClr val="FF0000"/>
                </a:solidFill>
                <a:latin typeface="+mj-lt"/>
              </a:rPr>
              <a:t>United</a:t>
            </a:r>
            <a:r>
              <a:rPr lang="en-US" sz="2400" b="1" dirty="0">
                <a:latin typeface="+mj-lt"/>
              </a:rPr>
              <a:t> </a:t>
            </a:r>
            <a:r>
              <a:rPr lang="en-US" sz="2400" b="1" dirty="0">
                <a:solidFill>
                  <a:schemeClr val="bg1"/>
                </a:solidFill>
                <a:latin typeface="+mj-lt"/>
              </a:rPr>
              <a:t>States</a:t>
            </a:r>
            <a:r>
              <a:rPr lang="en-US" sz="2400" b="1" dirty="0">
                <a:latin typeface="+mj-lt"/>
              </a:rPr>
              <a:t> of </a:t>
            </a:r>
            <a:r>
              <a:rPr lang="en-US" sz="2400" b="1" dirty="0">
                <a:solidFill>
                  <a:srgbClr val="002060"/>
                </a:solidFill>
                <a:latin typeface="+mj-lt"/>
              </a:rPr>
              <a:t>America</a:t>
            </a:r>
            <a:r>
              <a:rPr lang="en-US" sz="2400" b="1" dirty="0">
                <a:latin typeface="+mj-lt"/>
              </a:rPr>
              <a:t>:	Authors of    “Importance of pipe deposits to Lead and Copper Rule compliance”</a:t>
            </a:r>
            <a:br>
              <a:rPr lang="en-US" sz="2400" b="1" dirty="0">
                <a:latin typeface="+mj-lt"/>
              </a:rPr>
            </a:br>
            <a:endParaRPr lang="en-US" sz="2400" b="1" dirty="0">
              <a:latin typeface="+mj-lt"/>
              <a:cs typeface="+mj-cs"/>
            </a:endParaRPr>
          </a:p>
        </p:txBody>
      </p:sp>
      <p:sp>
        <p:nvSpPr>
          <p:cNvPr id="3" name="TextBox 2">
            <a:extLst>
              <a:ext uri="{FF2B5EF4-FFF2-40B4-BE49-F238E27FC236}">
                <a16:creationId xmlns:a16="http://schemas.microsoft.com/office/drawing/2014/main" id="{63AEC625-48F5-F5E8-2FF2-0C1FFF41BA99}"/>
              </a:ext>
            </a:extLst>
          </p:cNvPr>
          <p:cNvSpPr txBox="1"/>
          <p:nvPr/>
        </p:nvSpPr>
        <p:spPr>
          <a:xfrm>
            <a:off x="104905" y="6310056"/>
            <a:ext cx="11677389" cy="369332"/>
          </a:xfrm>
          <a:prstGeom prst="rect">
            <a:avLst/>
          </a:prstGeom>
          <a:noFill/>
        </p:spPr>
        <p:txBody>
          <a:bodyPr wrap="square">
            <a:spAutoFit/>
          </a:bodyPr>
          <a:lstStyle/>
          <a:p>
            <a:r>
              <a:rPr lang="en-US" dirty="0"/>
              <a:t>https://19january2021snapshot.epa.gov/sites/static/files/2019-03/documents/triantafyllidousimoni_biosketch_wsd.pdf</a:t>
            </a:r>
          </a:p>
        </p:txBody>
      </p:sp>
      <p:grpSp>
        <p:nvGrpSpPr>
          <p:cNvPr id="27" name="Group 26">
            <a:extLst>
              <a:ext uri="{FF2B5EF4-FFF2-40B4-BE49-F238E27FC236}">
                <a16:creationId xmlns:a16="http://schemas.microsoft.com/office/drawing/2014/main" id="{95046072-110D-67CF-3339-69AFE803C2E1}"/>
              </a:ext>
            </a:extLst>
          </p:cNvPr>
          <p:cNvGrpSpPr/>
          <p:nvPr/>
        </p:nvGrpSpPr>
        <p:grpSpPr>
          <a:xfrm>
            <a:off x="0" y="914400"/>
            <a:ext cx="10887037" cy="4648200"/>
            <a:chOff x="0" y="914400"/>
            <a:chExt cx="10887037" cy="4648200"/>
          </a:xfrm>
        </p:grpSpPr>
        <p:pic>
          <p:nvPicPr>
            <p:cNvPr id="10" name="Picture 9">
              <a:extLst>
                <a:ext uri="{FF2B5EF4-FFF2-40B4-BE49-F238E27FC236}">
                  <a16:creationId xmlns:a16="http://schemas.microsoft.com/office/drawing/2014/main" id="{7272E993-8535-8E7D-99FE-D5B574AC3128}"/>
                </a:ext>
              </a:extLst>
            </p:cNvPr>
            <p:cNvPicPr>
              <a:picLocks noChangeAspect="1"/>
            </p:cNvPicPr>
            <p:nvPr/>
          </p:nvPicPr>
          <p:blipFill>
            <a:blip r:embed="rId3"/>
            <a:stretch>
              <a:fillRect/>
            </a:stretch>
          </p:blipFill>
          <p:spPr>
            <a:xfrm>
              <a:off x="0" y="914400"/>
              <a:ext cx="10887037" cy="4648200"/>
            </a:xfrm>
            <a:prstGeom prst="rect">
              <a:avLst/>
            </a:prstGeom>
          </p:spPr>
        </p:pic>
        <mc:AlternateContent xmlns:mc="http://schemas.openxmlformats.org/markup-compatibility/2006" xmlns:p14="http://schemas.microsoft.com/office/powerpoint/2010/main">
          <mc:Choice Requires="p14">
            <p:contentPart p14:bwMode="auto" r:id="rId4">
              <p14:nvContentPartPr>
                <p14:cNvPr id="13" name="Ink 12">
                  <a:extLst>
                    <a:ext uri="{FF2B5EF4-FFF2-40B4-BE49-F238E27FC236}">
                      <a16:creationId xmlns:a16="http://schemas.microsoft.com/office/drawing/2014/main" id="{C197FA49-6B6F-E9C5-8971-831E196186C8}"/>
                    </a:ext>
                  </a:extLst>
                </p14:cNvPr>
                <p14:cNvContentPartPr/>
                <p14:nvPr/>
              </p14:nvContentPartPr>
              <p14:xfrm>
                <a:off x="3695282" y="4033105"/>
                <a:ext cx="3006360" cy="37800"/>
              </p14:xfrm>
            </p:contentPart>
          </mc:Choice>
          <mc:Fallback xmlns="">
            <p:pic>
              <p:nvPicPr>
                <p:cNvPr id="13" name="Ink 12">
                  <a:extLst>
                    <a:ext uri="{FF2B5EF4-FFF2-40B4-BE49-F238E27FC236}">
                      <a16:creationId xmlns:a16="http://schemas.microsoft.com/office/drawing/2014/main" id="{C197FA49-6B6F-E9C5-8971-831E196186C8}"/>
                    </a:ext>
                  </a:extLst>
                </p:cNvPr>
                <p:cNvPicPr/>
                <p:nvPr/>
              </p:nvPicPr>
              <p:blipFill>
                <a:blip r:embed="rId5"/>
                <a:stretch>
                  <a:fillRect/>
                </a:stretch>
              </p:blipFill>
              <p:spPr>
                <a:xfrm>
                  <a:off x="3641282" y="3925105"/>
                  <a:ext cx="3114000" cy="2534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4" name="Ink 13">
                  <a:extLst>
                    <a:ext uri="{FF2B5EF4-FFF2-40B4-BE49-F238E27FC236}">
                      <a16:creationId xmlns:a16="http://schemas.microsoft.com/office/drawing/2014/main" id="{2436E6AD-BF5A-5A61-EFE3-5E8F65CFE44E}"/>
                    </a:ext>
                  </a:extLst>
                </p14:cNvPr>
                <p14:cNvContentPartPr/>
                <p14:nvPr/>
              </p14:nvContentPartPr>
              <p14:xfrm>
                <a:off x="2717882" y="4420465"/>
                <a:ext cx="1840320" cy="14400"/>
              </p14:xfrm>
            </p:contentPart>
          </mc:Choice>
          <mc:Fallback xmlns="">
            <p:pic>
              <p:nvPicPr>
                <p:cNvPr id="14" name="Ink 13">
                  <a:extLst>
                    <a:ext uri="{FF2B5EF4-FFF2-40B4-BE49-F238E27FC236}">
                      <a16:creationId xmlns:a16="http://schemas.microsoft.com/office/drawing/2014/main" id="{2436E6AD-BF5A-5A61-EFE3-5E8F65CFE44E}"/>
                    </a:ext>
                  </a:extLst>
                </p:cNvPr>
                <p:cNvPicPr/>
                <p:nvPr/>
              </p:nvPicPr>
              <p:blipFill>
                <a:blip r:embed="rId7"/>
                <a:stretch>
                  <a:fillRect/>
                </a:stretch>
              </p:blipFill>
              <p:spPr>
                <a:xfrm>
                  <a:off x="2664242" y="4312465"/>
                  <a:ext cx="1947960" cy="2300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5" name="Ink 14">
                  <a:extLst>
                    <a:ext uri="{FF2B5EF4-FFF2-40B4-BE49-F238E27FC236}">
                      <a16:creationId xmlns:a16="http://schemas.microsoft.com/office/drawing/2014/main" id="{3863984E-0B5D-CA92-71D1-E8B8B8A73F3F}"/>
                    </a:ext>
                  </a:extLst>
                </p14:cNvPr>
                <p14:cNvContentPartPr/>
                <p14:nvPr/>
              </p14:nvContentPartPr>
              <p14:xfrm>
                <a:off x="9331802" y="4020505"/>
                <a:ext cx="1305360" cy="61920"/>
              </p14:xfrm>
            </p:contentPart>
          </mc:Choice>
          <mc:Fallback xmlns="">
            <p:pic>
              <p:nvPicPr>
                <p:cNvPr id="15" name="Ink 14">
                  <a:extLst>
                    <a:ext uri="{FF2B5EF4-FFF2-40B4-BE49-F238E27FC236}">
                      <a16:creationId xmlns:a16="http://schemas.microsoft.com/office/drawing/2014/main" id="{3863984E-0B5D-CA92-71D1-E8B8B8A73F3F}"/>
                    </a:ext>
                  </a:extLst>
                </p:cNvPr>
                <p:cNvPicPr/>
                <p:nvPr/>
              </p:nvPicPr>
              <p:blipFill>
                <a:blip r:embed="rId9"/>
                <a:stretch>
                  <a:fillRect/>
                </a:stretch>
              </p:blipFill>
              <p:spPr>
                <a:xfrm>
                  <a:off x="9277802" y="3912505"/>
                  <a:ext cx="1413000" cy="2775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6" name="Ink 15">
                  <a:extLst>
                    <a:ext uri="{FF2B5EF4-FFF2-40B4-BE49-F238E27FC236}">
                      <a16:creationId xmlns:a16="http://schemas.microsoft.com/office/drawing/2014/main" id="{FDF3C240-A18A-3CB8-8D76-4523978DEBF1}"/>
                    </a:ext>
                  </a:extLst>
                </p14:cNvPr>
                <p14:cNvContentPartPr/>
                <p14:nvPr/>
              </p14:nvContentPartPr>
              <p14:xfrm>
                <a:off x="4897682" y="4407865"/>
                <a:ext cx="776520" cy="13680"/>
              </p14:xfrm>
            </p:contentPart>
          </mc:Choice>
          <mc:Fallback xmlns="">
            <p:pic>
              <p:nvPicPr>
                <p:cNvPr id="16" name="Ink 15">
                  <a:extLst>
                    <a:ext uri="{FF2B5EF4-FFF2-40B4-BE49-F238E27FC236}">
                      <a16:creationId xmlns:a16="http://schemas.microsoft.com/office/drawing/2014/main" id="{FDF3C240-A18A-3CB8-8D76-4523978DEBF1}"/>
                    </a:ext>
                  </a:extLst>
                </p:cNvPr>
                <p:cNvPicPr/>
                <p:nvPr/>
              </p:nvPicPr>
              <p:blipFill>
                <a:blip r:embed="rId11"/>
                <a:stretch>
                  <a:fillRect/>
                </a:stretch>
              </p:blipFill>
              <p:spPr>
                <a:xfrm>
                  <a:off x="4843682" y="4300225"/>
                  <a:ext cx="884160" cy="2293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4" name="Ink 23">
                  <a:extLst>
                    <a:ext uri="{FF2B5EF4-FFF2-40B4-BE49-F238E27FC236}">
                      <a16:creationId xmlns:a16="http://schemas.microsoft.com/office/drawing/2014/main" id="{B110AD7D-8159-034F-4E05-E93B83AFF8B9}"/>
                    </a:ext>
                  </a:extLst>
                </p14:cNvPr>
                <p14:cNvContentPartPr/>
                <p14:nvPr/>
              </p14:nvContentPartPr>
              <p14:xfrm>
                <a:off x="989522" y="4696945"/>
                <a:ext cx="513360" cy="113040"/>
              </p14:xfrm>
            </p:contentPart>
          </mc:Choice>
          <mc:Fallback xmlns="">
            <p:pic>
              <p:nvPicPr>
                <p:cNvPr id="24" name="Ink 23">
                  <a:extLst>
                    <a:ext uri="{FF2B5EF4-FFF2-40B4-BE49-F238E27FC236}">
                      <a16:creationId xmlns:a16="http://schemas.microsoft.com/office/drawing/2014/main" id="{B110AD7D-8159-034F-4E05-E93B83AFF8B9}"/>
                    </a:ext>
                  </a:extLst>
                </p:cNvPr>
                <p:cNvPicPr/>
                <p:nvPr/>
              </p:nvPicPr>
              <p:blipFill>
                <a:blip r:embed="rId13"/>
                <a:stretch>
                  <a:fillRect/>
                </a:stretch>
              </p:blipFill>
              <p:spPr>
                <a:xfrm>
                  <a:off x="935882" y="4588945"/>
                  <a:ext cx="621000" cy="3286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5" name="Ink 24">
                  <a:extLst>
                    <a:ext uri="{FF2B5EF4-FFF2-40B4-BE49-F238E27FC236}">
                      <a16:creationId xmlns:a16="http://schemas.microsoft.com/office/drawing/2014/main" id="{A35FA8AF-FCBF-173C-448B-FD7FA520F5D2}"/>
                    </a:ext>
                  </a:extLst>
                </p14:cNvPr>
                <p14:cNvContentPartPr/>
                <p14:nvPr/>
              </p14:nvContentPartPr>
              <p14:xfrm>
                <a:off x="951722" y="4683625"/>
                <a:ext cx="2686680" cy="214920"/>
              </p14:xfrm>
            </p:contentPart>
          </mc:Choice>
          <mc:Fallback xmlns="">
            <p:pic>
              <p:nvPicPr>
                <p:cNvPr id="25" name="Ink 24">
                  <a:extLst>
                    <a:ext uri="{FF2B5EF4-FFF2-40B4-BE49-F238E27FC236}">
                      <a16:creationId xmlns:a16="http://schemas.microsoft.com/office/drawing/2014/main" id="{A35FA8AF-FCBF-173C-448B-FD7FA520F5D2}"/>
                    </a:ext>
                  </a:extLst>
                </p:cNvPr>
                <p:cNvPicPr/>
                <p:nvPr/>
              </p:nvPicPr>
              <p:blipFill>
                <a:blip r:embed="rId15"/>
                <a:stretch>
                  <a:fillRect/>
                </a:stretch>
              </p:blipFill>
              <p:spPr>
                <a:xfrm>
                  <a:off x="897722" y="4575985"/>
                  <a:ext cx="2794320" cy="4305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6" name="Ink 25">
                  <a:extLst>
                    <a:ext uri="{FF2B5EF4-FFF2-40B4-BE49-F238E27FC236}">
                      <a16:creationId xmlns:a16="http://schemas.microsoft.com/office/drawing/2014/main" id="{3E07F26E-97FB-6D81-C11D-4D6FD5D9A622}"/>
                    </a:ext>
                  </a:extLst>
                </p14:cNvPr>
                <p14:cNvContentPartPr/>
                <p14:nvPr/>
              </p14:nvContentPartPr>
              <p14:xfrm>
                <a:off x="6288002" y="1102345"/>
                <a:ext cx="707760" cy="52560"/>
              </p14:xfrm>
            </p:contentPart>
          </mc:Choice>
          <mc:Fallback xmlns="">
            <p:pic>
              <p:nvPicPr>
                <p:cNvPr id="26" name="Ink 25">
                  <a:extLst>
                    <a:ext uri="{FF2B5EF4-FFF2-40B4-BE49-F238E27FC236}">
                      <a16:creationId xmlns:a16="http://schemas.microsoft.com/office/drawing/2014/main" id="{3E07F26E-97FB-6D81-C11D-4D6FD5D9A622}"/>
                    </a:ext>
                  </a:extLst>
                </p:cNvPr>
                <p:cNvPicPr/>
                <p:nvPr/>
              </p:nvPicPr>
              <p:blipFill>
                <a:blip r:embed="rId17"/>
                <a:stretch>
                  <a:fillRect/>
                </a:stretch>
              </p:blipFill>
              <p:spPr>
                <a:xfrm>
                  <a:off x="6234362" y="994345"/>
                  <a:ext cx="815400" cy="268200"/>
                </a:xfrm>
                <a:prstGeom prst="rect">
                  <a:avLst/>
                </a:prstGeom>
              </p:spPr>
            </p:pic>
          </mc:Fallback>
        </mc:AlternateContent>
      </p:grpSp>
    </p:spTree>
    <p:extLst>
      <p:ext uri="{BB962C8B-B14F-4D97-AF65-F5344CB8AC3E}">
        <p14:creationId xmlns:p14="http://schemas.microsoft.com/office/powerpoint/2010/main" val="36702069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01E794-57EA-E4D1-13D9-F0156A6A6351}"/>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FF5F5FE7-D3CE-4C39-3A19-F36FCDCE70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7">
            <a:extLst>
              <a:ext uri="{FF2B5EF4-FFF2-40B4-BE49-F238E27FC236}">
                <a16:creationId xmlns:a16="http://schemas.microsoft.com/office/drawing/2014/main" id="{48B36AA3-54C7-0AF8-5029-46D6BCEF562E}"/>
              </a:ext>
            </a:extLst>
          </p:cNvPr>
          <p:cNvSpPr>
            <a:spLocks noGrp="1"/>
          </p:cNvSpPr>
          <p:nvPr>
            <p:ph type="title"/>
          </p:nvPr>
        </p:nvSpPr>
        <p:spPr>
          <a:xfrm>
            <a:off x="0" y="0"/>
            <a:ext cx="12192000" cy="914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fontScale="90000"/>
          </a:bodyPr>
          <a:lstStyle/>
          <a:p>
            <a:pPr algn="l"/>
            <a:r>
              <a:rPr lang="en-US" sz="2400" b="1" dirty="0">
                <a:latin typeface="+mj-lt"/>
                <a:cs typeface="+mj-cs"/>
              </a:rPr>
              <a:t>EPA Fraud in water system Science and Analysis  </a:t>
            </a:r>
            <a:r>
              <a:rPr lang="en-US" sz="2400" b="1" dirty="0">
                <a:solidFill>
                  <a:srgbClr val="00B050"/>
                </a:solidFill>
                <a:latin typeface="+mj-lt"/>
              </a:rPr>
              <a:t>Metallic</a:t>
            </a:r>
            <a:r>
              <a:rPr lang="en-US" sz="2400" b="1" dirty="0">
                <a:latin typeface="+mj-lt"/>
              </a:rPr>
              <a:t> and </a:t>
            </a:r>
            <a:r>
              <a:rPr lang="en-US" sz="2400" b="1" dirty="0">
                <a:solidFill>
                  <a:srgbClr val="FF0000"/>
                </a:solidFill>
                <a:latin typeface="+mj-lt"/>
              </a:rPr>
              <a:t>Ionic</a:t>
            </a:r>
            <a:r>
              <a:rPr lang="en-US" sz="2400" b="1" dirty="0">
                <a:latin typeface="+mj-lt"/>
              </a:rPr>
              <a:t> </a:t>
            </a:r>
            <a:r>
              <a:rPr lang="en-US" sz="2800" b="1" dirty="0">
                <a:latin typeface="+mj-lt"/>
              </a:rPr>
              <a:t>Lead </a:t>
            </a:r>
            <a:r>
              <a:rPr lang="en-US" sz="2400" b="1" dirty="0">
                <a:latin typeface="+mj-lt"/>
              </a:rPr>
              <a:t>in our water supply, in the</a:t>
            </a:r>
            <a:br>
              <a:rPr lang="en-US" sz="2400" b="1" dirty="0">
                <a:latin typeface="+mj-lt"/>
              </a:rPr>
            </a:br>
            <a:r>
              <a:rPr lang="en-US" sz="2400" b="1" dirty="0">
                <a:solidFill>
                  <a:srgbClr val="FF0000"/>
                </a:solidFill>
                <a:latin typeface="+mj-lt"/>
              </a:rPr>
              <a:t>United</a:t>
            </a:r>
            <a:r>
              <a:rPr lang="en-US" sz="2400" b="1" dirty="0">
                <a:latin typeface="+mj-lt"/>
              </a:rPr>
              <a:t> </a:t>
            </a:r>
            <a:r>
              <a:rPr lang="en-US" sz="2400" b="1" dirty="0">
                <a:solidFill>
                  <a:schemeClr val="bg1"/>
                </a:solidFill>
                <a:latin typeface="+mj-lt"/>
              </a:rPr>
              <a:t>States</a:t>
            </a:r>
            <a:r>
              <a:rPr lang="en-US" sz="2400" b="1" dirty="0">
                <a:latin typeface="+mj-lt"/>
              </a:rPr>
              <a:t> of </a:t>
            </a:r>
            <a:r>
              <a:rPr lang="en-US" sz="2400" b="1" dirty="0">
                <a:solidFill>
                  <a:srgbClr val="002060"/>
                </a:solidFill>
                <a:latin typeface="+mj-lt"/>
              </a:rPr>
              <a:t>America:	</a:t>
            </a:r>
            <a:r>
              <a:rPr lang="en-US" sz="2400" b="1" dirty="0">
                <a:latin typeface="+mj-lt"/>
              </a:rPr>
              <a:t> Authors of    “Importance of pipe deposits to Lead and Copper Rule compliance”</a:t>
            </a:r>
            <a:br>
              <a:rPr lang="en-US" sz="2400" b="1" dirty="0">
                <a:latin typeface="+mj-lt"/>
              </a:rPr>
            </a:br>
            <a:endParaRPr lang="en-US" sz="2400" b="1" dirty="0">
              <a:latin typeface="+mj-lt"/>
              <a:cs typeface="+mj-cs"/>
            </a:endParaRPr>
          </a:p>
        </p:txBody>
      </p:sp>
      <p:pic>
        <p:nvPicPr>
          <p:cNvPr id="16" name="Picture 15">
            <a:extLst>
              <a:ext uri="{FF2B5EF4-FFF2-40B4-BE49-F238E27FC236}">
                <a16:creationId xmlns:a16="http://schemas.microsoft.com/office/drawing/2014/main" id="{B92CDDFF-A067-CA20-0B19-5EA75B54A005}"/>
              </a:ext>
            </a:extLst>
          </p:cNvPr>
          <p:cNvPicPr>
            <a:picLocks noChangeAspect="1"/>
          </p:cNvPicPr>
          <p:nvPr/>
        </p:nvPicPr>
        <p:blipFill>
          <a:blip r:embed="rId3"/>
          <a:stretch>
            <a:fillRect/>
          </a:stretch>
        </p:blipFill>
        <p:spPr>
          <a:xfrm>
            <a:off x="0" y="895610"/>
            <a:ext cx="11639625" cy="4133589"/>
          </a:xfrm>
          <a:prstGeom prst="rect">
            <a:avLst/>
          </a:prstGeom>
        </p:spPr>
      </p:pic>
      <mc:AlternateContent xmlns:mc="http://schemas.openxmlformats.org/markup-compatibility/2006" xmlns:p14="http://schemas.microsoft.com/office/powerpoint/2010/main">
        <mc:Choice Requires="p14">
          <p:contentPart p14:bwMode="auto" r:id="rId4">
            <p14:nvContentPartPr>
              <p14:cNvPr id="23" name="Ink 22">
                <a:extLst>
                  <a:ext uri="{FF2B5EF4-FFF2-40B4-BE49-F238E27FC236}">
                    <a16:creationId xmlns:a16="http://schemas.microsoft.com/office/drawing/2014/main" id="{99A47508-B0A3-94FC-7754-701F7A9E7A34}"/>
                  </a:ext>
                </a:extLst>
              </p14:cNvPr>
              <p14:cNvContentPartPr/>
              <p14:nvPr/>
            </p14:nvContentPartPr>
            <p14:xfrm>
              <a:off x="2592740" y="1827385"/>
              <a:ext cx="4371120" cy="76680"/>
            </p14:xfrm>
          </p:contentPart>
        </mc:Choice>
        <mc:Fallback xmlns="">
          <p:pic>
            <p:nvPicPr>
              <p:cNvPr id="23" name="Ink 22">
                <a:extLst>
                  <a:ext uri="{FF2B5EF4-FFF2-40B4-BE49-F238E27FC236}">
                    <a16:creationId xmlns:a16="http://schemas.microsoft.com/office/drawing/2014/main" id="{99A47508-B0A3-94FC-7754-701F7A9E7A34}"/>
                  </a:ext>
                </a:extLst>
              </p:cNvPr>
              <p:cNvPicPr/>
              <p:nvPr/>
            </p:nvPicPr>
            <p:blipFill>
              <a:blip r:embed="rId5"/>
              <a:stretch>
                <a:fillRect/>
              </a:stretch>
            </p:blipFill>
            <p:spPr>
              <a:xfrm>
                <a:off x="2538740" y="1719745"/>
                <a:ext cx="4478760" cy="2923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4" name="Ink 23">
                <a:extLst>
                  <a:ext uri="{FF2B5EF4-FFF2-40B4-BE49-F238E27FC236}">
                    <a16:creationId xmlns:a16="http://schemas.microsoft.com/office/drawing/2014/main" id="{6866B608-9983-6AB6-0F44-047034F99C03}"/>
                  </a:ext>
                </a:extLst>
              </p14:cNvPr>
              <p14:cNvContentPartPr/>
              <p14:nvPr/>
            </p14:nvContentPartPr>
            <p14:xfrm>
              <a:off x="2392220" y="2717665"/>
              <a:ext cx="6128640" cy="126360"/>
            </p14:xfrm>
          </p:contentPart>
        </mc:Choice>
        <mc:Fallback xmlns="">
          <p:pic>
            <p:nvPicPr>
              <p:cNvPr id="24" name="Ink 23">
                <a:extLst>
                  <a:ext uri="{FF2B5EF4-FFF2-40B4-BE49-F238E27FC236}">
                    <a16:creationId xmlns:a16="http://schemas.microsoft.com/office/drawing/2014/main" id="{6866B608-9983-6AB6-0F44-047034F99C03}"/>
                  </a:ext>
                </a:extLst>
              </p:cNvPr>
              <p:cNvPicPr/>
              <p:nvPr/>
            </p:nvPicPr>
            <p:blipFill>
              <a:blip r:embed="rId7"/>
              <a:stretch>
                <a:fillRect/>
              </a:stretch>
            </p:blipFill>
            <p:spPr>
              <a:xfrm>
                <a:off x="2338580" y="2609665"/>
                <a:ext cx="6236280" cy="342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6" name="Ink 25">
                <a:extLst>
                  <a:ext uri="{FF2B5EF4-FFF2-40B4-BE49-F238E27FC236}">
                    <a16:creationId xmlns:a16="http://schemas.microsoft.com/office/drawing/2014/main" id="{7067CD57-9741-C3CB-8D64-F013EFA38A89}"/>
                  </a:ext>
                </a:extLst>
              </p14:cNvPr>
              <p14:cNvContentPartPr/>
              <p14:nvPr/>
            </p14:nvContentPartPr>
            <p14:xfrm>
              <a:off x="8367500" y="3932665"/>
              <a:ext cx="1866600" cy="13320"/>
            </p14:xfrm>
          </p:contentPart>
        </mc:Choice>
        <mc:Fallback xmlns="">
          <p:pic>
            <p:nvPicPr>
              <p:cNvPr id="26" name="Ink 25">
                <a:extLst>
                  <a:ext uri="{FF2B5EF4-FFF2-40B4-BE49-F238E27FC236}">
                    <a16:creationId xmlns:a16="http://schemas.microsoft.com/office/drawing/2014/main" id="{7067CD57-9741-C3CB-8D64-F013EFA38A89}"/>
                  </a:ext>
                </a:extLst>
              </p:cNvPr>
              <p:cNvPicPr/>
              <p:nvPr/>
            </p:nvPicPr>
            <p:blipFill>
              <a:blip r:embed="rId9"/>
              <a:stretch>
                <a:fillRect/>
              </a:stretch>
            </p:blipFill>
            <p:spPr>
              <a:xfrm>
                <a:off x="8313500" y="3824665"/>
                <a:ext cx="1974240" cy="2289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7" name="Ink 26">
                <a:extLst>
                  <a:ext uri="{FF2B5EF4-FFF2-40B4-BE49-F238E27FC236}">
                    <a16:creationId xmlns:a16="http://schemas.microsoft.com/office/drawing/2014/main" id="{5DA27721-2F61-A5C3-DE72-F133DAA4C57B}"/>
                  </a:ext>
                </a:extLst>
              </p14:cNvPr>
              <p14:cNvContentPartPr/>
              <p14:nvPr/>
            </p14:nvContentPartPr>
            <p14:xfrm>
              <a:off x="1803482" y="4170265"/>
              <a:ext cx="1112040" cy="101520"/>
            </p14:xfrm>
          </p:contentPart>
        </mc:Choice>
        <mc:Fallback xmlns="">
          <p:pic>
            <p:nvPicPr>
              <p:cNvPr id="27" name="Ink 26">
                <a:extLst>
                  <a:ext uri="{FF2B5EF4-FFF2-40B4-BE49-F238E27FC236}">
                    <a16:creationId xmlns:a16="http://schemas.microsoft.com/office/drawing/2014/main" id="{5DA27721-2F61-A5C3-DE72-F133DAA4C57B}"/>
                  </a:ext>
                </a:extLst>
              </p:cNvPr>
              <p:cNvPicPr/>
              <p:nvPr/>
            </p:nvPicPr>
            <p:blipFill>
              <a:blip r:embed="rId11"/>
              <a:stretch>
                <a:fillRect/>
              </a:stretch>
            </p:blipFill>
            <p:spPr>
              <a:xfrm>
                <a:off x="1749482" y="4062625"/>
                <a:ext cx="1219680" cy="3171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9" name="Ink 28">
                <a:extLst>
                  <a:ext uri="{FF2B5EF4-FFF2-40B4-BE49-F238E27FC236}">
                    <a16:creationId xmlns:a16="http://schemas.microsoft.com/office/drawing/2014/main" id="{44523B77-E3B8-7343-1EB8-C25F7D5F3897}"/>
                  </a:ext>
                </a:extLst>
              </p14:cNvPr>
              <p14:cNvContentPartPr/>
              <p14:nvPr/>
            </p14:nvContentPartPr>
            <p14:xfrm>
              <a:off x="3945482" y="4233625"/>
              <a:ext cx="3144600" cy="50400"/>
            </p14:xfrm>
          </p:contentPart>
        </mc:Choice>
        <mc:Fallback xmlns="">
          <p:pic>
            <p:nvPicPr>
              <p:cNvPr id="29" name="Ink 28">
                <a:extLst>
                  <a:ext uri="{FF2B5EF4-FFF2-40B4-BE49-F238E27FC236}">
                    <a16:creationId xmlns:a16="http://schemas.microsoft.com/office/drawing/2014/main" id="{44523B77-E3B8-7343-1EB8-C25F7D5F3897}"/>
                  </a:ext>
                </a:extLst>
              </p:cNvPr>
              <p:cNvPicPr/>
              <p:nvPr/>
            </p:nvPicPr>
            <p:blipFill>
              <a:blip r:embed="rId13"/>
              <a:stretch>
                <a:fillRect/>
              </a:stretch>
            </p:blipFill>
            <p:spPr>
              <a:xfrm>
                <a:off x="3891482" y="4125625"/>
                <a:ext cx="3252240" cy="2660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0" name="Ink 29">
                <a:extLst>
                  <a:ext uri="{FF2B5EF4-FFF2-40B4-BE49-F238E27FC236}">
                    <a16:creationId xmlns:a16="http://schemas.microsoft.com/office/drawing/2014/main" id="{21775D04-CEE9-FF73-AF1F-D27979974638}"/>
                  </a:ext>
                </a:extLst>
              </p14:cNvPr>
              <p14:cNvContentPartPr/>
              <p14:nvPr/>
            </p14:nvContentPartPr>
            <p14:xfrm>
              <a:off x="212642" y="4483105"/>
              <a:ext cx="1320840" cy="51480"/>
            </p14:xfrm>
          </p:contentPart>
        </mc:Choice>
        <mc:Fallback xmlns="">
          <p:pic>
            <p:nvPicPr>
              <p:cNvPr id="30" name="Ink 29">
                <a:extLst>
                  <a:ext uri="{FF2B5EF4-FFF2-40B4-BE49-F238E27FC236}">
                    <a16:creationId xmlns:a16="http://schemas.microsoft.com/office/drawing/2014/main" id="{21775D04-CEE9-FF73-AF1F-D27979974638}"/>
                  </a:ext>
                </a:extLst>
              </p:cNvPr>
              <p:cNvPicPr/>
              <p:nvPr/>
            </p:nvPicPr>
            <p:blipFill>
              <a:blip r:embed="rId15"/>
              <a:stretch>
                <a:fillRect/>
              </a:stretch>
            </p:blipFill>
            <p:spPr>
              <a:xfrm>
                <a:off x="159002" y="4375465"/>
                <a:ext cx="1428480" cy="2671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2" name="Ink 31">
                <a:extLst>
                  <a:ext uri="{FF2B5EF4-FFF2-40B4-BE49-F238E27FC236}">
                    <a16:creationId xmlns:a16="http://schemas.microsoft.com/office/drawing/2014/main" id="{6C6D79C5-8046-A84F-62CD-1E4635412936}"/>
                  </a:ext>
                </a:extLst>
              </p14:cNvPr>
              <p14:cNvContentPartPr/>
              <p14:nvPr/>
            </p14:nvContentPartPr>
            <p14:xfrm>
              <a:off x="2467682" y="4584265"/>
              <a:ext cx="1679040" cy="720"/>
            </p14:xfrm>
          </p:contentPart>
        </mc:Choice>
        <mc:Fallback xmlns="">
          <p:pic>
            <p:nvPicPr>
              <p:cNvPr id="32" name="Ink 31">
                <a:extLst>
                  <a:ext uri="{FF2B5EF4-FFF2-40B4-BE49-F238E27FC236}">
                    <a16:creationId xmlns:a16="http://schemas.microsoft.com/office/drawing/2014/main" id="{6C6D79C5-8046-A84F-62CD-1E4635412936}"/>
                  </a:ext>
                </a:extLst>
              </p:cNvPr>
              <p:cNvPicPr/>
              <p:nvPr/>
            </p:nvPicPr>
            <p:blipFill>
              <a:blip r:embed="rId17"/>
              <a:stretch>
                <a:fillRect/>
              </a:stretch>
            </p:blipFill>
            <p:spPr>
              <a:xfrm>
                <a:off x="2413682" y="4368265"/>
                <a:ext cx="1786680"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33" name="Ink 32">
                <a:extLst>
                  <a:ext uri="{FF2B5EF4-FFF2-40B4-BE49-F238E27FC236}">
                    <a16:creationId xmlns:a16="http://schemas.microsoft.com/office/drawing/2014/main" id="{7679E31E-1C85-5021-4AB8-2C894BEA99C1}"/>
                  </a:ext>
                </a:extLst>
              </p14:cNvPr>
              <p14:cNvContentPartPr/>
              <p14:nvPr/>
            </p14:nvContentPartPr>
            <p14:xfrm>
              <a:off x="4696802" y="4434145"/>
              <a:ext cx="3302640" cy="113040"/>
            </p14:xfrm>
          </p:contentPart>
        </mc:Choice>
        <mc:Fallback xmlns="">
          <p:pic>
            <p:nvPicPr>
              <p:cNvPr id="33" name="Ink 32">
                <a:extLst>
                  <a:ext uri="{FF2B5EF4-FFF2-40B4-BE49-F238E27FC236}">
                    <a16:creationId xmlns:a16="http://schemas.microsoft.com/office/drawing/2014/main" id="{7679E31E-1C85-5021-4AB8-2C894BEA99C1}"/>
                  </a:ext>
                </a:extLst>
              </p:cNvPr>
              <p:cNvPicPr/>
              <p:nvPr/>
            </p:nvPicPr>
            <p:blipFill>
              <a:blip r:embed="rId19"/>
              <a:stretch>
                <a:fillRect/>
              </a:stretch>
            </p:blipFill>
            <p:spPr>
              <a:xfrm>
                <a:off x="4643162" y="4326145"/>
                <a:ext cx="3410280" cy="3286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4" name="Ink 33">
                <a:extLst>
                  <a:ext uri="{FF2B5EF4-FFF2-40B4-BE49-F238E27FC236}">
                    <a16:creationId xmlns:a16="http://schemas.microsoft.com/office/drawing/2014/main" id="{27522AF7-EC39-21EF-926C-ECB5A2B69C7C}"/>
                  </a:ext>
                </a:extLst>
              </p14:cNvPr>
              <p14:cNvContentPartPr/>
              <p14:nvPr/>
            </p14:nvContentPartPr>
            <p14:xfrm>
              <a:off x="8642762" y="4533145"/>
              <a:ext cx="1862640" cy="15480"/>
            </p14:xfrm>
          </p:contentPart>
        </mc:Choice>
        <mc:Fallback xmlns="">
          <p:pic>
            <p:nvPicPr>
              <p:cNvPr id="34" name="Ink 33">
                <a:extLst>
                  <a:ext uri="{FF2B5EF4-FFF2-40B4-BE49-F238E27FC236}">
                    <a16:creationId xmlns:a16="http://schemas.microsoft.com/office/drawing/2014/main" id="{27522AF7-EC39-21EF-926C-ECB5A2B69C7C}"/>
                  </a:ext>
                </a:extLst>
              </p:cNvPr>
              <p:cNvPicPr/>
              <p:nvPr/>
            </p:nvPicPr>
            <p:blipFill>
              <a:blip r:embed="rId21"/>
              <a:stretch>
                <a:fillRect/>
              </a:stretch>
            </p:blipFill>
            <p:spPr>
              <a:xfrm>
                <a:off x="8589122" y="4425145"/>
                <a:ext cx="1970280" cy="2311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36" name="Ink 35">
                <a:extLst>
                  <a:ext uri="{FF2B5EF4-FFF2-40B4-BE49-F238E27FC236}">
                    <a16:creationId xmlns:a16="http://schemas.microsoft.com/office/drawing/2014/main" id="{B35A7B2B-4BC9-0C73-F800-C3BA10698B09}"/>
                  </a:ext>
                </a:extLst>
              </p14:cNvPr>
              <p14:cNvContentPartPr/>
              <p14:nvPr/>
            </p14:nvContentPartPr>
            <p14:xfrm>
              <a:off x="1552922" y="4847425"/>
              <a:ext cx="3182400" cy="37800"/>
            </p14:xfrm>
          </p:contentPart>
        </mc:Choice>
        <mc:Fallback xmlns="">
          <p:pic>
            <p:nvPicPr>
              <p:cNvPr id="36" name="Ink 35">
                <a:extLst>
                  <a:ext uri="{FF2B5EF4-FFF2-40B4-BE49-F238E27FC236}">
                    <a16:creationId xmlns:a16="http://schemas.microsoft.com/office/drawing/2014/main" id="{B35A7B2B-4BC9-0C73-F800-C3BA10698B09}"/>
                  </a:ext>
                </a:extLst>
              </p:cNvPr>
              <p:cNvPicPr/>
              <p:nvPr/>
            </p:nvPicPr>
            <p:blipFill>
              <a:blip r:embed="rId23"/>
              <a:stretch>
                <a:fillRect/>
              </a:stretch>
            </p:blipFill>
            <p:spPr>
              <a:xfrm>
                <a:off x="1498922" y="4739425"/>
                <a:ext cx="3290040" cy="25344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 name="Ink 2">
                <a:extLst>
                  <a:ext uri="{FF2B5EF4-FFF2-40B4-BE49-F238E27FC236}">
                    <a16:creationId xmlns:a16="http://schemas.microsoft.com/office/drawing/2014/main" id="{2E1452AF-26FD-144E-F949-261FE0092C52}"/>
                  </a:ext>
                </a:extLst>
              </p14:cNvPr>
              <p14:cNvContentPartPr/>
              <p14:nvPr/>
            </p14:nvContentPartPr>
            <p14:xfrm>
              <a:off x="175202" y="3657265"/>
              <a:ext cx="1165680" cy="63000"/>
            </p14:xfrm>
          </p:contentPart>
        </mc:Choice>
        <mc:Fallback xmlns="">
          <p:pic>
            <p:nvPicPr>
              <p:cNvPr id="3" name="Ink 2">
                <a:extLst>
                  <a:ext uri="{FF2B5EF4-FFF2-40B4-BE49-F238E27FC236}">
                    <a16:creationId xmlns:a16="http://schemas.microsoft.com/office/drawing/2014/main" id="{2E1452AF-26FD-144E-F949-261FE0092C52}"/>
                  </a:ext>
                </a:extLst>
              </p:cNvPr>
              <p:cNvPicPr/>
              <p:nvPr/>
            </p:nvPicPr>
            <p:blipFill>
              <a:blip r:embed="rId25"/>
              <a:stretch>
                <a:fillRect/>
              </a:stretch>
            </p:blipFill>
            <p:spPr>
              <a:xfrm>
                <a:off x="121202" y="3549625"/>
                <a:ext cx="1273320" cy="27864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5" name="Ink 4">
                <a:extLst>
                  <a:ext uri="{FF2B5EF4-FFF2-40B4-BE49-F238E27FC236}">
                    <a16:creationId xmlns:a16="http://schemas.microsoft.com/office/drawing/2014/main" id="{5F0A6259-3B11-85E0-C11D-27035E20D625}"/>
                  </a:ext>
                </a:extLst>
              </p14:cNvPr>
              <p14:cNvContentPartPr/>
              <p14:nvPr/>
            </p14:nvContentPartPr>
            <p14:xfrm>
              <a:off x="1189682" y="3657265"/>
              <a:ext cx="112680" cy="720"/>
            </p14:xfrm>
          </p:contentPart>
        </mc:Choice>
        <mc:Fallback xmlns="">
          <p:pic>
            <p:nvPicPr>
              <p:cNvPr id="5" name="Ink 4">
                <a:extLst>
                  <a:ext uri="{FF2B5EF4-FFF2-40B4-BE49-F238E27FC236}">
                    <a16:creationId xmlns:a16="http://schemas.microsoft.com/office/drawing/2014/main" id="{5F0A6259-3B11-85E0-C11D-27035E20D625}"/>
                  </a:ext>
                </a:extLst>
              </p:cNvPr>
              <p:cNvPicPr/>
              <p:nvPr/>
            </p:nvPicPr>
            <p:blipFill>
              <a:blip r:embed="rId27"/>
              <a:stretch>
                <a:fillRect/>
              </a:stretch>
            </p:blipFill>
            <p:spPr>
              <a:xfrm>
                <a:off x="1135682" y="3441265"/>
                <a:ext cx="220320"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6" name="Ink 5">
                <a:extLst>
                  <a:ext uri="{FF2B5EF4-FFF2-40B4-BE49-F238E27FC236}">
                    <a16:creationId xmlns:a16="http://schemas.microsoft.com/office/drawing/2014/main" id="{A2B936E2-BE4B-7546-D068-7DF9489FF4E1}"/>
                  </a:ext>
                </a:extLst>
              </p14:cNvPr>
              <p14:cNvContentPartPr/>
              <p14:nvPr/>
            </p14:nvContentPartPr>
            <p14:xfrm>
              <a:off x="125162" y="3567625"/>
              <a:ext cx="1146600" cy="16920"/>
            </p14:xfrm>
          </p:contentPart>
        </mc:Choice>
        <mc:Fallback xmlns="">
          <p:pic>
            <p:nvPicPr>
              <p:cNvPr id="6" name="Ink 5">
                <a:extLst>
                  <a:ext uri="{FF2B5EF4-FFF2-40B4-BE49-F238E27FC236}">
                    <a16:creationId xmlns:a16="http://schemas.microsoft.com/office/drawing/2014/main" id="{A2B936E2-BE4B-7546-D068-7DF9489FF4E1}"/>
                  </a:ext>
                </a:extLst>
              </p:cNvPr>
              <p:cNvPicPr/>
              <p:nvPr/>
            </p:nvPicPr>
            <p:blipFill>
              <a:blip r:embed="rId29"/>
              <a:stretch>
                <a:fillRect/>
              </a:stretch>
            </p:blipFill>
            <p:spPr>
              <a:xfrm>
                <a:off x="71162" y="3459625"/>
                <a:ext cx="1254240" cy="23256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9" name="Ink 8">
                <a:extLst>
                  <a:ext uri="{FF2B5EF4-FFF2-40B4-BE49-F238E27FC236}">
                    <a16:creationId xmlns:a16="http://schemas.microsoft.com/office/drawing/2014/main" id="{D4037412-B2BA-7BCB-17E2-5AA367C90AE1}"/>
                  </a:ext>
                </a:extLst>
              </p14:cNvPr>
              <p14:cNvContentPartPr/>
              <p14:nvPr/>
            </p14:nvContentPartPr>
            <p14:xfrm>
              <a:off x="125162" y="3769945"/>
              <a:ext cx="1202760" cy="360"/>
            </p14:xfrm>
          </p:contentPart>
        </mc:Choice>
        <mc:Fallback xmlns="">
          <p:pic>
            <p:nvPicPr>
              <p:cNvPr id="9" name="Ink 8">
                <a:extLst>
                  <a:ext uri="{FF2B5EF4-FFF2-40B4-BE49-F238E27FC236}">
                    <a16:creationId xmlns:a16="http://schemas.microsoft.com/office/drawing/2014/main" id="{D4037412-B2BA-7BCB-17E2-5AA367C90AE1}"/>
                  </a:ext>
                </a:extLst>
              </p:cNvPr>
              <p:cNvPicPr/>
              <p:nvPr/>
            </p:nvPicPr>
            <p:blipFill>
              <a:blip r:embed="rId31"/>
              <a:stretch>
                <a:fillRect/>
              </a:stretch>
            </p:blipFill>
            <p:spPr>
              <a:xfrm>
                <a:off x="71162" y="3661945"/>
                <a:ext cx="1310400" cy="216000"/>
              </a:xfrm>
              <a:prstGeom prst="rect">
                <a:avLst/>
              </a:prstGeom>
            </p:spPr>
          </p:pic>
        </mc:Fallback>
      </mc:AlternateContent>
    </p:spTree>
    <p:extLst>
      <p:ext uri="{BB962C8B-B14F-4D97-AF65-F5344CB8AC3E}">
        <p14:creationId xmlns:p14="http://schemas.microsoft.com/office/powerpoint/2010/main" val="19532578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6272E-E01D-7D91-D290-CBFBE874B14D}"/>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0FCC1DD8-6D36-E870-1F4B-87F2F2AC0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7">
            <a:extLst>
              <a:ext uri="{FF2B5EF4-FFF2-40B4-BE49-F238E27FC236}">
                <a16:creationId xmlns:a16="http://schemas.microsoft.com/office/drawing/2014/main" id="{22F3FFA6-1699-13CE-E7DB-F2F28CE57D58}"/>
              </a:ext>
            </a:extLst>
          </p:cNvPr>
          <p:cNvSpPr>
            <a:spLocks noGrp="1"/>
          </p:cNvSpPr>
          <p:nvPr>
            <p:ph type="title"/>
          </p:nvPr>
        </p:nvSpPr>
        <p:spPr>
          <a:xfrm>
            <a:off x="0" y="0"/>
            <a:ext cx="12192000" cy="914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fontScale="90000"/>
          </a:bodyPr>
          <a:lstStyle/>
          <a:p>
            <a:pPr algn="l"/>
            <a:r>
              <a:rPr lang="en-US" sz="2400" b="1" dirty="0">
                <a:latin typeface="+mj-lt"/>
                <a:cs typeface="+mj-cs"/>
              </a:rPr>
              <a:t>EPA Fraud in water system Science and Analysis  </a:t>
            </a:r>
            <a:r>
              <a:rPr lang="en-US" sz="2400" b="1" dirty="0">
                <a:solidFill>
                  <a:srgbClr val="00B050"/>
                </a:solidFill>
                <a:latin typeface="+mj-lt"/>
              </a:rPr>
              <a:t>Metallic</a:t>
            </a:r>
            <a:r>
              <a:rPr lang="en-US" sz="2400" b="1" dirty="0">
                <a:latin typeface="+mj-lt"/>
              </a:rPr>
              <a:t> and </a:t>
            </a:r>
            <a:r>
              <a:rPr lang="en-US" sz="2400" b="1" dirty="0">
                <a:solidFill>
                  <a:srgbClr val="FF0000"/>
                </a:solidFill>
                <a:latin typeface="+mj-lt"/>
              </a:rPr>
              <a:t>Ionic</a:t>
            </a:r>
            <a:r>
              <a:rPr lang="en-US" sz="2400" b="1" dirty="0">
                <a:latin typeface="+mj-lt"/>
              </a:rPr>
              <a:t> </a:t>
            </a:r>
            <a:r>
              <a:rPr lang="en-US" sz="2800" b="1" dirty="0">
                <a:latin typeface="+mj-lt"/>
              </a:rPr>
              <a:t>Lead </a:t>
            </a:r>
            <a:r>
              <a:rPr lang="en-US" sz="2400" b="1" dirty="0">
                <a:latin typeface="+mj-lt"/>
              </a:rPr>
              <a:t>in our water supply, in the</a:t>
            </a:r>
            <a:br>
              <a:rPr lang="en-US" sz="2400" b="1" dirty="0">
                <a:latin typeface="+mj-lt"/>
              </a:rPr>
            </a:br>
            <a:r>
              <a:rPr lang="en-US" sz="2400" b="1" dirty="0">
                <a:solidFill>
                  <a:srgbClr val="FF0000"/>
                </a:solidFill>
                <a:latin typeface="+mj-lt"/>
              </a:rPr>
              <a:t>United</a:t>
            </a:r>
            <a:r>
              <a:rPr lang="en-US" sz="2400" b="1" dirty="0">
                <a:latin typeface="+mj-lt"/>
              </a:rPr>
              <a:t> </a:t>
            </a:r>
            <a:r>
              <a:rPr lang="en-US" sz="2400" b="1" dirty="0">
                <a:solidFill>
                  <a:schemeClr val="bg1"/>
                </a:solidFill>
                <a:latin typeface="+mj-lt"/>
              </a:rPr>
              <a:t>States</a:t>
            </a:r>
            <a:r>
              <a:rPr lang="en-US" sz="2400" b="1" dirty="0">
                <a:latin typeface="+mj-lt"/>
              </a:rPr>
              <a:t> of </a:t>
            </a:r>
            <a:r>
              <a:rPr lang="en-US" sz="2400" b="1" dirty="0">
                <a:solidFill>
                  <a:srgbClr val="002060"/>
                </a:solidFill>
                <a:latin typeface="+mj-lt"/>
              </a:rPr>
              <a:t>America:	</a:t>
            </a:r>
            <a:r>
              <a:rPr lang="en-US" sz="2400" b="1" dirty="0">
                <a:latin typeface="+mj-lt"/>
              </a:rPr>
              <a:t> Authors of    “Importance of pipe deposits to Lead and Copper Rule compliance”</a:t>
            </a:r>
            <a:br>
              <a:rPr lang="en-US" sz="2400" b="1" dirty="0">
                <a:latin typeface="+mj-lt"/>
              </a:rPr>
            </a:br>
            <a:endParaRPr lang="en-US" sz="2400" b="1" dirty="0">
              <a:latin typeface="+mj-lt"/>
              <a:cs typeface="+mj-cs"/>
            </a:endParaRPr>
          </a:p>
        </p:txBody>
      </p:sp>
      <p:pic>
        <p:nvPicPr>
          <p:cNvPr id="3" name="Picture 2">
            <a:extLst>
              <a:ext uri="{FF2B5EF4-FFF2-40B4-BE49-F238E27FC236}">
                <a16:creationId xmlns:a16="http://schemas.microsoft.com/office/drawing/2014/main" id="{5D7E808E-4AE8-4B75-CDDB-76F92E9BB763}"/>
              </a:ext>
            </a:extLst>
          </p:cNvPr>
          <p:cNvPicPr>
            <a:picLocks noChangeAspect="1"/>
          </p:cNvPicPr>
          <p:nvPr/>
        </p:nvPicPr>
        <p:blipFill>
          <a:blip r:embed="rId3"/>
          <a:stretch>
            <a:fillRect/>
          </a:stretch>
        </p:blipFill>
        <p:spPr>
          <a:xfrm>
            <a:off x="-1" y="914400"/>
            <a:ext cx="10793139" cy="5715000"/>
          </a:xfrm>
          <a:prstGeom prst="rect">
            <a:avLst/>
          </a:prstGeom>
        </p:spPr>
      </p:pic>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7EB23A37-26C5-22CD-8FFB-3B528F048A86}"/>
                  </a:ext>
                </a:extLst>
              </p14:cNvPr>
              <p14:cNvContentPartPr/>
              <p14:nvPr/>
            </p14:nvContentPartPr>
            <p14:xfrm>
              <a:off x="8905562" y="3617665"/>
              <a:ext cx="1006200" cy="52560"/>
            </p14:xfrm>
          </p:contentPart>
        </mc:Choice>
        <mc:Fallback xmlns="">
          <p:pic>
            <p:nvPicPr>
              <p:cNvPr id="9" name="Ink 8">
                <a:extLst>
                  <a:ext uri="{FF2B5EF4-FFF2-40B4-BE49-F238E27FC236}">
                    <a16:creationId xmlns:a16="http://schemas.microsoft.com/office/drawing/2014/main" id="{7EB23A37-26C5-22CD-8FFB-3B528F048A86}"/>
                  </a:ext>
                </a:extLst>
              </p:cNvPr>
              <p:cNvPicPr/>
              <p:nvPr/>
            </p:nvPicPr>
            <p:blipFill>
              <a:blip r:embed="rId5"/>
              <a:stretch>
                <a:fillRect/>
              </a:stretch>
            </p:blipFill>
            <p:spPr>
              <a:xfrm>
                <a:off x="8851922" y="3510025"/>
                <a:ext cx="1113840" cy="2682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a:extLst>
                  <a:ext uri="{FF2B5EF4-FFF2-40B4-BE49-F238E27FC236}">
                    <a16:creationId xmlns:a16="http://schemas.microsoft.com/office/drawing/2014/main" id="{CB42196A-C575-234C-27AF-D4C3EFF04236}"/>
                  </a:ext>
                </a:extLst>
              </p14:cNvPr>
              <p14:cNvContentPartPr/>
              <p14:nvPr/>
            </p14:nvContentPartPr>
            <p14:xfrm>
              <a:off x="137762" y="4033105"/>
              <a:ext cx="1779120" cy="25560"/>
            </p14:xfrm>
          </p:contentPart>
        </mc:Choice>
        <mc:Fallback xmlns="">
          <p:pic>
            <p:nvPicPr>
              <p:cNvPr id="11" name="Ink 10">
                <a:extLst>
                  <a:ext uri="{FF2B5EF4-FFF2-40B4-BE49-F238E27FC236}">
                    <a16:creationId xmlns:a16="http://schemas.microsoft.com/office/drawing/2014/main" id="{CB42196A-C575-234C-27AF-D4C3EFF04236}"/>
                  </a:ext>
                </a:extLst>
              </p:cNvPr>
              <p:cNvPicPr/>
              <p:nvPr/>
            </p:nvPicPr>
            <p:blipFill>
              <a:blip r:embed="rId7"/>
              <a:stretch>
                <a:fillRect/>
              </a:stretch>
            </p:blipFill>
            <p:spPr>
              <a:xfrm>
                <a:off x="83762" y="3925105"/>
                <a:ext cx="1886760" cy="2412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4" name="Ink 13">
                <a:extLst>
                  <a:ext uri="{FF2B5EF4-FFF2-40B4-BE49-F238E27FC236}">
                    <a16:creationId xmlns:a16="http://schemas.microsoft.com/office/drawing/2014/main" id="{E8CBC76B-F330-4B3C-9594-9F8E1FD59A71}"/>
                  </a:ext>
                </a:extLst>
              </p14:cNvPr>
              <p14:cNvContentPartPr/>
              <p14:nvPr/>
            </p14:nvContentPartPr>
            <p14:xfrm>
              <a:off x="4283522" y="4296265"/>
              <a:ext cx="5725080" cy="75240"/>
            </p14:xfrm>
          </p:contentPart>
        </mc:Choice>
        <mc:Fallback xmlns="">
          <p:pic>
            <p:nvPicPr>
              <p:cNvPr id="14" name="Ink 13">
                <a:extLst>
                  <a:ext uri="{FF2B5EF4-FFF2-40B4-BE49-F238E27FC236}">
                    <a16:creationId xmlns:a16="http://schemas.microsoft.com/office/drawing/2014/main" id="{E8CBC76B-F330-4B3C-9594-9F8E1FD59A71}"/>
                  </a:ext>
                </a:extLst>
              </p:cNvPr>
              <p:cNvPicPr/>
              <p:nvPr/>
            </p:nvPicPr>
            <p:blipFill>
              <a:blip r:embed="rId9"/>
              <a:stretch>
                <a:fillRect/>
              </a:stretch>
            </p:blipFill>
            <p:spPr>
              <a:xfrm>
                <a:off x="4229522" y="4188265"/>
                <a:ext cx="5832720" cy="2908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6" name="Ink 15">
                <a:extLst>
                  <a:ext uri="{FF2B5EF4-FFF2-40B4-BE49-F238E27FC236}">
                    <a16:creationId xmlns:a16="http://schemas.microsoft.com/office/drawing/2014/main" id="{4BBDB9AA-0A8E-BF50-DB26-3CB9FAE848BC}"/>
                  </a:ext>
                </a:extLst>
              </p14:cNvPr>
              <p14:cNvContentPartPr/>
              <p14:nvPr/>
            </p14:nvContentPartPr>
            <p14:xfrm>
              <a:off x="137762" y="4634305"/>
              <a:ext cx="651240" cy="12960"/>
            </p14:xfrm>
          </p:contentPart>
        </mc:Choice>
        <mc:Fallback xmlns="">
          <p:pic>
            <p:nvPicPr>
              <p:cNvPr id="16" name="Ink 15">
                <a:extLst>
                  <a:ext uri="{FF2B5EF4-FFF2-40B4-BE49-F238E27FC236}">
                    <a16:creationId xmlns:a16="http://schemas.microsoft.com/office/drawing/2014/main" id="{4BBDB9AA-0A8E-BF50-DB26-3CB9FAE848BC}"/>
                  </a:ext>
                </a:extLst>
              </p:cNvPr>
              <p:cNvPicPr/>
              <p:nvPr/>
            </p:nvPicPr>
            <p:blipFill>
              <a:blip r:embed="rId11"/>
              <a:stretch>
                <a:fillRect/>
              </a:stretch>
            </p:blipFill>
            <p:spPr>
              <a:xfrm>
                <a:off x="83762" y="4526305"/>
                <a:ext cx="758880" cy="2286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4" name="Ink 23">
                <a:extLst>
                  <a:ext uri="{FF2B5EF4-FFF2-40B4-BE49-F238E27FC236}">
                    <a16:creationId xmlns:a16="http://schemas.microsoft.com/office/drawing/2014/main" id="{AA36359C-265F-A8D3-9336-2783A117382F}"/>
                  </a:ext>
                </a:extLst>
              </p14:cNvPr>
              <p14:cNvContentPartPr/>
              <p14:nvPr/>
            </p14:nvContentPartPr>
            <p14:xfrm>
              <a:off x="1565522" y="5536465"/>
              <a:ext cx="8305200" cy="50400"/>
            </p14:xfrm>
          </p:contentPart>
        </mc:Choice>
        <mc:Fallback xmlns="">
          <p:pic>
            <p:nvPicPr>
              <p:cNvPr id="24" name="Ink 23">
                <a:extLst>
                  <a:ext uri="{FF2B5EF4-FFF2-40B4-BE49-F238E27FC236}">
                    <a16:creationId xmlns:a16="http://schemas.microsoft.com/office/drawing/2014/main" id="{AA36359C-265F-A8D3-9336-2783A117382F}"/>
                  </a:ext>
                </a:extLst>
              </p:cNvPr>
              <p:cNvPicPr/>
              <p:nvPr/>
            </p:nvPicPr>
            <p:blipFill>
              <a:blip r:embed="rId13"/>
              <a:stretch>
                <a:fillRect/>
              </a:stretch>
            </p:blipFill>
            <p:spPr>
              <a:xfrm>
                <a:off x="1511522" y="5428465"/>
                <a:ext cx="8412840" cy="2660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6" name="Ink 25">
                <a:extLst>
                  <a:ext uri="{FF2B5EF4-FFF2-40B4-BE49-F238E27FC236}">
                    <a16:creationId xmlns:a16="http://schemas.microsoft.com/office/drawing/2014/main" id="{5FD12D18-7A57-AD44-5285-EEC0DE12F7F6}"/>
                  </a:ext>
                </a:extLst>
              </p14:cNvPr>
              <p14:cNvContentPartPr/>
              <p14:nvPr/>
            </p14:nvContentPartPr>
            <p14:xfrm>
              <a:off x="9719882" y="5861905"/>
              <a:ext cx="714240" cy="12960"/>
            </p14:xfrm>
          </p:contentPart>
        </mc:Choice>
        <mc:Fallback xmlns="">
          <p:pic>
            <p:nvPicPr>
              <p:cNvPr id="26" name="Ink 25">
                <a:extLst>
                  <a:ext uri="{FF2B5EF4-FFF2-40B4-BE49-F238E27FC236}">
                    <a16:creationId xmlns:a16="http://schemas.microsoft.com/office/drawing/2014/main" id="{5FD12D18-7A57-AD44-5285-EEC0DE12F7F6}"/>
                  </a:ext>
                </a:extLst>
              </p:cNvPr>
              <p:cNvPicPr/>
              <p:nvPr/>
            </p:nvPicPr>
            <p:blipFill>
              <a:blip r:embed="rId15"/>
              <a:stretch>
                <a:fillRect/>
              </a:stretch>
            </p:blipFill>
            <p:spPr>
              <a:xfrm>
                <a:off x="9665882" y="5753905"/>
                <a:ext cx="821880" cy="2286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8" name="Ink 27">
                <a:extLst>
                  <a:ext uri="{FF2B5EF4-FFF2-40B4-BE49-F238E27FC236}">
                    <a16:creationId xmlns:a16="http://schemas.microsoft.com/office/drawing/2014/main" id="{E5EEC109-BAED-FFF3-F97E-F0738A040B39}"/>
                  </a:ext>
                </a:extLst>
              </p14:cNvPr>
              <p14:cNvContentPartPr/>
              <p14:nvPr/>
            </p14:nvContentPartPr>
            <p14:xfrm>
              <a:off x="2392442" y="6250345"/>
              <a:ext cx="3432600" cy="360"/>
            </p14:xfrm>
          </p:contentPart>
        </mc:Choice>
        <mc:Fallback xmlns="">
          <p:pic>
            <p:nvPicPr>
              <p:cNvPr id="28" name="Ink 27">
                <a:extLst>
                  <a:ext uri="{FF2B5EF4-FFF2-40B4-BE49-F238E27FC236}">
                    <a16:creationId xmlns:a16="http://schemas.microsoft.com/office/drawing/2014/main" id="{E5EEC109-BAED-FFF3-F97E-F0738A040B39}"/>
                  </a:ext>
                </a:extLst>
              </p:cNvPr>
              <p:cNvPicPr/>
              <p:nvPr/>
            </p:nvPicPr>
            <p:blipFill>
              <a:blip r:embed="rId17"/>
              <a:stretch>
                <a:fillRect/>
              </a:stretch>
            </p:blipFill>
            <p:spPr>
              <a:xfrm>
                <a:off x="2338442" y="6142345"/>
                <a:ext cx="3540240" cy="216000"/>
              </a:xfrm>
              <a:prstGeom prst="rect">
                <a:avLst/>
              </a:prstGeom>
            </p:spPr>
          </p:pic>
        </mc:Fallback>
      </mc:AlternateContent>
    </p:spTree>
    <p:extLst>
      <p:ext uri="{BB962C8B-B14F-4D97-AF65-F5344CB8AC3E}">
        <p14:creationId xmlns:p14="http://schemas.microsoft.com/office/powerpoint/2010/main" val="10810704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BC6A61-C5B0-4C2C-459C-D82605CC1F43}"/>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2F607F03-BE07-A4FD-4796-A9F7C8CE5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7">
            <a:extLst>
              <a:ext uri="{FF2B5EF4-FFF2-40B4-BE49-F238E27FC236}">
                <a16:creationId xmlns:a16="http://schemas.microsoft.com/office/drawing/2014/main" id="{FF733B58-2BE7-1A77-F55E-8038220C65E9}"/>
              </a:ext>
            </a:extLst>
          </p:cNvPr>
          <p:cNvSpPr>
            <a:spLocks noGrp="1"/>
          </p:cNvSpPr>
          <p:nvPr>
            <p:ph type="title"/>
          </p:nvPr>
        </p:nvSpPr>
        <p:spPr>
          <a:xfrm>
            <a:off x="0" y="0"/>
            <a:ext cx="12192000" cy="914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fontScale="90000"/>
          </a:bodyPr>
          <a:lstStyle/>
          <a:p>
            <a:pPr algn="l"/>
            <a:r>
              <a:rPr lang="en-US" sz="2400" b="1" dirty="0">
                <a:latin typeface="+mj-lt"/>
                <a:cs typeface="+mj-cs"/>
              </a:rPr>
              <a:t>EPA Fraud in water system Science and Analysis  </a:t>
            </a:r>
            <a:r>
              <a:rPr lang="en-US" sz="2400" b="1" dirty="0">
                <a:solidFill>
                  <a:srgbClr val="00B050"/>
                </a:solidFill>
                <a:latin typeface="+mj-lt"/>
              </a:rPr>
              <a:t>Metallic</a:t>
            </a:r>
            <a:r>
              <a:rPr lang="en-US" sz="2400" b="1" dirty="0">
                <a:latin typeface="+mj-lt"/>
              </a:rPr>
              <a:t> and </a:t>
            </a:r>
            <a:r>
              <a:rPr lang="en-US" sz="2400" b="1" dirty="0">
                <a:solidFill>
                  <a:srgbClr val="FF0000"/>
                </a:solidFill>
                <a:latin typeface="+mj-lt"/>
              </a:rPr>
              <a:t>Ionic</a:t>
            </a:r>
            <a:r>
              <a:rPr lang="en-US" sz="2400" b="1" dirty="0">
                <a:latin typeface="+mj-lt"/>
              </a:rPr>
              <a:t> </a:t>
            </a:r>
            <a:r>
              <a:rPr lang="en-US" sz="2800" b="1" dirty="0">
                <a:latin typeface="+mj-lt"/>
              </a:rPr>
              <a:t>Lead </a:t>
            </a:r>
            <a:r>
              <a:rPr lang="en-US" sz="2400" b="1" dirty="0">
                <a:latin typeface="+mj-lt"/>
              </a:rPr>
              <a:t>in our water supply, in the</a:t>
            </a:r>
            <a:br>
              <a:rPr lang="en-US" sz="2400" b="1" dirty="0">
                <a:latin typeface="+mj-lt"/>
              </a:rPr>
            </a:br>
            <a:r>
              <a:rPr lang="en-US" sz="2400" b="1" dirty="0">
                <a:solidFill>
                  <a:srgbClr val="FF0000"/>
                </a:solidFill>
                <a:latin typeface="+mj-lt"/>
              </a:rPr>
              <a:t>United</a:t>
            </a:r>
            <a:r>
              <a:rPr lang="en-US" sz="2400" b="1" dirty="0">
                <a:latin typeface="+mj-lt"/>
              </a:rPr>
              <a:t> </a:t>
            </a:r>
            <a:r>
              <a:rPr lang="en-US" sz="2400" b="1" dirty="0">
                <a:solidFill>
                  <a:schemeClr val="bg1"/>
                </a:solidFill>
                <a:latin typeface="+mj-lt"/>
              </a:rPr>
              <a:t>States</a:t>
            </a:r>
            <a:r>
              <a:rPr lang="en-US" sz="2400" b="1" dirty="0">
                <a:latin typeface="+mj-lt"/>
              </a:rPr>
              <a:t> of </a:t>
            </a:r>
            <a:r>
              <a:rPr lang="en-US" sz="2400" b="1" dirty="0">
                <a:solidFill>
                  <a:srgbClr val="002060"/>
                </a:solidFill>
                <a:latin typeface="+mj-lt"/>
              </a:rPr>
              <a:t>America:	</a:t>
            </a:r>
            <a:r>
              <a:rPr lang="en-US" sz="2400" b="1" dirty="0">
                <a:latin typeface="+mj-lt"/>
              </a:rPr>
              <a:t> Authors of    “Importance of pipe deposits to Lead and Copper Rule compliance”</a:t>
            </a:r>
            <a:br>
              <a:rPr lang="en-US" sz="2400" b="1" dirty="0">
                <a:latin typeface="+mj-lt"/>
              </a:rPr>
            </a:br>
            <a:endParaRPr lang="en-US" sz="2400" b="1" dirty="0">
              <a:latin typeface="+mj-lt"/>
              <a:cs typeface="+mj-cs"/>
            </a:endParaRPr>
          </a:p>
        </p:txBody>
      </p:sp>
      <p:grpSp>
        <p:nvGrpSpPr>
          <p:cNvPr id="8" name="Group 7">
            <a:extLst>
              <a:ext uri="{FF2B5EF4-FFF2-40B4-BE49-F238E27FC236}">
                <a16:creationId xmlns:a16="http://schemas.microsoft.com/office/drawing/2014/main" id="{3537A9F7-04F3-9626-3C3C-71FAD150C223}"/>
              </a:ext>
            </a:extLst>
          </p:cNvPr>
          <p:cNvGrpSpPr/>
          <p:nvPr/>
        </p:nvGrpSpPr>
        <p:grpSpPr>
          <a:xfrm>
            <a:off x="152400" y="1143000"/>
            <a:ext cx="11887200" cy="5262979"/>
            <a:chOff x="152400" y="1143000"/>
            <a:chExt cx="11887200" cy="5262979"/>
          </a:xfrm>
        </p:grpSpPr>
        <p:sp>
          <p:nvSpPr>
            <p:cNvPr id="2" name="TextBox 1">
              <a:extLst>
                <a:ext uri="{FF2B5EF4-FFF2-40B4-BE49-F238E27FC236}">
                  <a16:creationId xmlns:a16="http://schemas.microsoft.com/office/drawing/2014/main" id="{77236AF5-C072-A59E-D5BF-7398580CE084}"/>
                </a:ext>
              </a:extLst>
            </p:cNvPr>
            <p:cNvSpPr txBox="1"/>
            <p:nvPr/>
          </p:nvSpPr>
          <p:spPr>
            <a:xfrm>
              <a:off x="152400" y="1143000"/>
              <a:ext cx="11887200" cy="5262979"/>
            </a:xfrm>
            <a:prstGeom prst="rect">
              <a:avLst/>
            </a:prstGeom>
            <a:noFill/>
          </p:spPr>
          <p:txBody>
            <a:bodyPr wrap="square" rtlCol="0">
              <a:spAutoFit/>
            </a:bodyPr>
            <a:lstStyle/>
            <a:p>
              <a:r>
                <a:rPr lang="en-US" sz="2400" dirty="0"/>
                <a:t>Why are there no medical doctors as authors?</a:t>
              </a:r>
            </a:p>
            <a:p>
              <a:r>
                <a:rPr lang="en-US" sz="2400" dirty="0"/>
                <a:t>	Because they will know the difference in bioavailability between </a:t>
              </a:r>
            </a:p>
            <a:p>
              <a:r>
                <a:rPr lang="en-US" sz="2400" dirty="0"/>
                <a:t>	</a:t>
              </a:r>
              <a:endParaRPr lang="en-US" sz="2400" b="1" dirty="0">
                <a:latin typeface="+mj-lt"/>
              </a:endParaRPr>
            </a:p>
            <a:p>
              <a:endParaRPr lang="en-US" sz="2400" dirty="0">
                <a:latin typeface="+mj-lt"/>
              </a:endParaRPr>
            </a:p>
            <a:p>
              <a:r>
                <a:rPr lang="en-US" sz="2400" dirty="0">
                  <a:latin typeface="+mj-lt"/>
                </a:rPr>
                <a:t>Why are there no biochemists, or medical research specialists?</a:t>
              </a:r>
            </a:p>
            <a:p>
              <a:r>
                <a:rPr lang="en-US" sz="2400" dirty="0">
                  <a:latin typeface="+mj-lt"/>
                </a:rPr>
                <a:t>	Because they will know the difference in bioavailability between</a:t>
              </a:r>
            </a:p>
            <a:p>
              <a:endParaRPr lang="en-US" sz="2400" dirty="0">
                <a:latin typeface="+mj-lt"/>
              </a:endParaRPr>
            </a:p>
            <a:p>
              <a:r>
                <a:rPr lang="en-US" sz="2400" dirty="0">
                  <a:latin typeface="+mj-lt"/>
                </a:rPr>
                <a:t>	</a:t>
              </a:r>
              <a:endParaRPr lang="en-US" sz="2400" b="1" dirty="0">
                <a:latin typeface="+mj-lt"/>
              </a:endParaRPr>
            </a:p>
            <a:p>
              <a:r>
                <a:rPr lang="en-US" sz="2400" dirty="0">
                  <a:latin typeface="+mj-lt"/>
                </a:rPr>
                <a:t>Why aren’t the people who run our water systems, who have the hands on knowledge not included?</a:t>
              </a:r>
            </a:p>
            <a:p>
              <a:r>
                <a:rPr lang="en-US" sz="2400" dirty="0">
                  <a:latin typeface="+mj-lt"/>
                </a:rPr>
                <a:t>	Because they will know where the Lead is coming from</a:t>
              </a:r>
            </a:p>
            <a:p>
              <a:r>
                <a:rPr lang="en-US" sz="2400" dirty="0">
                  <a:latin typeface="+mj-lt"/>
                </a:rPr>
                <a:t>	Because they will know that Cantor’s work is BS (Pipe rigs, polyphosphate observations)</a:t>
              </a:r>
            </a:p>
            <a:p>
              <a:r>
                <a:rPr lang="en-US" sz="2400" dirty="0">
                  <a:latin typeface="+mj-lt"/>
                </a:rPr>
                <a:t>	Because they will know that the sampling method is solely designed to elevate lead</a:t>
              </a:r>
            </a:p>
            <a:p>
              <a:r>
                <a:rPr lang="en-US" sz="2400" dirty="0">
                  <a:latin typeface="+mj-lt"/>
                </a:rPr>
                <a:t>	Because they will know that no one drinks a liter of water first thing in the morning</a:t>
              </a:r>
              <a:endParaRPr lang="en-US" sz="2400" dirty="0"/>
            </a:p>
          </p:txBody>
        </p:sp>
        <p:sp>
          <p:nvSpPr>
            <p:cNvPr id="5" name="TextBox 4">
              <a:extLst>
                <a:ext uri="{FF2B5EF4-FFF2-40B4-BE49-F238E27FC236}">
                  <a16:creationId xmlns:a16="http://schemas.microsoft.com/office/drawing/2014/main" id="{A750A750-B363-A795-3CCB-55E3B0DEE2FB}"/>
                </a:ext>
              </a:extLst>
            </p:cNvPr>
            <p:cNvSpPr txBox="1"/>
            <p:nvPr/>
          </p:nvSpPr>
          <p:spPr>
            <a:xfrm>
              <a:off x="609600" y="1905001"/>
              <a:ext cx="6309360" cy="640080"/>
            </a:xfrm>
            <a:prstGeom prst="rect">
              <a:avLst/>
            </a:prstGeom>
            <a:solidFill>
              <a:schemeClr val="accent4">
                <a:lumMod val="40000"/>
                <a:lumOff val="60000"/>
              </a:schemeClr>
            </a:solidFill>
          </p:spPr>
          <p:txBody>
            <a:bodyPr wrap="square" rtlCol="0">
              <a:spAutoFit/>
            </a:bodyPr>
            <a:lstStyle/>
            <a:p>
              <a:r>
                <a:rPr lang="en-US" sz="2800" b="1" dirty="0">
                  <a:solidFill>
                    <a:srgbClr val="00B050"/>
                  </a:solidFill>
                  <a:latin typeface="+mj-lt"/>
                </a:rPr>
                <a:t>Metallic</a:t>
              </a:r>
              <a:r>
                <a:rPr lang="en-US" sz="2800" b="1" dirty="0">
                  <a:latin typeface="+mj-lt"/>
                </a:rPr>
                <a:t> and </a:t>
              </a:r>
              <a:r>
                <a:rPr lang="en-US" sz="2800" b="1" dirty="0">
                  <a:solidFill>
                    <a:srgbClr val="FF0000"/>
                  </a:solidFill>
                  <a:latin typeface="+mj-lt"/>
                </a:rPr>
                <a:t>Ionic</a:t>
              </a:r>
              <a:r>
                <a:rPr lang="en-US" sz="2800" b="1" dirty="0">
                  <a:latin typeface="+mj-lt"/>
                </a:rPr>
                <a:t> Lead in our water supply</a:t>
              </a:r>
            </a:p>
            <a:p>
              <a:endParaRPr lang="en-US" dirty="0"/>
            </a:p>
          </p:txBody>
        </p:sp>
        <p:sp>
          <p:nvSpPr>
            <p:cNvPr id="6" name="TextBox 5">
              <a:extLst>
                <a:ext uri="{FF2B5EF4-FFF2-40B4-BE49-F238E27FC236}">
                  <a16:creationId xmlns:a16="http://schemas.microsoft.com/office/drawing/2014/main" id="{F20FE9D0-2C75-67F9-611A-A350FE5B6120}"/>
                </a:ext>
              </a:extLst>
            </p:cNvPr>
            <p:cNvSpPr txBox="1"/>
            <p:nvPr/>
          </p:nvSpPr>
          <p:spPr>
            <a:xfrm>
              <a:off x="609600" y="3450231"/>
              <a:ext cx="6309360" cy="640080"/>
            </a:xfrm>
            <a:prstGeom prst="rect">
              <a:avLst/>
            </a:prstGeom>
            <a:solidFill>
              <a:schemeClr val="accent4">
                <a:lumMod val="40000"/>
                <a:lumOff val="60000"/>
              </a:schemeClr>
            </a:solidFill>
          </p:spPr>
          <p:txBody>
            <a:bodyPr wrap="square" rtlCol="0">
              <a:spAutoFit/>
            </a:bodyPr>
            <a:lstStyle/>
            <a:p>
              <a:r>
                <a:rPr lang="en-US" sz="2800" b="1" dirty="0">
                  <a:solidFill>
                    <a:srgbClr val="00B050"/>
                  </a:solidFill>
                  <a:latin typeface="+mj-lt"/>
                </a:rPr>
                <a:t>Metallic</a:t>
              </a:r>
              <a:r>
                <a:rPr lang="en-US" sz="2800" b="1" dirty="0">
                  <a:latin typeface="+mj-lt"/>
                </a:rPr>
                <a:t> and </a:t>
              </a:r>
              <a:r>
                <a:rPr lang="en-US" sz="2800" b="1" dirty="0">
                  <a:solidFill>
                    <a:srgbClr val="FF0000"/>
                  </a:solidFill>
                  <a:latin typeface="+mj-lt"/>
                </a:rPr>
                <a:t>Ionic</a:t>
              </a:r>
              <a:r>
                <a:rPr lang="en-US" sz="2800" b="1" dirty="0">
                  <a:latin typeface="+mj-lt"/>
                </a:rPr>
                <a:t> Lead in our water supply</a:t>
              </a:r>
            </a:p>
            <a:p>
              <a:endParaRPr lang="en-US" dirty="0"/>
            </a:p>
          </p:txBody>
        </p:sp>
      </p:grpSp>
    </p:spTree>
    <p:extLst>
      <p:ext uri="{BB962C8B-B14F-4D97-AF65-F5344CB8AC3E}">
        <p14:creationId xmlns:p14="http://schemas.microsoft.com/office/powerpoint/2010/main" val="26947664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E6B1B5-D6F3-640F-0AF6-8500B0D4658D}"/>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E861D27A-C1A0-96CA-FE69-418633BBEC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7">
            <a:extLst>
              <a:ext uri="{FF2B5EF4-FFF2-40B4-BE49-F238E27FC236}">
                <a16:creationId xmlns:a16="http://schemas.microsoft.com/office/drawing/2014/main" id="{EA703F0E-6306-6977-4B3E-9A8E38902CCD}"/>
              </a:ext>
            </a:extLst>
          </p:cNvPr>
          <p:cNvSpPr>
            <a:spLocks noGrp="1"/>
          </p:cNvSpPr>
          <p:nvPr>
            <p:ph type="title"/>
          </p:nvPr>
        </p:nvSpPr>
        <p:spPr>
          <a:xfrm>
            <a:off x="0" y="0"/>
            <a:ext cx="12192000" cy="914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a:bodyPr>
          <a:lstStyle/>
          <a:p>
            <a:pPr algn="l"/>
            <a:r>
              <a:rPr lang="en-US" sz="2400" b="1" dirty="0">
                <a:latin typeface="+mj-lt"/>
                <a:cs typeface="+mj-cs"/>
              </a:rPr>
              <a:t>EPA Fraud in water system Science and Analysis  </a:t>
            </a:r>
            <a:r>
              <a:rPr lang="en-US" sz="2400" b="1" dirty="0">
                <a:solidFill>
                  <a:srgbClr val="00B050"/>
                </a:solidFill>
                <a:latin typeface="+mj-lt"/>
              </a:rPr>
              <a:t>Metallic</a:t>
            </a:r>
            <a:r>
              <a:rPr lang="en-US" sz="2400" b="1" dirty="0">
                <a:latin typeface="+mj-lt"/>
              </a:rPr>
              <a:t> and </a:t>
            </a:r>
            <a:r>
              <a:rPr lang="en-US" sz="2400" b="1" dirty="0">
                <a:solidFill>
                  <a:srgbClr val="FF0000"/>
                </a:solidFill>
                <a:latin typeface="+mj-lt"/>
              </a:rPr>
              <a:t>Ionic</a:t>
            </a:r>
            <a:r>
              <a:rPr lang="en-US" sz="2400" b="1" dirty="0">
                <a:latin typeface="+mj-lt"/>
              </a:rPr>
              <a:t> </a:t>
            </a:r>
            <a:r>
              <a:rPr lang="en-US" sz="2800" b="1" dirty="0">
                <a:latin typeface="+mj-lt"/>
              </a:rPr>
              <a:t>Lead </a:t>
            </a:r>
            <a:r>
              <a:rPr lang="en-US" sz="2400" b="1" dirty="0">
                <a:latin typeface="+mj-lt"/>
              </a:rPr>
              <a:t>in our water supply, in the</a:t>
            </a:r>
            <a:br>
              <a:rPr lang="en-US" sz="2400" b="1" dirty="0">
                <a:latin typeface="+mj-lt"/>
              </a:rPr>
            </a:br>
            <a:r>
              <a:rPr lang="en-US" sz="2400" b="1" dirty="0">
                <a:solidFill>
                  <a:srgbClr val="FF0000"/>
                </a:solidFill>
                <a:latin typeface="+mj-lt"/>
              </a:rPr>
              <a:t>United</a:t>
            </a:r>
            <a:r>
              <a:rPr lang="en-US" sz="2400" b="1" dirty="0">
                <a:latin typeface="+mj-lt"/>
              </a:rPr>
              <a:t> </a:t>
            </a:r>
            <a:r>
              <a:rPr lang="en-US" sz="2400" b="1" dirty="0">
                <a:solidFill>
                  <a:schemeClr val="bg1"/>
                </a:solidFill>
                <a:latin typeface="+mj-lt"/>
              </a:rPr>
              <a:t>States</a:t>
            </a:r>
            <a:r>
              <a:rPr lang="en-US" sz="2400" b="1" dirty="0">
                <a:latin typeface="+mj-lt"/>
              </a:rPr>
              <a:t> of </a:t>
            </a:r>
            <a:r>
              <a:rPr lang="en-US" sz="2400" b="1" dirty="0">
                <a:solidFill>
                  <a:srgbClr val="002060"/>
                </a:solidFill>
                <a:latin typeface="+mj-lt"/>
              </a:rPr>
              <a:t>America:	</a:t>
            </a:r>
            <a:r>
              <a:rPr lang="en-US" sz="2400" b="1" dirty="0">
                <a:latin typeface="+mj-lt"/>
              </a:rPr>
              <a:t> “Importance of pipe deposits to Lead and Copper Rule compliance”	</a:t>
            </a:r>
            <a:r>
              <a:rPr lang="en-US" sz="2400" b="1" dirty="0">
                <a:solidFill>
                  <a:srgbClr val="FF0000"/>
                </a:solidFill>
                <a:latin typeface="+mj-lt"/>
              </a:rPr>
              <a:t>Conclusions</a:t>
            </a:r>
            <a:endParaRPr lang="en-US" sz="2400" b="1" dirty="0">
              <a:latin typeface="+mj-lt"/>
              <a:cs typeface="+mj-cs"/>
            </a:endParaRPr>
          </a:p>
        </p:txBody>
      </p:sp>
      <p:pic>
        <p:nvPicPr>
          <p:cNvPr id="4" name="Picture 3">
            <a:extLst>
              <a:ext uri="{FF2B5EF4-FFF2-40B4-BE49-F238E27FC236}">
                <a16:creationId xmlns:a16="http://schemas.microsoft.com/office/drawing/2014/main" id="{B1C8B2D2-E59E-109D-A062-73716A0D846B}"/>
              </a:ext>
            </a:extLst>
          </p:cNvPr>
          <p:cNvPicPr>
            <a:picLocks noChangeAspect="1"/>
          </p:cNvPicPr>
          <p:nvPr/>
        </p:nvPicPr>
        <p:blipFill>
          <a:blip r:embed="rId3"/>
          <a:stretch>
            <a:fillRect/>
          </a:stretch>
        </p:blipFill>
        <p:spPr>
          <a:xfrm>
            <a:off x="6763300" y="946759"/>
            <a:ext cx="5410955" cy="2962688"/>
          </a:xfrm>
          <a:prstGeom prst="rect">
            <a:avLst/>
          </a:prstGeom>
        </p:spPr>
      </p:pic>
      <p:sp>
        <p:nvSpPr>
          <p:cNvPr id="5" name="TextBox 4">
            <a:extLst>
              <a:ext uri="{FF2B5EF4-FFF2-40B4-BE49-F238E27FC236}">
                <a16:creationId xmlns:a16="http://schemas.microsoft.com/office/drawing/2014/main" id="{CF9F6D02-D393-63C1-4D3C-906801E0AFC5}"/>
              </a:ext>
            </a:extLst>
          </p:cNvPr>
          <p:cNvSpPr txBox="1"/>
          <p:nvPr/>
        </p:nvSpPr>
        <p:spPr>
          <a:xfrm>
            <a:off x="0" y="1143000"/>
            <a:ext cx="6745555" cy="3600986"/>
          </a:xfrm>
          <a:prstGeom prst="rect">
            <a:avLst/>
          </a:prstGeom>
          <a:noFill/>
        </p:spPr>
        <p:txBody>
          <a:bodyPr wrap="square" rtlCol="0">
            <a:spAutoFit/>
          </a:bodyPr>
          <a:lstStyle/>
          <a:p>
            <a:r>
              <a:rPr lang="en-US" dirty="0"/>
              <a:t>There’s a lot of mention of scale layers, metal composition of layers, and relative solubility of the layers relative to Lead, in whatever form.</a:t>
            </a:r>
          </a:p>
          <a:p>
            <a:endParaRPr lang="en-US" dirty="0"/>
          </a:p>
          <a:p>
            <a:r>
              <a:rPr lang="en-US" dirty="0"/>
              <a:t>The important thing, and this reverberates through </a:t>
            </a:r>
            <a:r>
              <a:rPr lang="en-US" b="1" dirty="0"/>
              <a:t>all EPA and WDNR, and Cantor’s work, </a:t>
            </a:r>
          </a:p>
          <a:p>
            <a:endParaRPr lang="en-US" dirty="0"/>
          </a:p>
          <a:p>
            <a:r>
              <a:rPr lang="en-US" dirty="0"/>
              <a:t>	</a:t>
            </a:r>
            <a:r>
              <a:rPr lang="en-US" sz="2000" dirty="0"/>
              <a:t>THE </a:t>
            </a:r>
            <a:r>
              <a:rPr lang="en-US" sz="2000" b="1" dirty="0"/>
              <a:t>LEAD IS PARTICULATE</a:t>
            </a:r>
          </a:p>
          <a:p>
            <a:endParaRPr lang="en-US" sz="2000" dirty="0"/>
          </a:p>
          <a:p>
            <a:r>
              <a:rPr lang="en-US" sz="2000" dirty="0"/>
              <a:t>	</a:t>
            </a:r>
            <a:r>
              <a:rPr lang="en-US" sz="2000" b="1" dirty="0"/>
              <a:t>Lateral replacement </a:t>
            </a:r>
            <a:r>
              <a:rPr lang="en-US" sz="2000" dirty="0"/>
              <a:t>ONLY </a:t>
            </a:r>
            <a:r>
              <a:rPr lang="en-US" sz="2000" b="1" dirty="0"/>
              <a:t>REDUCES LEAD (50-75%)</a:t>
            </a:r>
          </a:p>
          <a:p>
            <a:r>
              <a:rPr lang="en-US" sz="2000" dirty="0"/>
              <a:t>	</a:t>
            </a:r>
          </a:p>
          <a:p>
            <a:r>
              <a:rPr lang="en-US" sz="2000" b="1" dirty="0"/>
              <a:t>	</a:t>
            </a:r>
            <a:r>
              <a:rPr lang="en-US" sz="2000" dirty="0"/>
              <a:t>	</a:t>
            </a:r>
          </a:p>
          <a:p>
            <a:r>
              <a:rPr lang="en-US" sz="2000" b="1" dirty="0"/>
              <a:t>	</a:t>
            </a:r>
          </a:p>
        </p:txBody>
      </p:sp>
      <p:sp>
        <p:nvSpPr>
          <p:cNvPr id="2" name="TextBox 1">
            <a:extLst>
              <a:ext uri="{FF2B5EF4-FFF2-40B4-BE49-F238E27FC236}">
                <a16:creationId xmlns:a16="http://schemas.microsoft.com/office/drawing/2014/main" id="{A84DA156-903D-50C1-20D7-BDDEBED0F6CF}"/>
              </a:ext>
            </a:extLst>
          </p:cNvPr>
          <p:cNvSpPr txBox="1"/>
          <p:nvPr/>
        </p:nvSpPr>
        <p:spPr>
          <a:xfrm>
            <a:off x="0" y="4114800"/>
            <a:ext cx="12192000" cy="2585323"/>
          </a:xfrm>
          <a:prstGeom prst="rect">
            <a:avLst/>
          </a:prstGeom>
          <a:noFill/>
        </p:spPr>
        <p:txBody>
          <a:bodyPr wrap="square" rtlCol="0">
            <a:spAutoFit/>
          </a:bodyPr>
          <a:lstStyle/>
          <a:p>
            <a:r>
              <a:rPr lang="en-US" sz="1800" b="1" dirty="0"/>
              <a:t>PARTICULATE LEAD CAN BE FILTERED TO NEAR 100% Efficiency!  Well, they never say this</a:t>
            </a:r>
            <a:r>
              <a:rPr lang="en-US" b="1" dirty="0"/>
              <a:t> in this work</a:t>
            </a:r>
            <a:r>
              <a:rPr lang="en-US" sz="1800" b="1" dirty="0"/>
              <a:t>, but the EPA says filters can remove lead in many other communications. </a:t>
            </a:r>
          </a:p>
          <a:p>
            <a:endParaRPr lang="en-US" sz="1800" b="1" dirty="0"/>
          </a:p>
          <a:p>
            <a:r>
              <a:rPr lang="en-US" sz="1800" b="1" dirty="0"/>
              <a:t>MARSHFIELD WI </a:t>
            </a:r>
            <a:r>
              <a:rPr lang="en-US" sz="1800" dirty="0"/>
              <a:t>achieved </a:t>
            </a:r>
            <a:r>
              <a:rPr lang="en-US" sz="1800" b="1" dirty="0"/>
              <a:t>full federal compliance</a:t>
            </a:r>
            <a:r>
              <a:rPr lang="en-US" sz="1800" dirty="0"/>
              <a:t>:	WITHOUT LATERAL REPLACEMENT	WITH </a:t>
            </a:r>
            <a:r>
              <a:rPr lang="en-US" sz="1800" b="1" dirty="0"/>
              <a:t>UNIDIRECTIONAL FLUSHING OF MAINS</a:t>
            </a:r>
          </a:p>
          <a:p>
            <a:endParaRPr lang="en-US" b="1" dirty="0"/>
          </a:p>
          <a:p>
            <a:r>
              <a:rPr lang="en-US" sz="1800" dirty="0"/>
              <a:t>This paper </a:t>
            </a:r>
            <a:r>
              <a:rPr lang="en-US" sz="1800" b="1" dirty="0"/>
              <a:t>specifically mentions </a:t>
            </a:r>
            <a:r>
              <a:rPr lang="en-US" sz="1800" dirty="0"/>
              <a:t>that they think a </a:t>
            </a:r>
            <a:r>
              <a:rPr lang="en-US" sz="1800" b="1" dirty="0"/>
              <a:t>significant amount of lead is in the Scale</a:t>
            </a:r>
            <a:r>
              <a:rPr lang="en-US" sz="1800" dirty="0"/>
              <a:t>, which is a </a:t>
            </a:r>
            <a:r>
              <a:rPr lang="en-US" sz="1800" b="1" dirty="0"/>
              <a:t>“sink” for lead</a:t>
            </a:r>
            <a:r>
              <a:rPr lang="en-US" sz="1800" dirty="0"/>
              <a:t>, and that the scale is undoubtedly is in the interior plumbing of homes.  That means that </a:t>
            </a:r>
            <a:r>
              <a:rPr lang="en-US" sz="1800" b="1" dirty="0"/>
              <a:t>the next “regulatory focus” will be the EPA trying to get into homes</a:t>
            </a:r>
            <a:r>
              <a:rPr lang="en-US" sz="1800" dirty="0"/>
              <a:t>, and </a:t>
            </a:r>
            <a:r>
              <a:rPr lang="en-US" sz="1800" b="1" dirty="0"/>
              <a:t>forcing people to replace interior plumbing</a:t>
            </a:r>
            <a:r>
              <a:rPr lang="en-US" sz="1800" dirty="0"/>
              <a:t>.</a:t>
            </a:r>
          </a:p>
          <a:p>
            <a:endParaRPr lang="en-US" dirty="0"/>
          </a:p>
        </p:txBody>
      </p:sp>
    </p:spTree>
    <p:extLst>
      <p:ext uri="{BB962C8B-B14F-4D97-AF65-F5344CB8AC3E}">
        <p14:creationId xmlns:p14="http://schemas.microsoft.com/office/powerpoint/2010/main" val="22630169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D0EAF5-4499-5CF5-5E3F-184382269D6E}"/>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6C75867A-B338-3BBD-BE97-4B8D4EA65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7">
            <a:extLst>
              <a:ext uri="{FF2B5EF4-FFF2-40B4-BE49-F238E27FC236}">
                <a16:creationId xmlns:a16="http://schemas.microsoft.com/office/drawing/2014/main" id="{E47AB335-2CEF-971D-4705-FF49E4DA5B83}"/>
              </a:ext>
            </a:extLst>
          </p:cNvPr>
          <p:cNvSpPr>
            <a:spLocks noGrp="1"/>
          </p:cNvSpPr>
          <p:nvPr>
            <p:ph type="title"/>
          </p:nvPr>
        </p:nvSpPr>
        <p:spPr>
          <a:xfrm>
            <a:off x="0" y="0"/>
            <a:ext cx="12192000" cy="914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a:bodyPr>
          <a:lstStyle/>
          <a:p>
            <a:pPr algn="l"/>
            <a:r>
              <a:rPr lang="en-US" sz="2400" b="1" dirty="0">
                <a:latin typeface="+mj-lt"/>
                <a:cs typeface="+mj-cs"/>
              </a:rPr>
              <a:t>EPA Fraud in water system Science and Analysis  </a:t>
            </a:r>
            <a:r>
              <a:rPr lang="en-US" sz="2400" b="1" dirty="0">
                <a:solidFill>
                  <a:srgbClr val="00B050"/>
                </a:solidFill>
                <a:latin typeface="+mj-lt"/>
              </a:rPr>
              <a:t>Metallic</a:t>
            </a:r>
            <a:r>
              <a:rPr lang="en-US" sz="2400" b="1" dirty="0">
                <a:latin typeface="+mj-lt"/>
              </a:rPr>
              <a:t> and </a:t>
            </a:r>
            <a:r>
              <a:rPr lang="en-US" sz="2400" b="1" dirty="0">
                <a:solidFill>
                  <a:srgbClr val="FF0000"/>
                </a:solidFill>
                <a:latin typeface="+mj-lt"/>
              </a:rPr>
              <a:t>Ionic</a:t>
            </a:r>
            <a:r>
              <a:rPr lang="en-US" sz="2400" b="1" dirty="0">
                <a:latin typeface="+mj-lt"/>
              </a:rPr>
              <a:t> </a:t>
            </a:r>
            <a:r>
              <a:rPr lang="en-US" sz="2800" b="1" dirty="0">
                <a:latin typeface="+mj-lt"/>
              </a:rPr>
              <a:t>Lead </a:t>
            </a:r>
            <a:r>
              <a:rPr lang="en-US" sz="2400" b="1" dirty="0">
                <a:latin typeface="+mj-lt"/>
              </a:rPr>
              <a:t>in our water supply, in the</a:t>
            </a:r>
            <a:br>
              <a:rPr lang="en-US" sz="2400" b="1" dirty="0">
                <a:latin typeface="+mj-lt"/>
              </a:rPr>
            </a:br>
            <a:r>
              <a:rPr lang="en-US" sz="2400" b="1" dirty="0">
                <a:solidFill>
                  <a:srgbClr val="FF0000"/>
                </a:solidFill>
                <a:latin typeface="+mj-lt"/>
              </a:rPr>
              <a:t>United</a:t>
            </a:r>
            <a:r>
              <a:rPr lang="en-US" sz="2400" b="1" dirty="0">
                <a:latin typeface="+mj-lt"/>
              </a:rPr>
              <a:t> </a:t>
            </a:r>
            <a:r>
              <a:rPr lang="en-US" sz="2400" b="1" dirty="0">
                <a:solidFill>
                  <a:schemeClr val="bg1"/>
                </a:solidFill>
                <a:latin typeface="+mj-lt"/>
              </a:rPr>
              <a:t>States</a:t>
            </a:r>
            <a:r>
              <a:rPr lang="en-US" sz="2400" b="1" dirty="0">
                <a:latin typeface="+mj-lt"/>
              </a:rPr>
              <a:t> of </a:t>
            </a:r>
            <a:r>
              <a:rPr lang="en-US" sz="2400" b="1" dirty="0">
                <a:solidFill>
                  <a:srgbClr val="002060"/>
                </a:solidFill>
                <a:latin typeface="+mj-lt"/>
              </a:rPr>
              <a:t>America:	</a:t>
            </a:r>
            <a:r>
              <a:rPr lang="en-US" sz="2400" b="1" dirty="0">
                <a:latin typeface="+mj-lt"/>
              </a:rPr>
              <a:t> “Importance of pipe deposits to Lead and Copper Rule compliance”	</a:t>
            </a:r>
            <a:r>
              <a:rPr lang="en-US" sz="2400" b="1" dirty="0">
                <a:solidFill>
                  <a:srgbClr val="FF0000"/>
                </a:solidFill>
                <a:latin typeface="+mj-lt"/>
              </a:rPr>
              <a:t> Conclusions</a:t>
            </a:r>
            <a:endParaRPr lang="en-US" sz="2400" b="1" dirty="0">
              <a:latin typeface="+mj-lt"/>
              <a:cs typeface="+mj-cs"/>
            </a:endParaRPr>
          </a:p>
        </p:txBody>
      </p:sp>
      <p:sp>
        <p:nvSpPr>
          <p:cNvPr id="6" name="TextBox 5">
            <a:extLst>
              <a:ext uri="{FF2B5EF4-FFF2-40B4-BE49-F238E27FC236}">
                <a16:creationId xmlns:a16="http://schemas.microsoft.com/office/drawing/2014/main" id="{8EF8C467-9A09-C99A-A322-AC6A6938A531}"/>
              </a:ext>
            </a:extLst>
          </p:cNvPr>
          <p:cNvSpPr txBox="1"/>
          <p:nvPr/>
        </p:nvSpPr>
        <p:spPr>
          <a:xfrm>
            <a:off x="-20877" y="685800"/>
            <a:ext cx="12156510" cy="6063198"/>
          </a:xfrm>
          <a:prstGeom prst="rect">
            <a:avLst/>
          </a:prstGeom>
          <a:noFill/>
        </p:spPr>
        <p:txBody>
          <a:bodyPr wrap="square" rtlCol="0">
            <a:spAutoFit/>
          </a:bodyPr>
          <a:lstStyle/>
          <a:p>
            <a:endParaRPr lang="en-US" dirty="0"/>
          </a:p>
          <a:p>
            <a:r>
              <a:rPr lang="en-US" dirty="0"/>
              <a:t>	</a:t>
            </a:r>
            <a:r>
              <a:rPr lang="en-US" sz="2000" dirty="0"/>
              <a:t>The </a:t>
            </a:r>
            <a:r>
              <a:rPr lang="en-US" sz="2000" b="1" dirty="0"/>
              <a:t>sampling</a:t>
            </a:r>
            <a:r>
              <a:rPr lang="en-US" sz="2000" dirty="0"/>
              <a:t> is first draw, first liter, with aerator (</a:t>
            </a:r>
            <a:r>
              <a:rPr lang="en-US" sz="2000" b="1" dirty="0"/>
              <a:t>flawed, False High</a:t>
            </a:r>
            <a:r>
              <a:rPr lang="en-US" sz="2000" dirty="0"/>
              <a:t>)</a:t>
            </a:r>
          </a:p>
          <a:p>
            <a:r>
              <a:rPr lang="en-US" sz="2000" dirty="0"/>
              <a:t>	</a:t>
            </a:r>
          </a:p>
          <a:p>
            <a:r>
              <a:rPr lang="en-US" sz="2000" dirty="0"/>
              <a:t>	“Lateral </a:t>
            </a:r>
            <a:r>
              <a:rPr lang="en-US" sz="2000" b="1" dirty="0"/>
              <a:t>replacement</a:t>
            </a:r>
            <a:r>
              <a:rPr lang="en-US" sz="2000" dirty="0"/>
              <a:t>…..can</a:t>
            </a:r>
            <a:r>
              <a:rPr lang="en-US" sz="2000" b="1" dirty="0"/>
              <a:t> eventually eliminate </a:t>
            </a:r>
            <a:r>
              <a:rPr lang="en-US" sz="2000" dirty="0"/>
              <a:t>the significant particulate </a:t>
            </a:r>
            <a:r>
              <a:rPr lang="en-US" sz="2000" b="1" dirty="0"/>
              <a:t>lead </a:t>
            </a:r>
            <a:r>
              <a:rPr lang="en-US" sz="2000" dirty="0"/>
              <a:t>concentration found in the faucets”</a:t>
            </a:r>
          </a:p>
          <a:p>
            <a:r>
              <a:rPr lang="en-US" sz="2000" dirty="0"/>
              <a:t>		</a:t>
            </a:r>
            <a:r>
              <a:rPr lang="en-US" sz="2000" b="1" dirty="0"/>
              <a:t>NOT TRUE  </a:t>
            </a:r>
            <a:r>
              <a:rPr lang="en-US" sz="2000" dirty="0"/>
              <a:t>The lead persists for a very long time (4-8 years), furthermore, </a:t>
            </a:r>
            <a:r>
              <a:rPr lang="en-US" sz="2000" b="1" dirty="0"/>
              <a:t>Lead appears in well water</a:t>
            </a:r>
            <a:r>
              <a:rPr lang="en-US" sz="2000" dirty="0"/>
              <a:t>.</a:t>
            </a:r>
          </a:p>
          <a:p>
            <a:r>
              <a:rPr lang="en-US" dirty="0"/>
              <a:t>	</a:t>
            </a:r>
          </a:p>
          <a:p>
            <a:r>
              <a:rPr lang="en-US" dirty="0"/>
              <a:t>	</a:t>
            </a:r>
            <a:r>
              <a:rPr lang="en-US" sz="2800" dirty="0"/>
              <a:t>“However, it took time-in some cases, </a:t>
            </a:r>
            <a:r>
              <a:rPr lang="en-US" sz="2800" b="1" dirty="0"/>
              <a:t>more than four years-for the accumulated lead to be released</a:t>
            </a:r>
            <a:r>
              <a:rPr lang="en-US" sz="2800" dirty="0"/>
              <a:t> and then additional time for re-equilibration with the “new” </a:t>
            </a:r>
            <a:r>
              <a:rPr lang="en-US" sz="2800" b="1" i="1" u="sng" dirty="0">
                <a:solidFill>
                  <a:srgbClr val="FF0000"/>
                </a:solidFill>
              </a:rPr>
              <a:t>relatively</a:t>
            </a:r>
            <a:r>
              <a:rPr lang="en-US" sz="2800" dirty="0"/>
              <a:t> lead-free water”</a:t>
            </a:r>
          </a:p>
          <a:p>
            <a:r>
              <a:rPr lang="en-US" sz="2800" dirty="0"/>
              <a:t>		This is an </a:t>
            </a:r>
            <a:r>
              <a:rPr lang="en-US" sz="2800" b="1" dirty="0"/>
              <a:t>extremely important statement</a:t>
            </a:r>
            <a:r>
              <a:rPr lang="en-US" sz="2800" dirty="0"/>
              <a:t>.  This is why there’s </a:t>
            </a:r>
            <a:r>
              <a:rPr lang="en-US" sz="2800" b="1" dirty="0"/>
              <a:t>no mention of Lead </a:t>
            </a:r>
            <a:r>
              <a:rPr lang="en-US" sz="2800" dirty="0"/>
              <a:t>in the </a:t>
            </a:r>
            <a:r>
              <a:rPr lang="en-US" sz="2800" b="1" dirty="0"/>
              <a:t>initial table that has the complex mineral analysis</a:t>
            </a:r>
            <a:r>
              <a:rPr lang="en-US" sz="2800" dirty="0"/>
              <a:t> of several Madison wells.  The reason they don’t mention the lead, is that the </a:t>
            </a:r>
            <a:r>
              <a:rPr lang="en-US" sz="2800" b="1" dirty="0"/>
              <a:t>concentration of lead in the wells is “relatively” lead free</a:t>
            </a:r>
            <a:r>
              <a:rPr lang="en-US" sz="2800" dirty="0"/>
              <a:t>.  That means </a:t>
            </a:r>
            <a:r>
              <a:rPr lang="en-US" sz="2800" b="1" dirty="0"/>
              <a:t>Lead is there</a:t>
            </a:r>
            <a:r>
              <a:rPr lang="en-US" sz="2800" dirty="0"/>
              <a:t>, and that </a:t>
            </a:r>
            <a:r>
              <a:rPr lang="en-US" sz="2800" b="1" dirty="0"/>
              <a:t>explains why the deposits form</a:t>
            </a:r>
            <a:r>
              <a:rPr lang="en-US" sz="2800" dirty="0"/>
              <a:t>.  That is also why it’s </a:t>
            </a:r>
            <a:r>
              <a:rPr lang="en-US" sz="2800" b="1" dirty="0"/>
              <a:t>very important </a:t>
            </a:r>
            <a:r>
              <a:rPr lang="en-US" sz="2800" dirty="0"/>
              <a:t>to have </a:t>
            </a:r>
            <a:r>
              <a:rPr lang="en-US" sz="2800" b="1" dirty="0"/>
              <a:t>chemical corrosion control (Phosphate, and Polyphosphate) in water treatment.</a:t>
            </a:r>
          </a:p>
        </p:txBody>
      </p:sp>
    </p:spTree>
    <p:extLst>
      <p:ext uri="{BB962C8B-B14F-4D97-AF65-F5344CB8AC3E}">
        <p14:creationId xmlns:p14="http://schemas.microsoft.com/office/powerpoint/2010/main" val="23251034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E7C5D-4146-4D27-A24D-1104045EE662}"/>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D237F2DE-2D3C-BC99-DD80-816E103BF8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7">
            <a:extLst>
              <a:ext uri="{FF2B5EF4-FFF2-40B4-BE49-F238E27FC236}">
                <a16:creationId xmlns:a16="http://schemas.microsoft.com/office/drawing/2014/main" id="{38EDBF14-1F67-C314-D06D-B6A1ED444B11}"/>
              </a:ext>
            </a:extLst>
          </p:cNvPr>
          <p:cNvSpPr>
            <a:spLocks noGrp="1"/>
          </p:cNvSpPr>
          <p:nvPr>
            <p:ph type="title"/>
          </p:nvPr>
        </p:nvSpPr>
        <p:spPr>
          <a:xfrm>
            <a:off x="0" y="0"/>
            <a:ext cx="12192000" cy="914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fontScale="90000"/>
          </a:bodyPr>
          <a:lstStyle/>
          <a:p>
            <a:pPr algn="l"/>
            <a:r>
              <a:rPr lang="en-US" sz="2400" b="1" dirty="0">
                <a:latin typeface="+mj-lt"/>
                <a:cs typeface="+mj-cs"/>
              </a:rPr>
              <a:t>EPA Fraud in water system Science and Analysis  </a:t>
            </a:r>
            <a:r>
              <a:rPr lang="en-US" sz="2400" b="1" dirty="0">
                <a:solidFill>
                  <a:srgbClr val="00B050"/>
                </a:solidFill>
                <a:latin typeface="+mj-lt"/>
              </a:rPr>
              <a:t>Metallic</a:t>
            </a:r>
            <a:r>
              <a:rPr lang="en-US" sz="2400" b="1" dirty="0">
                <a:latin typeface="+mj-lt"/>
              </a:rPr>
              <a:t> and </a:t>
            </a:r>
            <a:r>
              <a:rPr lang="en-US" sz="2400" b="1" dirty="0">
                <a:solidFill>
                  <a:srgbClr val="FF0000"/>
                </a:solidFill>
                <a:latin typeface="+mj-lt"/>
              </a:rPr>
              <a:t>Ionic</a:t>
            </a:r>
            <a:r>
              <a:rPr lang="en-US" sz="2400" b="1" dirty="0">
                <a:latin typeface="+mj-lt"/>
              </a:rPr>
              <a:t> </a:t>
            </a:r>
            <a:r>
              <a:rPr lang="en-US" sz="2800" b="1" dirty="0">
                <a:latin typeface="+mj-lt"/>
              </a:rPr>
              <a:t>Lead </a:t>
            </a:r>
            <a:r>
              <a:rPr lang="en-US" sz="2400" b="1" dirty="0">
                <a:latin typeface="+mj-lt"/>
              </a:rPr>
              <a:t>in our water supply, in the</a:t>
            </a:r>
            <a:br>
              <a:rPr lang="en-US" sz="2400" b="1" dirty="0">
                <a:latin typeface="+mj-lt"/>
              </a:rPr>
            </a:br>
            <a:r>
              <a:rPr lang="en-US" sz="2400" b="1" dirty="0">
                <a:solidFill>
                  <a:srgbClr val="FF0000"/>
                </a:solidFill>
                <a:latin typeface="+mj-lt"/>
              </a:rPr>
              <a:t>United</a:t>
            </a:r>
            <a:r>
              <a:rPr lang="en-US" sz="2400" b="1" dirty="0">
                <a:latin typeface="+mj-lt"/>
              </a:rPr>
              <a:t> </a:t>
            </a:r>
            <a:r>
              <a:rPr lang="en-US" sz="2400" b="1" dirty="0">
                <a:solidFill>
                  <a:schemeClr val="bg1"/>
                </a:solidFill>
                <a:latin typeface="+mj-lt"/>
              </a:rPr>
              <a:t>States</a:t>
            </a:r>
            <a:r>
              <a:rPr lang="en-US" sz="2400" b="1" dirty="0">
                <a:latin typeface="+mj-lt"/>
              </a:rPr>
              <a:t> of </a:t>
            </a:r>
            <a:r>
              <a:rPr lang="en-US" sz="2400" b="1" dirty="0">
                <a:solidFill>
                  <a:srgbClr val="002060"/>
                </a:solidFill>
                <a:latin typeface="+mj-lt"/>
              </a:rPr>
              <a:t>America:	</a:t>
            </a:r>
            <a:r>
              <a:rPr lang="en-US" sz="2400" b="1" dirty="0">
                <a:latin typeface="+mj-lt"/>
              </a:rPr>
              <a:t> “Importance of pipe deposits to Lead and Copper Rule compliance”</a:t>
            </a:r>
            <a:br>
              <a:rPr lang="en-US" sz="2400" b="1" dirty="0">
                <a:latin typeface="+mj-lt"/>
              </a:rPr>
            </a:br>
            <a:r>
              <a:rPr lang="en-US" sz="2400" b="1" dirty="0">
                <a:latin typeface="+mj-lt"/>
              </a:rPr>
              <a:t>			</a:t>
            </a:r>
            <a:r>
              <a:rPr lang="en-US" sz="2400" b="1" dirty="0">
                <a:solidFill>
                  <a:srgbClr val="FF0000"/>
                </a:solidFill>
                <a:latin typeface="+mj-lt"/>
              </a:rPr>
              <a:t> Conclusions</a:t>
            </a:r>
            <a:endParaRPr lang="en-US" sz="2400" b="1" dirty="0">
              <a:latin typeface="+mj-lt"/>
              <a:cs typeface="+mj-cs"/>
            </a:endParaRPr>
          </a:p>
        </p:txBody>
      </p:sp>
      <p:sp>
        <p:nvSpPr>
          <p:cNvPr id="6" name="TextBox 5">
            <a:extLst>
              <a:ext uri="{FF2B5EF4-FFF2-40B4-BE49-F238E27FC236}">
                <a16:creationId xmlns:a16="http://schemas.microsoft.com/office/drawing/2014/main" id="{0A8D620C-5AFB-57ED-4484-CE1C37040940}"/>
              </a:ext>
            </a:extLst>
          </p:cNvPr>
          <p:cNvSpPr txBox="1"/>
          <p:nvPr/>
        </p:nvSpPr>
        <p:spPr>
          <a:xfrm>
            <a:off x="-20877" y="685800"/>
            <a:ext cx="12156510" cy="6401753"/>
          </a:xfrm>
          <a:prstGeom prst="rect">
            <a:avLst/>
          </a:prstGeom>
          <a:noFill/>
        </p:spPr>
        <p:txBody>
          <a:bodyPr wrap="square" rtlCol="0">
            <a:spAutoFit/>
          </a:bodyPr>
          <a:lstStyle/>
          <a:p>
            <a:endParaRPr lang="en-US" dirty="0"/>
          </a:p>
          <a:p>
            <a:r>
              <a:rPr lang="en-US" dirty="0"/>
              <a:t>	</a:t>
            </a:r>
            <a:r>
              <a:rPr lang="en-US" sz="2800" dirty="0"/>
              <a:t>“However, it took time-in some cases, more than four years-for the accumulated lead to be released and then additional time for re-equilibration with the “new” </a:t>
            </a:r>
            <a:r>
              <a:rPr lang="en-US" sz="2800" i="1" u="sng" dirty="0">
                <a:solidFill>
                  <a:srgbClr val="FF0000"/>
                </a:solidFill>
              </a:rPr>
              <a:t>relatively </a:t>
            </a:r>
            <a:r>
              <a:rPr lang="en-US" sz="2800" dirty="0"/>
              <a:t>lead-free water”</a:t>
            </a:r>
          </a:p>
          <a:p>
            <a:endParaRPr lang="en-US" sz="2800" dirty="0"/>
          </a:p>
          <a:p>
            <a:r>
              <a:rPr lang="en-US" sz="2800" dirty="0"/>
              <a:t>	This also underscores the importance of setting up filtration in homes, especially in areas where Lead is plentiful in the soil.  </a:t>
            </a:r>
          </a:p>
          <a:p>
            <a:endParaRPr lang="en-US" sz="2800" dirty="0"/>
          </a:p>
          <a:p>
            <a:r>
              <a:rPr lang="en-US" sz="2800" dirty="0"/>
              <a:t>	Ground shifts.  Well water is variable.  It’ nice to have a safety mechanism that isn’t dependent on detection or testing of Lead.  Better yet, two (under the sink filter, and reservoir filter).</a:t>
            </a:r>
          </a:p>
          <a:p>
            <a:r>
              <a:rPr lang="en-US" sz="2800" dirty="0"/>
              <a:t>	</a:t>
            </a:r>
          </a:p>
          <a:p>
            <a:endParaRPr lang="en-US" sz="2800" dirty="0"/>
          </a:p>
          <a:p>
            <a:endParaRPr lang="en-US" sz="2800" dirty="0"/>
          </a:p>
          <a:p>
            <a:r>
              <a:rPr lang="en-US" sz="2800" dirty="0"/>
              <a:t>		</a:t>
            </a:r>
            <a:endParaRPr lang="en-US" sz="2800" b="1" dirty="0"/>
          </a:p>
        </p:txBody>
      </p:sp>
      <p:pic>
        <p:nvPicPr>
          <p:cNvPr id="2" name="Picture 1">
            <a:extLst>
              <a:ext uri="{FF2B5EF4-FFF2-40B4-BE49-F238E27FC236}">
                <a16:creationId xmlns:a16="http://schemas.microsoft.com/office/drawing/2014/main" id="{ECF99E1A-27D6-FDBD-F733-697ACB1B60CF}"/>
              </a:ext>
            </a:extLst>
          </p:cNvPr>
          <p:cNvPicPr>
            <a:picLocks noChangeAspect="1"/>
          </p:cNvPicPr>
          <p:nvPr/>
        </p:nvPicPr>
        <p:blipFill>
          <a:blip r:embed="rId3"/>
          <a:stretch>
            <a:fillRect/>
          </a:stretch>
        </p:blipFill>
        <p:spPr>
          <a:xfrm>
            <a:off x="8610600" y="4909060"/>
            <a:ext cx="3559480" cy="1948940"/>
          </a:xfrm>
          <a:prstGeom prst="rect">
            <a:avLst/>
          </a:prstGeom>
        </p:spPr>
      </p:pic>
      <p:pic>
        <p:nvPicPr>
          <p:cNvPr id="4" name="Picture 3">
            <a:extLst>
              <a:ext uri="{FF2B5EF4-FFF2-40B4-BE49-F238E27FC236}">
                <a16:creationId xmlns:a16="http://schemas.microsoft.com/office/drawing/2014/main" id="{55EB42E3-DBF6-77AE-6F43-C99A0C4BFDFF}"/>
              </a:ext>
            </a:extLst>
          </p:cNvPr>
          <p:cNvPicPr>
            <a:picLocks noChangeAspect="1"/>
          </p:cNvPicPr>
          <p:nvPr/>
        </p:nvPicPr>
        <p:blipFill>
          <a:blip r:embed="rId4"/>
          <a:stretch>
            <a:fillRect/>
          </a:stretch>
        </p:blipFill>
        <p:spPr>
          <a:xfrm>
            <a:off x="4114800" y="4859855"/>
            <a:ext cx="682792" cy="1948940"/>
          </a:xfrm>
          <a:prstGeom prst="rect">
            <a:avLst/>
          </a:prstGeom>
        </p:spPr>
      </p:pic>
      <p:pic>
        <p:nvPicPr>
          <p:cNvPr id="8" name="Picture 7">
            <a:extLst>
              <a:ext uri="{FF2B5EF4-FFF2-40B4-BE49-F238E27FC236}">
                <a16:creationId xmlns:a16="http://schemas.microsoft.com/office/drawing/2014/main" id="{58049410-9702-E22D-67A3-ECEB2A6779C8}"/>
              </a:ext>
            </a:extLst>
          </p:cNvPr>
          <p:cNvPicPr>
            <a:picLocks noChangeAspect="1"/>
          </p:cNvPicPr>
          <p:nvPr/>
        </p:nvPicPr>
        <p:blipFill>
          <a:blip r:embed="rId5"/>
          <a:stretch>
            <a:fillRect/>
          </a:stretch>
        </p:blipFill>
        <p:spPr>
          <a:xfrm>
            <a:off x="5029200" y="4859854"/>
            <a:ext cx="1219200" cy="1992351"/>
          </a:xfrm>
          <a:prstGeom prst="rect">
            <a:avLst/>
          </a:prstGeom>
        </p:spPr>
      </p:pic>
    </p:spTree>
    <p:extLst>
      <p:ext uri="{BB962C8B-B14F-4D97-AF65-F5344CB8AC3E}">
        <p14:creationId xmlns:p14="http://schemas.microsoft.com/office/powerpoint/2010/main" val="40192984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BB021-E14F-4FD2-503B-D18882BDC29E}"/>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241E37F4-B972-287F-83B9-DA2E6AF54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7">
            <a:extLst>
              <a:ext uri="{FF2B5EF4-FFF2-40B4-BE49-F238E27FC236}">
                <a16:creationId xmlns:a16="http://schemas.microsoft.com/office/drawing/2014/main" id="{0D4CD2E4-D7A4-C8EE-7A7A-F9A7B36085D9}"/>
              </a:ext>
            </a:extLst>
          </p:cNvPr>
          <p:cNvSpPr>
            <a:spLocks noGrp="1"/>
          </p:cNvSpPr>
          <p:nvPr>
            <p:ph type="title"/>
          </p:nvPr>
        </p:nvSpPr>
        <p:spPr>
          <a:xfrm>
            <a:off x="0" y="0"/>
            <a:ext cx="12192000" cy="914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fontScale="90000"/>
          </a:bodyPr>
          <a:lstStyle/>
          <a:p>
            <a:pPr algn="l"/>
            <a:r>
              <a:rPr lang="en-US" sz="2400" b="1" dirty="0">
                <a:latin typeface="+mj-lt"/>
                <a:cs typeface="+mj-cs"/>
              </a:rPr>
              <a:t>EPA Fraud in water system Science and Analysis  </a:t>
            </a:r>
            <a:r>
              <a:rPr lang="en-US" sz="2400" b="1" dirty="0">
                <a:solidFill>
                  <a:srgbClr val="00B050"/>
                </a:solidFill>
                <a:latin typeface="+mj-lt"/>
              </a:rPr>
              <a:t>Metallic</a:t>
            </a:r>
            <a:r>
              <a:rPr lang="en-US" sz="2400" b="1" dirty="0">
                <a:latin typeface="+mj-lt"/>
              </a:rPr>
              <a:t> and </a:t>
            </a:r>
            <a:r>
              <a:rPr lang="en-US" sz="2400" b="1" dirty="0">
                <a:solidFill>
                  <a:srgbClr val="FF0000"/>
                </a:solidFill>
                <a:latin typeface="+mj-lt"/>
              </a:rPr>
              <a:t>Ionic</a:t>
            </a:r>
            <a:r>
              <a:rPr lang="en-US" sz="2400" b="1" dirty="0">
                <a:latin typeface="+mj-lt"/>
              </a:rPr>
              <a:t> </a:t>
            </a:r>
            <a:r>
              <a:rPr lang="en-US" sz="2800" b="1" dirty="0">
                <a:latin typeface="+mj-lt"/>
              </a:rPr>
              <a:t>Lead </a:t>
            </a:r>
            <a:r>
              <a:rPr lang="en-US" sz="2400" b="1" dirty="0">
                <a:latin typeface="+mj-lt"/>
              </a:rPr>
              <a:t>in our water supply, in the</a:t>
            </a:r>
            <a:br>
              <a:rPr lang="en-US" sz="2400" b="1" dirty="0">
                <a:latin typeface="+mj-lt"/>
              </a:rPr>
            </a:br>
            <a:r>
              <a:rPr lang="en-US" sz="2400" b="1" dirty="0">
                <a:solidFill>
                  <a:srgbClr val="FF0000"/>
                </a:solidFill>
                <a:latin typeface="+mj-lt"/>
              </a:rPr>
              <a:t>United</a:t>
            </a:r>
            <a:r>
              <a:rPr lang="en-US" sz="2400" b="1" dirty="0">
                <a:latin typeface="+mj-lt"/>
              </a:rPr>
              <a:t> </a:t>
            </a:r>
            <a:r>
              <a:rPr lang="en-US" sz="2400" b="1" dirty="0">
                <a:solidFill>
                  <a:schemeClr val="bg1"/>
                </a:solidFill>
                <a:latin typeface="+mj-lt"/>
              </a:rPr>
              <a:t>States</a:t>
            </a:r>
            <a:r>
              <a:rPr lang="en-US" sz="2400" b="1" dirty="0">
                <a:latin typeface="+mj-lt"/>
              </a:rPr>
              <a:t> of </a:t>
            </a:r>
            <a:r>
              <a:rPr lang="en-US" sz="2400" b="1" dirty="0">
                <a:solidFill>
                  <a:srgbClr val="002060"/>
                </a:solidFill>
                <a:latin typeface="+mj-lt"/>
              </a:rPr>
              <a:t>America       </a:t>
            </a:r>
            <a:r>
              <a:rPr lang="en-US" sz="2400" b="1" dirty="0"/>
              <a:t>Recapitulation of Key points in study: </a:t>
            </a:r>
            <a:r>
              <a:rPr lang="en-US" sz="2400" b="1" dirty="0">
                <a:solidFill>
                  <a:srgbClr val="FF0000"/>
                </a:solidFill>
              </a:rPr>
              <a:t>Overall conclusions</a:t>
            </a:r>
            <a:br>
              <a:rPr lang="en-US" sz="2400" dirty="0"/>
            </a:br>
            <a:endParaRPr lang="en-US" sz="2400" b="1" dirty="0">
              <a:latin typeface="+mj-lt"/>
              <a:cs typeface="+mj-cs"/>
            </a:endParaRPr>
          </a:p>
        </p:txBody>
      </p:sp>
      <p:sp>
        <p:nvSpPr>
          <p:cNvPr id="2" name="TextBox 1">
            <a:extLst>
              <a:ext uri="{FF2B5EF4-FFF2-40B4-BE49-F238E27FC236}">
                <a16:creationId xmlns:a16="http://schemas.microsoft.com/office/drawing/2014/main" id="{8962C6E9-6517-FE8E-08E4-4A04A9E2881B}"/>
              </a:ext>
            </a:extLst>
          </p:cNvPr>
          <p:cNvSpPr txBox="1"/>
          <p:nvPr/>
        </p:nvSpPr>
        <p:spPr>
          <a:xfrm>
            <a:off x="76200" y="914400"/>
            <a:ext cx="12039600" cy="6001643"/>
          </a:xfrm>
          <a:prstGeom prst="rect">
            <a:avLst/>
          </a:prstGeom>
          <a:noFill/>
          <a:ln w="19050">
            <a:solidFill>
              <a:schemeClr val="tx1"/>
            </a:solidFill>
          </a:ln>
        </p:spPr>
        <p:txBody>
          <a:bodyPr wrap="square" rtlCol="0">
            <a:spAutoFit/>
            <a:scene3d>
              <a:camera prst="orthographicFront"/>
              <a:lightRig rig="threePt" dir="t"/>
            </a:scene3d>
            <a:sp3d>
              <a:bevelT w="19050" h="95250"/>
            </a:sp3d>
          </a:bodyPr>
          <a:lstStyle/>
          <a:p>
            <a:pPr marL="342900" indent="-342900">
              <a:buAutoNum type="arabicParenR"/>
            </a:pPr>
            <a:r>
              <a:rPr lang="en-US" sz="2400" dirty="0">
                <a:solidFill>
                  <a:srgbClr val="FF0000"/>
                </a:solidFill>
              </a:rPr>
              <a:t>Process Research Solutions </a:t>
            </a:r>
            <a:r>
              <a:rPr lang="en-US" sz="2400" dirty="0"/>
              <a:t>and the </a:t>
            </a:r>
            <a:r>
              <a:rPr lang="en-US" sz="2400" dirty="0">
                <a:solidFill>
                  <a:srgbClr val="FF0000"/>
                </a:solidFill>
              </a:rPr>
              <a:t>EPA</a:t>
            </a:r>
            <a:r>
              <a:rPr lang="en-US" sz="2400" dirty="0"/>
              <a:t>, together, tested homes for Lead in Madison WI</a:t>
            </a:r>
          </a:p>
          <a:p>
            <a:pPr marL="342900" indent="-342900">
              <a:buAutoNum type="arabicParenR"/>
            </a:pPr>
            <a:r>
              <a:rPr lang="en-US" sz="2400" dirty="0">
                <a:solidFill>
                  <a:srgbClr val="FF0000"/>
                </a:solidFill>
              </a:rPr>
              <a:t>Process Research Solutions </a:t>
            </a:r>
            <a:r>
              <a:rPr lang="en-US" sz="2400" dirty="0"/>
              <a:t>and the </a:t>
            </a:r>
            <a:r>
              <a:rPr lang="en-US" sz="2400" dirty="0">
                <a:solidFill>
                  <a:srgbClr val="FF0000"/>
                </a:solidFill>
              </a:rPr>
              <a:t>EPA </a:t>
            </a:r>
            <a:r>
              <a:rPr lang="en-US" sz="2400" dirty="0"/>
              <a:t>agreed to a test sample protocol and data representation that </a:t>
            </a:r>
            <a:r>
              <a:rPr lang="en-US" sz="2400" dirty="0">
                <a:solidFill>
                  <a:srgbClr val="FF0000"/>
                </a:solidFill>
              </a:rPr>
              <a:t>intentionally deceived</a:t>
            </a:r>
            <a:r>
              <a:rPr lang="en-US" sz="2400" dirty="0"/>
              <a:t> politicians and the public into believing that Lead levels were dangerously high due to Lead Lateral service lines.</a:t>
            </a:r>
          </a:p>
          <a:p>
            <a:r>
              <a:rPr lang="en-US" sz="2400" dirty="0"/>
              <a:t>3)	</a:t>
            </a:r>
            <a:r>
              <a:rPr lang="en-US" sz="2400" b="1" dirty="0"/>
              <a:t>City of Madison WI, Process Research solutions, and the EPA continued to report </a:t>
            </a:r>
            <a:r>
              <a:rPr lang="en-US" sz="2400" dirty="0"/>
              <a:t>the Lead Lateral Replacement initiative as a success, when </a:t>
            </a:r>
            <a:r>
              <a:rPr lang="en-US" sz="2400" dirty="0">
                <a:solidFill>
                  <a:srgbClr val="FF0000"/>
                </a:solidFill>
              </a:rPr>
              <a:t>THEIR OWN data clearly showed </a:t>
            </a:r>
            <a:r>
              <a:rPr lang="en-US" sz="2400" dirty="0"/>
              <a:t>that the </a:t>
            </a:r>
            <a:r>
              <a:rPr lang="en-US" sz="2400" b="1" dirty="0">
                <a:solidFill>
                  <a:srgbClr val="FF0000"/>
                </a:solidFill>
              </a:rPr>
              <a:t>lead reduction was</a:t>
            </a:r>
            <a:r>
              <a:rPr lang="en-US" sz="2400" dirty="0"/>
              <a:t>:</a:t>
            </a:r>
          </a:p>
          <a:p>
            <a:pPr marL="800100" lvl="1" indent="-342900">
              <a:buAutoNum type="alphaLcParenR"/>
            </a:pPr>
            <a:r>
              <a:rPr lang="en-US" sz="2400" u="sng" dirty="0">
                <a:solidFill>
                  <a:srgbClr val="FF0000"/>
                </a:solidFill>
              </a:rPr>
              <a:t>Minimal</a:t>
            </a:r>
            <a:r>
              <a:rPr lang="en-US" sz="2400" dirty="0"/>
              <a:t>, </a:t>
            </a:r>
            <a:r>
              <a:rPr lang="en-US" sz="2400" u="sng" dirty="0">
                <a:solidFill>
                  <a:srgbClr val="FF0000"/>
                </a:solidFill>
              </a:rPr>
              <a:t>Inconsistent</a:t>
            </a:r>
            <a:r>
              <a:rPr lang="en-US" sz="2400" dirty="0">
                <a:solidFill>
                  <a:srgbClr val="FF0000"/>
                </a:solidFill>
              </a:rPr>
              <a:t>, and </a:t>
            </a:r>
            <a:r>
              <a:rPr lang="en-US" sz="2400" u="sng" dirty="0">
                <a:solidFill>
                  <a:srgbClr val="FF0000"/>
                </a:solidFill>
              </a:rPr>
              <a:t>Long delayed</a:t>
            </a:r>
            <a:r>
              <a:rPr lang="en-US" sz="2400" dirty="0">
                <a:solidFill>
                  <a:srgbClr val="FF0000"/>
                </a:solidFill>
              </a:rPr>
              <a:t> </a:t>
            </a:r>
            <a:r>
              <a:rPr lang="en-US" sz="2400" dirty="0"/>
              <a:t>in Lead reduction, post Lead Lateral replacement</a:t>
            </a:r>
          </a:p>
          <a:p>
            <a:pPr marL="800100" lvl="1" indent="-342900">
              <a:buAutoNum type="alphaLcParenR"/>
            </a:pPr>
            <a:r>
              <a:rPr lang="en-US" sz="2400" dirty="0">
                <a:solidFill>
                  <a:srgbClr val="FF0000"/>
                </a:solidFill>
              </a:rPr>
              <a:t>Quantification</a:t>
            </a:r>
            <a:r>
              <a:rPr lang="en-US" sz="2400" dirty="0"/>
              <a:t> was often in </a:t>
            </a:r>
            <a:r>
              <a:rPr lang="en-US" sz="2400" dirty="0">
                <a:solidFill>
                  <a:srgbClr val="FF0000"/>
                </a:solidFill>
              </a:rPr>
              <a:t>spurious</a:t>
            </a:r>
            <a:r>
              <a:rPr lang="en-US" sz="2400" dirty="0"/>
              <a:t> range of tests (Limit of Quantification, Limit of Detection), Forms of Lead in drinking water not addressed (Elemental/</a:t>
            </a:r>
            <a:r>
              <a:rPr lang="en-US" sz="2400" b="1" u="sng" dirty="0"/>
              <a:t>Metallic</a:t>
            </a:r>
            <a:r>
              <a:rPr lang="en-US" sz="2400" b="1" dirty="0"/>
              <a:t> </a:t>
            </a:r>
            <a:r>
              <a:rPr lang="en-US" sz="2400" dirty="0"/>
              <a:t>vs. </a:t>
            </a:r>
            <a:r>
              <a:rPr lang="en-US" sz="2400" dirty="0">
                <a:solidFill>
                  <a:srgbClr val="FF0000"/>
                </a:solidFill>
              </a:rPr>
              <a:t>Ionic</a:t>
            </a:r>
            <a:r>
              <a:rPr lang="en-US" sz="2400" dirty="0"/>
              <a:t>)</a:t>
            </a:r>
          </a:p>
          <a:p>
            <a:pPr marL="461963" lvl="1" indent="-461963">
              <a:buAutoNum type="arabicParenR" startAt="4"/>
            </a:pPr>
            <a:r>
              <a:rPr lang="en-US" sz="2400" dirty="0"/>
              <a:t>Decision making on the remedy for Lead in drinking water fostered the </a:t>
            </a:r>
            <a:r>
              <a:rPr lang="en-US" sz="2400" dirty="0">
                <a:solidFill>
                  <a:srgbClr val="FF0000"/>
                </a:solidFill>
              </a:rPr>
              <a:t>MOST EXPENSIVE</a:t>
            </a:r>
            <a:r>
              <a:rPr lang="en-US" sz="2400" dirty="0"/>
              <a:t> and </a:t>
            </a:r>
            <a:r>
              <a:rPr lang="en-US" sz="2400" dirty="0">
                <a:solidFill>
                  <a:srgbClr val="FF0000"/>
                </a:solidFill>
              </a:rPr>
              <a:t>LEAST EFFECTIVE </a:t>
            </a:r>
            <a:r>
              <a:rPr lang="en-US" sz="2400" dirty="0"/>
              <a:t>solution to mitigate Lead exposure in drinking water.</a:t>
            </a:r>
          </a:p>
          <a:p>
            <a:pPr marL="461963" lvl="1" indent="395288"/>
            <a:r>
              <a:rPr lang="en-US" sz="2400" dirty="0">
                <a:solidFill>
                  <a:srgbClr val="FF0000"/>
                </a:solidFill>
              </a:rPr>
              <a:t>Lead Lateral Replacement  </a:t>
            </a:r>
            <a:r>
              <a:rPr lang="en-US" sz="2400" dirty="0"/>
              <a:t>instead of  </a:t>
            </a:r>
            <a:r>
              <a:rPr lang="en-US" sz="2400" b="1" u="sng" dirty="0">
                <a:solidFill>
                  <a:srgbClr val="FF0000"/>
                </a:solidFill>
              </a:rPr>
              <a:t>Water Filtration or Reverse Osmosis</a:t>
            </a:r>
          </a:p>
          <a:p>
            <a:pPr lvl="1" indent="-457200"/>
            <a:r>
              <a:rPr lang="en-US" sz="2400" dirty="0"/>
              <a:t>5)	City of </a:t>
            </a:r>
            <a:r>
              <a:rPr lang="en-US" sz="2400" dirty="0">
                <a:solidFill>
                  <a:srgbClr val="FF0000"/>
                </a:solidFill>
              </a:rPr>
              <a:t>Madison</a:t>
            </a:r>
            <a:r>
              <a:rPr lang="en-US" sz="2400" dirty="0"/>
              <a:t>, </a:t>
            </a:r>
            <a:r>
              <a:rPr lang="en-US" sz="2400" dirty="0">
                <a:solidFill>
                  <a:srgbClr val="FF0000"/>
                </a:solidFill>
              </a:rPr>
              <a:t>WI</a:t>
            </a:r>
            <a:r>
              <a:rPr lang="en-US" sz="2400" dirty="0"/>
              <a:t> </a:t>
            </a:r>
            <a:r>
              <a:rPr lang="en-US" sz="2400" dirty="0">
                <a:solidFill>
                  <a:srgbClr val="FF0000"/>
                </a:solidFill>
              </a:rPr>
              <a:t>Department of Natural Resources</a:t>
            </a:r>
            <a:r>
              <a:rPr lang="en-US" sz="2400" dirty="0"/>
              <a:t>, and City of </a:t>
            </a:r>
            <a:r>
              <a:rPr lang="en-US" sz="2400" dirty="0">
                <a:solidFill>
                  <a:srgbClr val="FF0000"/>
                </a:solidFill>
              </a:rPr>
              <a:t>Evansville</a:t>
            </a:r>
            <a:r>
              <a:rPr lang="en-US" sz="2400" dirty="0"/>
              <a:t> </a:t>
            </a:r>
            <a:r>
              <a:rPr lang="en-US" sz="2400" dirty="0">
                <a:solidFill>
                  <a:srgbClr val="FF0000"/>
                </a:solidFill>
              </a:rPr>
              <a:t>threatened residents</a:t>
            </a:r>
            <a:r>
              <a:rPr lang="en-US" sz="2400" dirty="0"/>
              <a:t> with fines, and/or water shut off (in winter) as a penalty for non-compliance.</a:t>
            </a:r>
          </a:p>
          <a:p>
            <a:pPr lvl="1" indent="-457200"/>
            <a:r>
              <a:rPr lang="en-US" sz="2400" dirty="0"/>
              <a:t>	 The State of Wisconsin </a:t>
            </a:r>
            <a:r>
              <a:rPr lang="en-US" sz="2400" dirty="0">
                <a:solidFill>
                  <a:srgbClr val="FF0000"/>
                </a:solidFill>
              </a:rPr>
              <a:t>weaponized The Department of Natural Resources </a:t>
            </a:r>
            <a:r>
              <a:rPr lang="en-US" sz="2400" dirty="0"/>
              <a:t>for enforcement.</a:t>
            </a:r>
          </a:p>
        </p:txBody>
      </p:sp>
    </p:spTree>
    <p:extLst>
      <p:ext uri="{BB962C8B-B14F-4D97-AF65-F5344CB8AC3E}">
        <p14:creationId xmlns:p14="http://schemas.microsoft.com/office/powerpoint/2010/main" val="28428630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BD90B-6973-719B-D728-FABA1DD7895F}"/>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6949A74D-DE23-4CF4-C6C1-3B44C6FA20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7">
            <a:extLst>
              <a:ext uri="{FF2B5EF4-FFF2-40B4-BE49-F238E27FC236}">
                <a16:creationId xmlns:a16="http://schemas.microsoft.com/office/drawing/2014/main" id="{47FCB82E-DEB5-4522-6BFC-D169CCE58851}"/>
              </a:ext>
            </a:extLst>
          </p:cNvPr>
          <p:cNvSpPr>
            <a:spLocks noGrp="1"/>
          </p:cNvSpPr>
          <p:nvPr>
            <p:ph type="title"/>
          </p:nvPr>
        </p:nvSpPr>
        <p:spPr>
          <a:xfrm>
            <a:off x="0" y="0"/>
            <a:ext cx="12192000" cy="914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fontScale="90000"/>
          </a:bodyPr>
          <a:lstStyle/>
          <a:p>
            <a:pPr algn="l"/>
            <a:r>
              <a:rPr lang="en-US" sz="2400" b="1" dirty="0">
                <a:latin typeface="+mj-lt"/>
                <a:cs typeface="+mj-cs"/>
              </a:rPr>
              <a:t>EPA Fraud in water system Science and Analysis  </a:t>
            </a:r>
            <a:r>
              <a:rPr lang="en-US" sz="2400" b="1" dirty="0">
                <a:solidFill>
                  <a:srgbClr val="00B050"/>
                </a:solidFill>
                <a:latin typeface="+mj-lt"/>
              </a:rPr>
              <a:t>Metallic</a:t>
            </a:r>
            <a:r>
              <a:rPr lang="en-US" sz="2400" b="1" dirty="0">
                <a:latin typeface="+mj-lt"/>
              </a:rPr>
              <a:t> and </a:t>
            </a:r>
            <a:r>
              <a:rPr lang="en-US" sz="2400" b="1" dirty="0">
                <a:solidFill>
                  <a:srgbClr val="FF0000"/>
                </a:solidFill>
                <a:latin typeface="+mj-lt"/>
              </a:rPr>
              <a:t>Ionic</a:t>
            </a:r>
            <a:r>
              <a:rPr lang="en-US" sz="2400" b="1" dirty="0">
                <a:latin typeface="+mj-lt"/>
              </a:rPr>
              <a:t> </a:t>
            </a:r>
            <a:r>
              <a:rPr lang="en-US" sz="2800" b="1" dirty="0">
                <a:latin typeface="+mj-lt"/>
              </a:rPr>
              <a:t>Lead </a:t>
            </a:r>
            <a:r>
              <a:rPr lang="en-US" sz="2400" b="1" dirty="0">
                <a:latin typeface="+mj-lt"/>
              </a:rPr>
              <a:t>in our water supply, in the</a:t>
            </a:r>
            <a:br>
              <a:rPr lang="en-US" sz="2400" b="1" dirty="0">
                <a:latin typeface="+mj-lt"/>
              </a:rPr>
            </a:br>
            <a:r>
              <a:rPr lang="en-US" sz="2400" b="1" dirty="0">
                <a:solidFill>
                  <a:srgbClr val="FF0000"/>
                </a:solidFill>
                <a:latin typeface="+mj-lt"/>
              </a:rPr>
              <a:t>United</a:t>
            </a:r>
            <a:r>
              <a:rPr lang="en-US" sz="2400" b="1" dirty="0">
                <a:latin typeface="+mj-lt"/>
              </a:rPr>
              <a:t> </a:t>
            </a:r>
            <a:r>
              <a:rPr lang="en-US" sz="2400" b="1" dirty="0">
                <a:solidFill>
                  <a:schemeClr val="bg1"/>
                </a:solidFill>
                <a:latin typeface="+mj-lt"/>
              </a:rPr>
              <a:t>States</a:t>
            </a:r>
            <a:r>
              <a:rPr lang="en-US" sz="2400" b="1" dirty="0">
                <a:latin typeface="+mj-lt"/>
              </a:rPr>
              <a:t> of </a:t>
            </a:r>
            <a:r>
              <a:rPr lang="en-US" sz="2400" b="1" dirty="0">
                <a:solidFill>
                  <a:srgbClr val="002060"/>
                </a:solidFill>
                <a:latin typeface="+mj-lt"/>
              </a:rPr>
              <a:t>America</a:t>
            </a:r>
            <a:br>
              <a:rPr lang="en-US" sz="2400" b="1" dirty="0">
                <a:latin typeface="+mj-lt"/>
              </a:rPr>
            </a:br>
            <a:endParaRPr lang="en-US" sz="2400" b="1" dirty="0">
              <a:latin typeface="+mj-lt"/>
              <a:cs typeface="+mj-cs"/>
            </a:endParaRPr>
          </a:p>
        </p:txBody>
      </p:sp>
      <p:grpSp>
        <p:nvGrpSpPr>
          <p:cNvPr id="11" name="Group 10">
            <a:extLst>
              <a:ext uri="{FF2B5EF4-FFF2-40B4-BE49-F238E27FC236}">
                <a16:creationId xmlns:a16="http://schemas.microsoft.com/office/drawing/2014/main" id="{BF33DB67-A3E3-6F9D-D1CD-0B313D4E444D}"/>
              </a:ext>
            </a:extLst>
          </p:cNvPr>
          <p:cNvGrpSpPr/>
          <p:nvPr/>
        </p:nvGrpSpPr>
        <p:grpSpPr>
          <a:xfrm>
            <a:off x="183250" y="1143000"/>
            <a:ext cx="11825499" cy="5486400"/>
            <a:chOff x="87024" y="1143000"/>
            <a:chExt cx="12315406" cy="5646855"/>
          </a:xfrm>
        </p:grpSpPr>
        <p:sp>
          <p:nvSpPr>
            <p:cNvPr id="3" name="Title 7">
              <a:extLst>
                <a:ext uri="{FF2B5EF4-FFF2-40B4-BE49-F238E27FC236}">
                  <a16:creationId xmlns:a16="http://schemas.microsoft.com/office/drawing/2014/main" id="{9E071187-F3F8-B64E-11CD-DD4779696950}"/>
                </a:ext>
              </a:extLst>
            </p:cNvPr>
            <p:cNvSpPr txBox="1">
              <a:spLocks/>
            </p:cNvSpPr>
            <p:nvPr/>
          </p:nvSpPr>
          <p:spPr>
            <a:xfrm>
              <a:off x="381000" y="2209799"/>
              <a:ext cx="11811000" cy="1654011"/>
            </a:xfrm>
            <a:prstGeom prst="rect">
              <a:avLst/>
            </a:prstGeom>
          </p:spPr>
          <p:txBody>
            <a:bodyPr vert="horz" lIns="91440" tIns="45720" rIns="91440" bIns="45720" rtlCol="0" anchor="ctr">
              <a:normAutofit/>
            </a:bodyPr>
            <a:lstStyle>
              <a:lvl1pPr algn="ctr" defTabSz="914400" rtl="0" eaLnBrk="1" latinLnBrk="0" hangingPunct="1">
                <a:lnSpc>
                  <a:spcPct val="85000"/>
                </a:lnSpc>
                <a:spcBef>
                  <a:spcPct val="0"/>
                </a:spcBef>
                <a:buNone/>
                <a:defRPr sz="5400" kern="1200" spc="-120" baseline="0">
                  <a:solidFill>
                    <a:schemeClr val="tx1"/>
                  </a:solidFill>
                  <a:latin typeface="Arial" panose="020B0604020202020204" pitchFamily="34" charset="0"/>
                  <a:ea typeface="+mj-ea"/>
                  <a:cs typeface="Arial" panose="020B0604020202020204" pitchFamily="34" charset="0"/>
                </a:defRPr>
              </a:lvl1pPr>
            </a:lstStyle>
            <a:p>
              <a:pPr algn="l"/>
              <a:r>
                <a:rPr lang="en-US" sz="4400" dirty="0">
                  <a:latin typeface="+mj-lt"/>
                  <a:cs typeface="+mj-cs"/>
                </a:rPr>
                <a:t>I can save us (The United States)</a:t>
              </a:r>
            </a:p>
            <a:p>
              <a:pPr algn="l"/>
              <a:r>
                <a:rPr lang="en-US" sz="4400" dirty="0">
                  <a:latin typeface="+mj-lt"/>
                  <a:cs typeface="+mj-cs"/>
                </a:rPr>
                <a:t>30 billion dollars, today.</a:t>
              </a:r>
            </a:p>
          </p:txBody>
        </p:sp>
        <p:pic>
          <p:nvPicPr>
            <p:cNvPr id="5" name="Picture 4">
              <a:extLst>
                <a:ext uri="{FF2B5EF4-FFF2-40B4-BE49-F238E27FC236}">
                  <a16:creationId xmlns:a16="http://schemas.microsoft.com/office/drawing/2014/main" id="{857015D1-61B6-DB96-7DC3-4D19DD5C9488}"/>
                </a:ext>
              </a:extLst>
            </p:cNvPr>
            <p:cNvPicPr>
              <a:picLocks noChangeAspect="1"/>
            </p:cNvPicPr>
            <p:nvPr/>
          </p:nvPicPr>
          <p:blipFill>
            <a:blip r:embed="rId3"/>
            <a:stretch>
              <a:fillRect/>
            </a:stretch>
          </p:blipFill>
          <p:spPr>
            <a:xfrm>
              <a:off x="87024" y="3931956"/>
              <a:ext cx="6363588" cy="2857899"/>
            </a:xfrm>
            <a:prstGeom prst="rect">
              <a:avLst/>
            </a:prstGeom>
          </p:spPr>
        </p:pic>
        <p:sp>
          <p:nvSpPr>
            <p:cNvPr id="14" name="TextBox 13">
              <a:extLst>
                <a:ext uri="{FF2B5EF4-FFF2-40B4-BE49-F238E27FC236}">
                  <a16:creationId xmlns:a16="http://schemas.microsoft.com/office/drawing/2014/main" id="{BBBAA27A-BCAB-18E2-EE85-EA30F1754223}"/>
                </a:ext>
              </a:extLst>
            </p:cNvPr>
            <p:cNvSpPr txBox="1"/>
            <p:nvPr/>
          </p:nvSpPr>
          <p:spPr>
            <a:xfrm>
              <a:off x="228600" y="1143000"/>
              <a:ext cx="8686800" cy="923330"/>
            </a:xfrm>
            <a:prstGeom prst="rect">
              <a:avLst/>
            </a:prstGeom>
            <a:noFill/>
          </p:spPr>
          <p:txBody>
            <a:bodyPr wrap="square" rtlCol="0">
              <a:spAutoFit/>
            </a:bodyPr>
            <a:lstStyle/>
            <a:p>
              <a:r>
                <a:rPr lang="en-US" sz="5400" b="1" dirty="0"/>
                <a:t>One Sentence Summary:</a:t>
              </a:r>
            </a:p>
          </p:txBody>
        </p:sp>
        <p:pic>
          <p:nvPicPr>
            <p:cNvPr id="7" name="Picture 6">
              <a:extLst>
                <a:ext uri="{FF2B5EF4-FFF2-40B4-BE49-F238E27FC236}">
                  <a16:creationId xmlns:a16="http://schemas.microsoft.com/office/drawing/2014/main" id="{AD7328C5-C382-0C33-0F1F-1BB9AD48B35D}"/>
                </a:ext>
              </a:extLst>
            </p:cNvPr>
            <p:cNvPicPr>
              <a:picLocks noChangeAspect="1"/>
            </p:cNvPicPr>
            <p:nvPr/>
          </p:nvPicPr>
          <p:blipFill>
            <a:blip r:embed="rId4"/>
            <a:stretch>
              <a:fillRect/>
            </a:stretch>
          </p:blipFill>
          <p:spPr>
            <a:xfrm>
              <a:off x="6450612" y="3048000"/>
              <a:ext cx="5951818" cy="3581400"/>
            </a:xfrm>
            <a:prstGeom prst="rect">
              <a:avLst/>
            </a:prstGeom>
          </p:spPr>
        </p:pic>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7FE84AE4-9337-98D7-B5B6-1C9AA9AF1DB1}"/>
                    </a:ext>
                  </a:extLst>
                </p14:cNvPr>
                <p14:cNvContentPartPr/>
                <p14:nvPr/>
              </p14:nvContentPartPr>
              <p14:xfrm>
                <a:off x="507720" y="5765540"/>
                <a:ext cx="2709360" cy="128160"/>
              </p14:xfrm>
            </p:contentPart>
          </mc:Choice>
          <mc:Fallback xmlns="">
            <p:pic>
              <p:nvPicPr>
                <p:cNvPr id="8" name="Ink 7">
                  <a:extLst>
                    <a:ext uri="{FF2B5EF4-FFF2-40B4-BE49-F238E27FC236}">
                      <a16:creationId xmlns:a16="http://schemas.microsoft.com/office/drawing/2014/main" id="{7FE84AE4-9337-98D7-B5B6-1C9AA9AF1DB1}"/>
                    </a:ext>
                  </a:extLst>
                </p:cNvPr>
                <p:cNvPicPr/>
                <p:nvPr/>
              </p:nvPicPr>
              <p:blipFill>
                <a:blip r:embed="rId6"/>
                <a:stretch>
                  <a:fillRect/>
                </a:stretch>
              </p:blipFill>
              <p:spPr>
                <a:xfrm>
                  <a:off x="453720" y="5657900"/>
                  <a:ext cx="2817000" cy="3438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1C5D64F0-E0BD-DE04-3859-B59CB0EC3FA9}"/>
                    </a:ext>
                  </a:extLst>
                </p14:cNvPr>
                <p14:cNvContentPartPr/>
                <p14:nvPr/>
              </p14:nvContentPartPr>
              <p14:xfrm>
                <a:off x="1018560" y="5790020"/>
                <a:ext cx="2182320" cy="39240"/>
              </p14:xfrm>
            </p:contentPart>
          </mc:Choice>
          <mc:Fallback xmlns="">
            <p:pic>
              <p:nvPicPr>
                <p:cNvPr id="9" name="Ink 8">
                  <a:extLst>
                    <a:ext uri="{FF2B5EF4-FFF2-40B4-BE49-F238E27FC236}">
                      <a16:creationId xmlns:a16="http://schemas.microsoft.com/office/drawing/2014/main" id="{1C5D64F0-E0BD-DE04-3859-B59CB0EC3FA9}"/>
                    </a:ext>
                  </a:extLst>
                </p:cNvPr>
                <p:cNvPicPr/>
                <p:nvPr/>
              </p:nvPicPr>
              <p:blipFill>
                <a:blip r:embed="rId8"/>
                <a:stretch>
                  <a:fillRect/>
                </a:stretch>
              </p:blipFill>
              <p:spPr>
                <a:xfrm>
                  <a:off x="964560" y="5682380"/>
                  <a:ext cx="2289960" cy="2548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AEAA9E60-60BB-1CD1-209D-F12EDE628660}"/>
                    </a:ext>
                  </a:extLst>
                </p14:cNvPr>
                <p14:cNvContentPartPr/>
                <p14:nvPr/>
              </p14:nvContentPartPr>
              <p14:xfrm>
                <a:off x="482520" y="5759420"/>
                <a:ext cx="3854880" cy="312120"/>
              </p14:xfrm>
            </p:contentPart>
          </mc:Choice>
          <mc:Fallback xmlns="">
            <p:pic>
              <p:nvPicPr>
                <p:cNvPr id="10" name="Ink 9">
                  <a:extLst>
                    <a:ext uri="{FF2B5EF4-FFF2-40B4-BE49-F238E27FC236}">
                      <a16:creationId xmlns:a16="http://schemas.microsoft.com/office/drawing/2014/main" id="{AEAA9E60-60BB-1CD1-209D-F12EDE628660}"/>
                    </a:ext>
                  </a:extLst>
                </p:cNvPr>
                <p:cNvPicPr/>
                <p:nvPr/>
              </p:nvPicPr>
              <p:blipFill>
                <a:blip r:embed="rId10"/>
                <a:stretch>
                  <a:fillRect/>
                </a:stretch>
              </p:blipFill>
              <p:spPr>
                <a:xfrm>
                  <a:off x="428880" y="5651780"/>
                  <a:ext cx="3962520" cy="527760"/>
                </a:xfrm>
                <a:prstGeom prst="rect">
                  <a:avLst/>
                </a:prstGeom>
              </p:spPr>
            </p:pic>
          </mc:Fallback>
        </mc:AlternateContent>
      </p:grpSp>
    </p:spTree>
    <p:extLst>
      <p:ext uri="{BB962C8B-B14F-4D97-AF65-F5344CB8AC3E}">
        <p14:creationId xmlns:p14="http://schemas.microsoft.com/office/powerpoint/2010/main" val="20304318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CB2470-3A68-0100-CB50-58D0999DEEC1}"/>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A21DE830-85A1-9920-5E48-0EDD487038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7">
            <a:extLst>
              <a:ext uri="{FF2B5EF4-FFF2-40B4-BE49-F238E27FC236}">
                <a16:creationId xmlns:a16="http://schemas.microsoft.com/office/drawing/2014/main" id="{56AA3618-EDD0-AC3B-F335-157428F7083C}"/>
              </a:ext>
            </a:extLst>
          </p:cNvPr>
          <p:cNvSpPr>
            <a:spLocks noGrp="1"/>
          </p:cNvSpPr>
          <p:nvPr>
            <p:ph type="title"/>
          </p:nvPr>
        </p:nvSpPr>
        <p:spPr>
          <a:xfrm>
            <a:off x="0" y="0"/>
            <a:ext cx="12192000" cy="914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fontScale="90000"/>
          </a:bodyPr>
          <a:lstStyle/>
          <a:p>
            <a:pPr algn="l"/>
            <a:r>
              <a:rPr lang="en-US" sz="2400" b="1" dirty="0">
                <a:latin typeface="+mj-lt"/>
                <a:cs typeface="+mj-cs"/>
              </a:rPr>
              <a:t>EPA Fraud in water system Science and Analysis  </a:t>
            </a:r>
            <a:r>
              <a:rPr lang="en-US" sz="2400" b="1" dirty="0">
                <a:solidFill>
                  <a:srgbClr val="00B050"/>
                </a:solidFill>
                <a:latin typeface="+mj-lt"/>
              </a:rPr>
              <a:t>Metallic</a:t>
            </a:r>
            <a:r>
              <a:rPr lang="en-US" sz="2400" b="1" dirty="0">
                <a:latin typeface="+mj-lt"/>
              </a:rPr>
              <a:t> and </a:t>
            </a:r>
            <a:r>
              <a:rPr lang="en-US" sz="2400" b="1" dirty="0">
                <a:solidFill>
                  <a:srgbClr val="FF0000"/>
                </a:solidFill>
                <a:latin typeface="+mj-lt"/>
              </a:rPr>
              <a:t>Ionic</a:t>
            </a:r>
            <a:r>
              <a:rPr lang="en-US" sz="2400" b="1" dirty="0">
                <a:latin typeface="+mj-lt"/>
              </a:rPr>
              <a:t> </a:t>
            </a:r>
            <a:r>
              <a:rPr lang="en-US" sz="2800" b="1" dirty="0">
                <a:latin typeface="+mj-lt"/>
              </a:rPr>
              <a:t>Lead </a:t>
            </a:r>
            <a:r>
              <a:rPr lang="en-US" sz="2400" b="1" dirty="0">
                <a:latin typeface="+mj-lt"/>
              </a:rPr>
              <a:t>in our water supply, in the</a:t>
            </a:r>
            <a:br>
              <a:rPr lang="en-US" sz="2400" b="1" dirty="0">
                <a:latin typeface="+mj-lt"/>
              </a:rPr>
            </a:br>
            <a:r>
              <a:rPr lang="en-US" sz="2400" b="1" dirty="0">
                <a:solidFill>
                  <a:srgbClr val="FF0000"/>
                </a:solidFill>
                <a:latin typeface="+mj-lt"/>
              </a:rPr>
              <a:t>United</a:t>
            </a:r>
            <a:r>
              <a:rPr lang="en-US" sz="2400" b="1" dirty="0">
                <a:latin typeface="+mj-lt"/>
              </a:rPr>
              <a:t> </a:t>
            </a:r>
            <a:r>
              <a:rPr lang="en-US" sz="2400" b="1" dirty="0">
                <a:solidFill>
                  <a:schemeClr val="bg1"/>
                </a:solidFill>
                <a:latin typeface="+mj-lt"/>
              </a:rPr>
              <a:t>States</a:t>
            </a:r>
            <a:r>
              <a:rPr lang="en-US" sz="2400" b="1" dirty="0">
                <a:latin typeface="+mj-lt"/>
              </a:rPr>
              <a:t> of </a:t>
            </a:r>
            <a:r>
              <a:rPr lang="en-US" sz="2400" b="1" dirty="0">
                <a:solidFill>
                  <a:srgbClr val="002060"/>
                </a:solidFill>
                <a:latin typeface="+mj-lt"/>
              </a:rPr>
              <a:t>America</a:t>
            </a:r>
            <a:r>
              <a:rPr lang="en-US" sz="2400" b="1" dirty="0"/>
              <a:t>    Recapitulation of Key points in study: Overall conclusions</a:t>
            </a:r>
            <a:br>
              <a:rPr lang="en-US" sz="2400" b="1" dirty="0">
                <a:latin typeface="+mj-lt"/>
              </a:rPr>
            </a:br>
            <a:endParaRPr lang="en-US" sz="2400" b="1" dirty="0">
              <a:latin typeface="+mj-lt"/>
              <a:cs typeface="+mj-cs"/>
            </a:endParaRPr>
          </a:p>
        </p:txBody>
      </p:sp>
      <p:sp>
        <p:nvSpPr>
          <p:cNvPr id="2" name="TextBox 1">
            <a:extLst>
              <a:ext uri="{FF2B5EF4-FFF2-40B4-BE49-F238E27FC236}">
                <a16:creationId xmlns:a16="http://schemas.microsoft.com/office/drawing/2014/main" id="{992D9FB3-A26B-560C-1DFB-C7298738767A}"/>
              </a:ext>
            </a:extLst>
          </p:cNvPr>
          <p:cNvSpPr txBox="1"/>
          <p:nvPr/>
        </p:nvSpPr>
        <p:spPr>
          <a:xfrm>
            <a:off x="0" y="1066800"/>
            <a:ext cx="12192000" cy="6186309"/>
          </a:xfrm>
          <a:prstGeom prst="rect">
            <a:avLst/>
          </a:prstGeom>
          <a:noFill/>
        </p:spPr>
        <p:txBody>
          <a:bodyPr wrap="square" rtlCol="0">
            <a:spAutoFit/>
          </a:bodyPr>
          <a:lstStyle/>
          <a:p>
            <a:pPr lvl="1"/>
            <a:r>
              <a:rPr lang="en-US" sz="2000" dirty="0"/>
              <a:t>I shudder when I think of all of the money that’s been spent on people replacing their laterals.  </a:t>
            </a:r>
            <a:r>
              <a:rPr lang="en-US" sz="2000" b="1" dirty="0"/>
              <a:t>Tax money, plus forcing people to pay a large quantity out of their own pockets.</a:t>
            </a:r>
          </a:p>
          <a:p>
            <a:endParaRPr lang="en-US" sz="2000" dirty="0"/>
          </a:p>
          <a:p>
            <a:r>
              <a:rPr lang="en-US" sz="2000" dirty="0"/>
              <a:t>1)	In </a:t>
            </a:r>
            <a:r>
              <a:rPr lang="en-US" sz="2000" b="1" dirty="0"/>
              <a:t>my neighborhood </a:t>
            </a:r>
            <a:r>
              <a:rPr lang="en-US" sz="2000" dirty="0"/>
              <a:t>alone, there were 4-5 homes that spent their own money after being threatened with water shut off, with </a:t>
            </a:r>
            <a:r>
              <a:rPr lang="en-US" sz="2000" b="1" dirty="0"/>
              <a:t>NO GOVERNMENT HELP</a:t>
            </a:r>
            <a:r>
              <a:rPr lang="en-US" sz="2000" dirty="0"/>
              <a:t>, when you constantly read about the </a:t>
            </a:r>
            <a:r>
              <a:rPr lang="en-US" sz="2000" b="1" dirty="0"/>
              <a:t>vast quantities of Money for Lead at the State and Federal level</a:t>
            </a:r>
            <a:r>
              <a:rPr lang="en-US" sz="2000" dirty="0"/>
              <a:t>.</a:t>
            </a:r>
          </a:p>
          <a:p>
            <a:endParaRPr lang="en-US" sz="2000" dirty="0"/>
          </a:p>
          <a:p>
            <a:r>
              <a:rPr lang="en-US" sz="2000" dirty="0"/>
              <a:t>2)	</a:t>
            </a:r>
            <a:r>
              <a:rPr lang="en-US" sz="2000" b="1" dirty="0"/>
              <a:t>Coercing people </a:t>
            </a:r>
            <a:r>
              <a:rPr lang="en-US" sz="2000" dirty="0"/>
              <a:t>to pay for Laterals consecutive with road work, </a:t>
            </a:r>
            <a:r>
              <a:rPr lang="en-US" sz="2000" b="1" dirty="0"/>
              <a:t>after being forced into extra taxes for sidewalk repair or construction </a:t>
            </a:r>
            <a:r>
              <a:rPr lang="en-US" sz="2000" dirty="0"/>
              <a:t>is </a:t>
            </a:r>
            <a:r>
              <a:rPr lang="en-US" sz="2000" b="1" dirty="0"/>
              <a:t>egregiously bad government</a:t>
            </a:r>
            <a:r>
              <a:rPr lang="en-US" sz="2000" dirty="0"/>
              <a:t>.  If I had replaced my Galvanized Steel lateral after </a:t>
            </a:r>
            <a:r>
              <a:rPr lang="en-US" sz="2000" b="1" dirty="0"/>
              <a:t>being threatened,</a:t>
            </a:r>
            <a:r>
              <a:rPr lang="en-US" sz="2000" dirty="0"/>
              <a:t> my total expenditure would have been </a:t>
            </a:r>
            <a:r>
              <a:rPr lang="en-US" sz="2000" b="1" dirty="0"/>
              <a:t>$8,300</a:t>
            </a:r>
            <a:r>
              <a:rPr lang="en-US" sz="2000" dirty="0"/>
              <a:t>, which is roughly equivalent to the City of Evansville mandating that I pay my </a:t>
            </a:r>
            <a:r>
              <a:rPr lang="en-US" sz="2000" b="1" dirty="0"/>
              <a:t>property tax</a:t>
            </a:r>
            <a:r>
              <a:rPr lang="en-US" sz="2000" dirty="0"/>
              <a:t>, and </a:t>
            </a:r>
            <a:r>
              <a:rPr lang="en-US" sz="2000" b="1" dirty="0"/>
              <a:t>then over 3 times that amount </a:t>
            </a:r>
            <a:r>
              <a:rPr lang="en-US" sz="2000" dirty="0"/>
              <a:t>as an </a:t>
            </a:r>
            <a:r>
              <a:rPr lang="en-US" sz="2000" b="1" dirty="0"/>
              <a:t>extra tax</a:t>
            </a:r>
            <a:r>
              <a:rPr lang="en-US" sz="2000" dirty="0"/>
              <a:t>.</a:t>
            </a:r>
          </a:p>
          <a:p>
            <a:endParaRPr lang="en-US" sz="2000" dirty="0"/>
          </a:p>
          <a:p>
            <a:pPr marL="342900" indent="-342900">
              <a:buAutoNum type="arabicParenR" startAt="3"/>
            </a:pPr>
            <a:r>
              <a:rPr lang="en-US" sz="2000" dirty="0"/>
              <a:t>The </a:t>
            </a:r>
            <a:r>
              <a:rPr lang="en-US" sz="2000" b="1" dirty="0"/>
              <a:t>Scientific review </a:t>
            </a:r>
            <a:r>
              <a:rPr lang="en-US" sz="2000" dirty="0"/>
              <a:t>of the </a:t>
            </a:r>
            <a:r>
              <a:rPr lang="en-US" sz="2000" b="1" dirty="0"/>
              <a:t>Madison Water Authority </a:t>
            </a:r>
            <a:r>
              <a:rPr lang="en-US" sz="2000" dirty="0"/>
              <a:t>(not to be confused with the Public Services Commission), and the </a:t>
            </a:r>
            <a:r>
              <a:rPr lang="en-US" sz="2000" b="1" dirty="0"/>
              <a:t>Wisconsin Department of Natural Resources</a:t>
            </a:r>
            <a:r>
              <a:rPr lang="en-US" sz="2000" dirty="0"/>
              <a:t> is either </a:t>
            </a:r>
            <a:r>
              <a:rPr lang="en-US" sz="2000" b="1" dirty="0"/>
              <a:t>inept, or, severely lacking in ethics</a:t>
            </a:r>
            <a:r>
              <a:rPr lang="en-US" sz="2000" dirty="0"/>
              <a:t>.</a:t>
            </a:r>
          </a:p>
          <a:p>
            <a:pPr marL="342900" indent="-342900">
              <a:buAutoNum type="arabicParenR" startAt="3"/>
            </a:pPr>
            <a:endParaRPr lang="en-US" sz="2000" dirty="0"/>
          </a:p>
          <a:p>
            <a:pPr marL="342900" indent="-342900">
              <a:buAutoNum type="arabicParenR" startAt="3"/>
            </a:pPr>
            <a:r>
              <a:rPr lang="en-US" sz="2000" dirty="0"/>
              <a:t>The </a:t>
            </a:r>
            <a:r>
              <a:rPr lang="en-US" sz="2000" b="1" dirty="0"/>
              <a:t>“Scientists” </a:t>
            </a:r>
            <a:r>
              <a:rPr lang="en-US" sz="2000" dirty="0"/>
              <a:t>who </a:t>
            </a:r>
            <a:r>
              <a:rPr lang="en-US" sz="2000" b="1" dirty="0"/>
              <a:t>pushed </a:t>
            </a:r>
            <a:r>
              <a:rPr lang="en-US" sz="2000" dirty="0"/>
              <a:t>for the Lateral replacement, and </a:t>
            </a:r>
            <a:r>
              <a:rPr lang="en-US" sz="2000" b="1" dirty="0"/>
              <a:t>published </a:t>
            </a:r>
            <a:r>
              <a:rPr lang="en-US" sz="2000" dirty="0"/>
              <a:t>off of it, are very </a:t>
            </a:r>
            <a:r>
              <a:rPr lang="en-US" sz="2000" b="1" dirty="0"/>
              <a:t>selfish, and militant toward the public.  </a:t>
            </a:r>
            <a:r>
              <a:rPr lang="en-US" sz="2000" dirty="0"/>
              <a:t>We in the </a:t>
            </a:r>
            <a:r>
              <a:rPr lang="en-US" sz="2000" b="1" dirty="0"/>
              <a:t>Scientific community </a:t>
            </a:r>
            <a:r>
              <a:rPr lang="en-US" sz="2000" dirty="0"/>
              <a:t>greatly desire to further our field, and </a:t>
            </a:r>
            <a:r>
              <a:rPr lang="en-US" sz="2000" b="1" dirty="0"/>
              <a:t>serve the public</a:t>
            </a:r>
            <a:r>
              <a:rPr lang="en-US" sz="2000" dirty="0"/>
              <a:t>.  This brings </a:t>
            </a:r>
            <a:r>
              <a:rPr lang="en-US" sz="2000" b="1" dirty="0"/>
              <a:t>myself </a:t>
            </a:r>
            <a:r>
              <a:rPr lang="en-US" sz="2000" dirty="0"/>
              <a:t>and </a:t>
            </a:r>
            <a:r>
              <a:rPr lang="en-US" sz="2000" b="1" dirty="0"/>
              <a:t>my colleagues</a:t>
            </a:r>
            <a:r>
              <a:rPr lang="en-US" sz="2000" dirty="0"/>
              <a:t> who serve, </a:t>
            </a:r>
            <a:r>
              <a:rPr lang="en-US" sz="2000" b="1" dirty="0"/>
              <a:t>great shame</a:t>
            </a:r>
            <a:r>
              <a:rPr lang="en-US" sz="2000" dirty="0"/>
              <a:t>.  </a:t>
            </a:r>
          </a:p>
          <a:p>
            <a:pPr marL="342900" indent="-342900">
              <a:buAutoNum type="arabicParenR"/>
            </a:pPr>
            <a:endParaRPr lang="en-US" dirty="0"/>
          </a:p>
          <a:p>
            <a:endParaRPr lang="en-US" dirty="0"/>
          </a:p>
        </p:txBody>
      </p:sp>
    </p:spTree>
    <p:extLst>
      <p:ext uri="{BB962C8B-B14F-4D97-AF65-F5344CB8AC3E}">
        <p14:creationId xmlns:p14="http://schemas.microsoft.com/office/powerpoint/2010/main" val="31809083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F22F4-D281-9FDD-202D-5B5865F567DF}"/>
            </a:ext>
          </a:extLst>
        </p:cNvPr>
        <p:cNvGrpSpPr/>
        <p:nvPr/>
      </p:nvGrpSpPr>
      <p:grpSpPr>
        <a:xfrm>
          <a:off x="0" y="0"/>
          <a:ext cx="0" cy="0"/>
          <a:chOff x="0" y="0"/>
          <a:chExt cx="0" cy="0"/>
        </a:xfrm>
      </p:grpSpPr>
      <p:grpSp>
        <p:nvGrpSpPr>
          <p:cNvPr id="19" name="Group 18">
            <a:extLst>
              <a:ext uri="{FF2B5EF4-FFF2-40B4-BE49-F238E27FC236}">
                <a16:creationId xmlns:a16="http://schemas.microsoft.com/office/drawing/2014/main" id="{2D044218-C177-0336-462D-66C7F58D0281}"/>
              </a:ext>
            </a:extLst>
          </p:cNvPr>
          <p:cNvGrpSpPr/>
          <p:nvPr/>
        </p:nvGrpSpPr>
        <p:grpSpPr>
          <a:xfrm>
            <a:off x="130552" y="-19123"/>
            <a:ext cx="11966386" cy="6877123"/>
            <a:chOff x="130552" y="-19123"/>
            <a:chExt cx="11966386" cy="6877123"/>
          </a:xfrm>
        </p:grpSpPr>
        <p:sp>
          <p:nvSpPr>
            <p:cNvPr id="6" name="TextBox 5">
              <a:extLst>
                <a:ext uri="{FF2B5EF4-FFF2-40B4-BE49-F238E27FC236}">
                  <a16:creationId xmlns:a16="http://schemas.microsoft.com/office/drawing/2014/main" id="{5B2AD813-0721-F948-B9DB-1E69B53CF629}"/>
                </a:ext>
              </a:extLst>
            </p:cNvPr>
            <p:cNvSpPr txBox="1"/>
            <p:nvPr/>
          </p:nvSpPr>
          <p:spPr>
            <a:xfrm>
              <a:off x="3886200" y="1413063"/>
              <a:ext cx="2133600" cy="2739211"/>
            </a:xfrm>
            <a:prstGeom prst="rect">
              <a:avLst/>
            </a:prstGeom>
            <a:noFill/>
          </p:spPr>
          <p:txBody>
            <a:bodyPr wrap="square" rtlCol="0">
              <a:spAutoFit/>
            </a:bodyPr>
            <a:lstStyle/>
            <a:p>
              <a:r>
                <a:rPr lang="en-US" sz="2800" b="1" dirty="0">
                  <a:solidFill>
                    <a:srgbClr val="00B050"/>
                  </a:solidFill>
                  <a:latin typeface="+mj-lt"/>
                </a:rPr>
                <a:t>Metallic</a:t>
              </a:r>
              <a:r>
                <a:rPr lang="en-US" sz="2800" b="1" dirty="0">
                  <a:latin typeface="+mj-lt"/>
                </a:rPr>
                <a:t> and </a:t>
              </a:r>
              <a:r>
                <a:rPr lang="en-US" sz="2800" b="1" dirty="0">
                  <a:solidFill>
                    <a:srgbClr val="FF0000"/>
                  </a:solidFill>
                  <a:latin typeface="+mj-lt"/>
                </a:rPr>
                <a:t>Ionic</a:t>
              </a:r>
              <a:r>
                <a:rPr lang="en-US" sz="2800" b="1" dirty="0">
                  <a:latin typeface="+mj-lt"/>
                </a:rPr>
                <a:t> </a:t>
              </a:r>
              <a:r>
                <a:rPr lang="en-US" sz="3200" b="1" dirty="0">
                  <a:latin typeface="+mj-lt"/>
                </a:rPr>
                <a:t>Lead </a:t>
              </a:r>
            </a:p>
            <a:p>
              <a:r>
                <a:rPr lang="en-US" sz="2800" b="1" dirty="0">
                  <a:latin typeface="+mj-lt"/>
                </a:rPr>
                <a:t>in our water supply, in the</a:t>
              </a:r>
            </a:p>
            <a:p>
              <a:r>
                <a:rPr lang="en-US" sz="2800" b="1" dirty="0">
                  <a:latin typeface="+mj-lt"/>
                </a:rPr>
                <a:t>United States of America</a:t>
              </a:r>
            </a:p>
          </p:txBody>
        </p:sp>
        <p:pic>
          <p:nvPicPr>
            <p:cNvPr id="8" name="Picture 7">
              <a:extLst>
                <a:ext uri="{FF2B5EF4-FFF2-40B4-BE49-F238E27FC236}">
                  <a16:creationId xmlns:a16="http://schemas.microsoft.com/office/drawing/2014/main" id="{343F3223-27BC-5AB3-AD5D-A4E003DEF198}"/>
                </a:ext>
              </a:extLst>
            </p:cNvPr>
            <p:cNvPicPr>
              <a:picLocks noChangeAspect="1"/>
            </p:cNvPicPr>
            <p:nvPr/>
          </p:nvPicPr>
          <p:blipFill>
            <a:blip r:embed="rId3"/>
            <a:stretch>
              <a:fillRect/>
            </a:stretch>
          </p:blipFill>
          <p:spPr>
            <a:xfrm>
              <a:off x="175691" y="4038600"/>
              <a:ext cx="3329509" cy="2819400"/>
            </a:xfrm>
            <a:prstGeom prst="rect">
              <a:avLst/>
            </a:prstGeom>
          </p:spPr>
        </p:pic>
        <p:sp>
          <p:nvSpPr>
            <p:cNvPr id="12" name="TextBox 11">
              <a:extLst>
                <a:ext uri="{FF2B5EF4-FFF2-40B4-BE49-F238E27FC236}">
                  <a16:creationId xmlns:a16="http://schemas.microsoft.com/office/drawing/2014/main" id="{2FE4D40E-4166-D490-0ABA-C64936774A59}"/>
                </a:ext>
              </a:extLst>
            </p:cNvPr>
            <p:cNvSpPr txBox="1"/>
            <p:nvPr/>
          </p:nvSpPr>
          <p:spPr>
            <a:xfrm>
              <a:off x="7924800" y="152400"/>
              <a:ext cx="3634309" cy="1569660"/>
            </a:xfrm>
            <a:prstGeom prst="rect">
              <a:avLst/>
            </a:prstGeom>
            <a:noFill/>
          </p:spPr>
          <p:txBody>
            <a:bodyPr wrap="square" rtlCol="0">
              <a:spAutoFit/>
            </a:bodyPr>
            <a:lstStyle/>
            <a:p>
              <a:pPr algn="ctr"/>
              <a:r>
                <a:rPr lang="en-US" sz="3200" b="1" dirty="0"/>
                <a:t>EPA Fraud </a:t>
              </a:r>
            </a:p>
            <a:p>
              <a:pPr algn="ctr"/>
              <a:r>
                <a:rPr lang="en-US" sz="3200" b="1" dirty="0"/>
                <a:t>In Water System Science and Analysis </a:t>
              </a:r>
            </a:p>
          </p:txBody>
        </p:sp>
        <p:sp>
          <p:nvSpPr>
            <p:cNvPr id="13" name="TextBox 12">
              <a:extLst>
                <a:ext uri="{FF2B5EF4-FFF2-40B4-BE49-F238E27FC236}">
                  <a16:creationId xmlns:a16="http://schemas.microsoft.com/office/drawing/2014/main" id="{529B747F-621C-D068-0EB5-95F87A7EE10C}"/>
                </a:ext>
              </a:extLst>
            </p:cNvPr>
            <p:cNvSpPr txBox="1"/>
            <p:nvPr/>
          </p:nvSpPr>
          <p:spPr>
            <a:xfrm>
              <a:off x="9624712" y="2120949"/>
              <a:ext cx="2472226" cy="1754326"/>
            </a:xfrm>
            <a:prstGeom prst="rect">
              <a:avLst/>
            </a:prstGeom>
            <a:noFill/>
          </p:spPr>
          <p:txBody>
            <a:bodyPr wrap="square" rtlCol="0">
              <a:spAutoFit/>
            </a:bodyPr>
            <a:lstStyle/>
            <a:p>
              <a:r>
                <a:rPr lang="en-US" dirty="0">
                  <a:solidFill>
                    <a:schemeClr val="bg1"/>
                  </a:solidFill>
                </a:rPr>
                <a:t>John Patrick Brandon</a:t>
              </a:r>
            </a:p>
            <a:p>
              <a:r>
                <a:rPr lang="en-US" dirty="0">
                  <a:solidFill>
                    <a:schemeClr val="bg1"/>
                  </a:solidFill>
                </a:rPr>
                <a:t>Citizen Scientist</a:t>
              </a:r>
            </a:p>
            <a:p>
              <a:r>
                <a:rPr lang="en-US" dirty="0">
                  <a:solidFill>
                    <a:schemeClr val="bg1"/>
                  </a:solidFill>
                </a:rPr>
                <a:t>04/20/2025</a:t>
              </a:r>
            </a:p>
            <a:p>
              <a:r>
                <a:rPr lang="en-US" dirty="0">
                  <a:solidFill>
                    <a:schemeClr val="bg1"/>
                  </a:solidFill>
                </a:rPr>
                <a:t>460 </a:t>
              </a:r>
              <a:r>
                <a:rPr lang="en-US" dirty="0" err="1">
                  <a:solidFill>
                    <a:schemeClr val="bg1"/>
                  </a:solidFill>
                </a:rPr>
                <a:t>Almeron</a:t>
              </a:r>
              <a:r>
                <a:rPr lang="en-US" dirty="0">
                  <a:solidFill>
                    <a:schemeClr val="bg1"/>
                  </a:solidFill>
                </a:rPr>
                <a:t> St.</a:t>
              </a:r>
            </a:p>
            <a:p>
              <a:r>
                <a:rPr lang="en-US" dirty="0">
                  <a:solidFill>
                    <a:schemeClr val="bg1"/>
                  </a:solidFill>
                </a:rPr>
                <a:t>Evansville WI 53536</a:t>
              </a:r>
            </a:p>
            <a:p>
              <a:r>
                <a:rPr lang="en-US" dirty="0">
                  <a:solidFill>
                    <a:schemeClr val="bg1"/>
                  </a:solidFill>
                  <a:hlinkClick r:id="rId4"/>
                </a:rPr>
                <a:t>trinity7@tds.net</a:t>
              </a:r>
              <a:endParaRPr lang="en-US" dirty="0">
                <a:solidFill>
                  <a:schemeClr val="bg1"/>
                </a:solidFill>
              </a:endParaRPr>
            </a:p>
          </p:txBody>
        </p:sp>
        <p:cxnSp>
          <p:nvCxnSpPr>
            <p:cNvPr id="3" name="Straight Arrow Connector 2">
              <a:extLst>
                <a:ext uri="{FF2B5EF4-FFF2-40B4-BE49-F238E27FC236}">
                  <a16:creationId xmlns:a16="http://schemas.microsoft.com/office/drawing/2014/main" id="{062E81D0-C9B3-CFB0-40A7-6BCF23FA5805}"/>
                </a:ext>
              </a:extLst>
            </p:cNvPr>
            <p:cNvCxnSpPr>
              <a:cxnSpLocks/>
              <a:stCxn id="7" idx="2"/>
            </p:cNvCxnSpPr>
            <p:nvPr/>
          </p:nvCxnSpPr>
          <p:spPr>
            <a:xfrm>
              <a:off x="563468" y="4267200"/>
              <a:ext cx="655732" cy="14478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descr="A small round container with a black lid&#10;&#10;AI-generated content may be incorrect.">
              <a:extLst>
                <a:ext uri="{FF2B5EF4-FFF2-40B4-BE49-F238E27FC236}">
                  <a16:creationId xmlns:a16="http://schemas.microsoft.com/office/drawing/2014/main" id="{D391FA90-C8D2-C42E-F85E-DA50B95128F4}"/>
                </a:ext>
              </a:extLst>
            </p:cNvPr>
            <p:cNvPicPr>
              <a:picLocks noChangeAspect="1"/>
            </p:cNvPicPr>
            <p:nvPr/>
          </p:nvPicPr>
          <p:blipFill>
            <a:blip r:embed="rId5" cstate="print">
              <a:extLst>
                <a:ext uri="{28A0092B-C50C-407E-A947-70E740481C1C}">
                  <a14:useLocalDpi xmlns:a14="http://schemas.microsoft.com/office/drawing/2010/main" val="0"/>
                </a:ext>
              </a:extLst>
            </a:blip>
            <a:srcRect l="31059" t="15258" r="46875" b="31936"/>
            <a:stretch/>
          </p:blipFill>
          <p:spPr>
            <a:xfrm>
              <a:off x="6059280" y="-19123"/>
              <a:ext cx="1815664" cy="1676400"/>
            </a:xfrm>
            <a:prstGeom prst="rect">
              <a:avLst/>
            </a:prstGeom>
          </p:spPr>
        </p:pic>
        <p:pic>
          <p:nvPicPr>
            <p:cNvPr id="7" name="Picture 6" descr="A small round container with a black lid&#10;&#10;AI-generated content may be incorrect.">
              <a:extLst>
                <a:ext uri="{FF2B5EF4-FFF2-40B4-BE49-F238E27FC236}">
                  <a16:creationId xmlns:a16="http://schemas.microsoft.com/office/drawing/2014/main" id="{5D68074C-566A-6A37-BD8D-BADBCAE2868B}"/>
                </a:ext>
              </a:extLst>
            </p:cNvPr>
            <p:cNvPicPr>
              <a:picLocks noChangeAspect="1"/>
            </p:cNvPicPr>
            <p:nvPr/>
          </p:nvPicPr>
          <p:blipFill>
            <a:blip r:embed="rId6" cstate="print">
              <a:extLst>
                <a:ext uri="{28A0092B-C50C-407E-A947-70E740481C1C}">
                  <a14:useLocalDpi xmlns:a14="http://schemas.microsoft.com/office/drawing/2010/main" val="0"/>
                </a:ext>
              </a:extLst>
            </a:blip>
            <a:srcRect l="31059" t="15258" r="46875" b="31936"/>
            <a:stretch/>
          </p:blipFill>
          <p:spPr>
            <a:xfrm>
              <a:off x="130552" y="3429000"/>
              <a:ext cx="865832" cy="838200"/>
            </a:xfrm>
            <a:prstGeom prst="rect">
              <a:avLst/>
            </a:prstGeom>
          </p:spPr>
        </p:pic>
        <p:sp>
          <p:nvSpPr>
            <p:cNvPr id="2" name="TextBox 1">
              <a:extLst>
                <a:ext uri="{FF2B5EF4-FFF2-40B4-BE49-F238E27FC236}">
                  <a16:creationId xmlns:a16="http://schemas.microsoft.com/office/drawing/2014/main" id="{92D098DC-EDF0-D375-24D0-C83CD110CCE0}"/>
                </a:ext>
              </a:extLst>
            </p:cNvPr>
            <p:cNvSpPr txBox="1"/>
            <p:nvPr/>
          </p:nvSpPr>
          <p:spPr>
            <a:xfrm>
              <a:off x="6069656" y="1633629"/>
              <a:ext cx="3505200" cy="4678204"/>
            </a:xfrm>
            <a:prstGeom prst="rect">
              <a:avLst/>
            </a:prstGeom>
            <a:solidFill>
              <a:schemeClr val="bg1">
                <a:lumMod val="75000"/>
              </a:schemeClr>
            </a:solidFill>
          </p:spPr>
          <p:txBody>
            <a:bodyPr wrap="square" rtlCol="0">
              <a:spAutoFit/>
            </a:bodyPr>
            <a:lstStyle/>
            <a:p>
              <a:r>
                <a:rPr lang="en-US" sz="3200" dirty="0"/>
                <a:t>What the EPA is doing now</a:t>
              </a:r>
            </a:p>
            <a:p>
              <a:endParaRPr lang="en-US" dirty="0"/>
            </a:p>
            <a:p>
              <a:endParaRPr lang="en-US" dirty="0"/>
            </a:p>
            <a:p>
              <a:endParaRPr lang="en-US" dirty="0"/>
            </a:p>
            <a:p>
              <a:endParaRPr lang="en-US" dirty="0"/>
            </a:p>
            <a:p>
              <a:endParaRPr lang="en-US" dirty="0"/>
            </a:p>
            <a:p>
              <a:r>
                <a:rPr lang="en-US" sz="3600" dirty="0"/>
                <a:t>What the EPA will do if/when it gets into the homes of the USA</a:t>
              </a:r>
            </a:p>
          </p:txBody>
        </p:sp>
        <p:cxnSp>
          <p:nvCxnSpPr>
            <p:cNvPr id="9" name="Straight Arrow Connector 8">
              <a:extLst>
                <a:ext uri="{FF2B5EF4-FFF2-40B4-BE49-F238E27FC236}">
                  <a16:creationId xmlns:a16="http://schemas.microsoft.com/office/drawing/2014/main" id="{4A6B9698-C23F-6D42-9284-7B586EE31930}"/>
                </a:ext>
              </a:extLst>
            </p:cNvPr>
            <p:cNvCxnSpPr>
              <a:cxnSpLocks/>
            </p:cNvCxnSpPr>
            <p:nvPr/>
          </p:nvCxnSpPr>
          <p:spPr>
            <a:xfrm flipH="1" flipV="1">
              <a:off x="5575148" y="1905000"/>
              <a:ext cx="673252" cy="21594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ight Brace 13">
              <a:extLst>
                <a:ext uri="{FF2B5EF4-FFF2-40B4-BE49-F238E27FC236}">
                  <a16:creationId xmlns:a16="http://schemas.microsoft.com/office/drawing/2014/main" id="{43489774-DB88-DCC3-9860-14DA3F64E203}"/>
                </a:ext>
              </a:extLst>
            </p:cNvPr>
            <p:cNvSpPr/>
            <p:nvPr/>
          </p:nvSpPr>
          <p:spPr>
            <a:xfrm>
              <a:off x="5575148" y="2209800"/>
              <a:ext cx="762499" cy="4102029"/>
            </a:xfrm>
            <a:prstGeom prst="rightBrace">
              <a:avLst>
                <a:gd name="adj1" fmla="val 8333"/>
                <a:gd name="adj2" fmla="val 72121"/>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24141725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8327C9-E548-7EA2-D26A-90C21D401090}"/>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8DF9202A-FBF7-E39F-8E76-5F83E84008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7">
            <a:extLst>
              <a:ext uri="{FF2B5EF4-FFF2-40B4-BE49-F238E27FC236}">
                <a16:creationId xmlns:a16="http://schemas.microsoft.com/office/drawing/2014/main" id="{D3986829-307E-08AB-115E-016C6ECFBE27}"/>
              </a:ext>
            </a:extLst>
          </p:cNvPr>
          <p:cNvSpPr>
            <a:spLocks noGrp="1"/>
          </p:cNvSpPr>
          <p:nvPr>
            <p:ph type="title"/>
          </p:nvPr>
        </p:nvSpPr>
        <p:spPr>
          <a:xfrm>
            <a:off x="0" y="0"/>
            <a:ext cx="12192000" cy="914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rgbClr val="FF0000"/>
            </a:solidFill>
          </a:ln>
        </p:spPr>
        <p:txBody>
          <a:bodyPr vert="horz" lIns="91440" tIns="45720" rIns="91440" bIns="45720" rtlCol="0" anchor="ctr">
            <a:normAutofit fontScale="90000"/>
          </a:bodyPr>
          <a:lstStyle/>
          <a:p>
            <a:pPr algn="l"/>
            <a:r>
              <a:rPr lang="en-US" sz="2400" b="1" dirty="0">
                <a:latin typeface="+mj-lt"/>
                <a:cs typeface="+mj-cs"/>
              </a:rPr>
              <a:t>EPA Fraud in water system Science and Analysis  </a:t>
            </a:r>
            <a:r>
              <a:rPr lang="en-US" sz="2400" b="1" dirty="0">
                <a:solidFill>
                  <a:srgbClr val="00B050"/>
                </a:solidFill>
                <a:latin typeface="+mj-lt"/>
              </a:rPr>
              <a:t>Metallic</a:t>
            </a:r>
            <a:r>
              <a:rPr lang="en-US" sz="2400" b="1" dirty="0">
                <a:latin typeface="+mj-lt"/>
              </a:rPr>
              <a:t> and </a:t>
            </a:r>
            <a:r>
              <a:rPr lang="en-US" sz="2400" b="1" dirty="0">
                <a:solidFill>
                  <a:srgbClr val="FF0000"/>
                </a:solidFill>
                <a:latin typeface="+mj-lt"/>
              </a:rPr>
              <a:t>Ionic</a:t>
            </a:r>
            <a:r>
              <a:rPr lang="en-US" sz="2400" b="1" dirty="0">
                <a:latin typeface="+mj-lt"/>
              </a:rPr>
              <a:t> </a:t>
            </a:r>
            <a:r>
              <a:rPr lang="en-US" sz="2800" b="1" dirty="0">
                <a:latin typeface="+mj-lt"/>
              </a:rPr>
              <a:t>Lead </a:t>
            </a:r>
            <a:r>
              <a:rPr lang="en-US" sz="2400" b="1" dirty="0">
                <a:latin typeface="+mj-lt"/>
              </a:rPr>
              <a:t>in our water supply, in the</a:t>
            </a:r>
            <a:br>
              <a:rPr lang="en-US" sz="2400" b="1" dirty="0">
                <a:latin typeface="+mj-lt"/>
              </a:rPr>
            </a:br>
            <a:r>
              <a:rPr lang="en-US" sz="2400" b="1" dirty="0">
                <a:solidFill>
                  <a:srgbClr val="FF0000"/>
                </a:solidFill>
                <a:latin typeface="+mj-lt"/>
              </a:rPr>
              <a:t>United</a:t>
            </a:r>
            <a:r>
              <a:rPr lang="en-US" sz="2400" b="1" dirty="0">
                <a:latin typeface="+mj-lt"/>
              </a:rPr>
              <a:t> </a:t>
            </a:r>
            <a:r>
              <a:rPr lang="en-US" sz="2400" b="1" dirty="0">
                <a:solidFill>
                  <a:schemeClr val="bg1"/>
                </a:solidFill>
                <a:latin typeface="+mj-lt"/>
              </a:rPr>
              <a:t>States</a:t>
            </a:r>
            <a:r>
              <a:rPr lang="en-US" sz="2400" b="1" dirty="0">
                <a:latin typeface="+mj-lt"/>
              </a:rPr>
              <a:t> of </a:t>
            </a:r>
            <a:r>
              <a:rPr lang="en-US" sz="2400" b="1" dirty="0">
                <a:solidFill>
                  <a:srgbClr val="002060"/>
                </a:solidFill>
                <a:latin typeface="+mj-lt"/>
              </a:rPr>
              <a:t>America	Sequence of Events in Evansville WI, and documentation      Apr 04, 2024</a:t>
            </a:r>
            <a:br>
              <a:rPr lang="en-US" sz="2400" b="1" dirty="0">
                <a:latin typeface="+mj-lt"/>
              </a:rPr>
            </a:br>
            <a:endParaRPr lang="en-US" sz="2400" b="1" dirty="0">
              <a:latin typeface="+mj-lt"/>
              <a:cs typeface="+mj-cs"/>
            </a:endParaRPr>
          </a:p>
        </p:txBody>
      </p:sp>
      <p:grpSp>
        <p:nvGrpSpPr>
          <p:cNvPr id="3" name="Group 2">
            <a:extLst>
              <a:ext uri="{FF2B5EF4-FFF2-40B4-BE49-F238E27FC236}">
                <a16:creationId xmlns:a16="http://schemas.microsoft.com/office/drawing/2014/main" id="{9818215E-544F-363F-BFB2-2A8A16165996}"/>
              </a:ext>
            </a:extLst>
          </p:cNvPr>
          <p:cNvGrpSpPr/>
          <p:nvPr/>
        </p:nvGrpSpPr>
        <p:grpSpPr>
          <a:xfrm>
            <a:off x="0" y="837720"/>
            <a:ext cx="12195048" cy="6020280"/>
            <a:chOff x="0" y="837720"/>
            <a:chExt cx="12195048" cy="6020280"/>
          </a:xfrm>
        </p:grpSpPr>
        <p:pic>
          <p:nvPicPr>
            <p:cNvPr id="4" name="Picture 3">
              <a:extLst>
                <a:ext uri="{FF2B5EF4-FFF2-40B4-BE49-F238E27FC236}">
                  <a16:creationId xmlns:a16="http://schemas.microsoft.com/office/drawing/2014/main" id="{FE29741C-E2AF-921D-5371-984F6706A80E}"/>
                </a:ext>
              </a:extLst>
            </p:cNvPr>
            <p:cNvPicPr>
              <a:picLocks noChangeAspect="1"/>
            </p:cNvPicPr>
            <p:nvPr/>
          </p:nvPicPr>
          <p:blipFill>
            <a:blip r:embed="rId3"/>
            <a:stretch>
              <a:fillRect/>
            </a:stretch>
          </p:blipFill>
          <p:spPr>
            <a:xfrm>
              <a:off x="0" y="914400"/>
              <a:ext cx="5681312" cy="4400512"/>
            </a:xfrm>
            <a:prstGeom prst="rect">
              <a:avLst/>
            </a:prstGeom>
          </p:spPr>
        </p:pic>
        <p:pic>
          <p:nvPicPr>
            <p:cNvPr id="6" name="Picture 5">
              <a:extLst>
                <a:ext uri="{FF2B5EF4-FFF2-40B4-BE49-F238E27FC236}">
                  <a16:creationId xmlns:a16="http://schemas.microsoft.com/office/drawing/2014/main" id="{2B542D08-858B-7A66-AB4D-523740626B1B}"/>
                </a:ext>
              </a:extLst>
            </p:cNvPr>
            <p:cNvPicPr>
              <a:picLocks noChangeAspect="1"/>
            </p:cNvPicPr>
            <p:nvPr/>
          </p:nvPicPr>
          <p:blipFill>
            <a:blip r:embed="rId4"/>
            <a:stretch>
              <a:fillRect/>
            </a:stretch>
          </p:blipFill>
          <p:spPr>
            <a:xfrm>
              <a:off x="5410199" y="2007385"/>
              <a:ext cx="6784849" cy="4850615"/>
            </a:xfrm>
            <a:prstGeom prst="rect">
              <a:avLst/>
            </a:prstGeom>
          </p:spPr>
        </p:pic>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35AAFD9F-11B9-1AC4-FBAD-F2E075EB4E53}"/>
                    </a:ext>
                  </a:extLst>
                </p14:cNvPr>
                <p14:cNvContentPartPr/>
                <p14:nvPr/>
              </p14:nvContentPartPr>
              <p14:xfrm>
                <a:off x="7877761" y="4079556"/>
                <a:ext cx="472680" cy="40320"/>
              </p14:xfrm>
            </p:contentPart>
          </mc:Choice>
          <mc:Fallback xmlns="">
            <p:pic>
              <p:nvPicPr>
                <p:cNvPr id="9" name="Ink 8">
                  <a:extLst>
                    <a:ext uri="{FF2B5EF4-FFF2-40B4-BE49-F238E27FC236}">
                      <a16:creationId xmlns:a16="http://schemas.microsoft.com/office/drawing/2014/main" id="{35AAFD9F-11B9-1AC4-FBAD-F2E075EB4E53}"/>
                    </a:ext>
                  </a:extLst>
                </p:cNvPr>
                <p:cNvPicPr/>
                <p:nvPr/>
              </p:nvPicPr>
              <p:blipFill>
                <a:blip r:embed="rId6"/>
                <a:stretch>
                  <a:fillRect/>
                </a:stretch>
              </p:blipFill>
              <p:spPr>
                <a:xfrm>
                  <a:off x="7823761" y="3971556"/>
                  <a:ext cx="580320" cy="2559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k 10">
                  <a:extLst>
                    <a:ext uri="{FF2B5EF4-FFF2-40B4-BE49-F238E27FC236}">
                      <a16:creationId xmlns:a16="http://schemas.microsoft.com/office/drawing/2014/main" id="{36CDAB3B-7255-1F34-DD60-3E984BBA1FE7}"/>
                    </a:ext>
                  </a:extLst>
                </p14:cNvPr>
                <p14:cNvContentPartPr/>
                <p14:nvPr/>
              </p14:nvContentPartPr>
              <p14:xfrm>
                <a:off x="10453074" y="4061672"/>
                <a:ext cx="1569240" cy="29160"/>
              </p14:xfrm>
            </p:contentPart>
          </mc:Choice>
          <mc:Fallback xmlns="">
            <p:pic>
              <p:nvPicPr>
                <p:cNvPr id="11" name="Ink 10">
                  <a:extLst>
                    <a:ext uri="{FF2B5EF4-FFF2-40B4-BE49-F238E27FC236}">
                      <a16:creationId xmlns:a16="http://schemas.microsoft.com/office/drawing/2014/main" id="{36CDAB3B-7255-1F34-DD60-3E984BBA1FE7}"/>
                    </a:ext>
                  </a:extLst>
                </p:cNvPr>
                <p:cNvPicPr/>
                <p:nvPr/>
              </p:nvPicPr>
              <p:blipFill>
                <a:blip r:embed="rId8"/>
                <a:stretch>
                  <a:fillRect/>
                </a:stretch>
              </p:blipFill>
              <p:spPr>
                <a:xfrm>
                  <a:off x="10399074" y="3953672"/>
                  <a:ext cx="1676880" cy="2448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3" name="Ink 12">
                  <a:extLst>
                    <a:ext uri="{FF2B5EF4-FFF2-40B4-BE49-F238E27FC236}">
                      <a16:creationId xmlns:a16="http://schemas.microsoft.com/office/drawing/2014/main" id="{17A8FD26-6C33-F9D8-8C53-5D89ECC16DAE}"/>
                    </a:ext>
                  </a:extLst>
                </p14:cNvPr>
                <p14:cNvContentPartPr/>
                <p14:nvPr/>
              </p14:nvContentPartPr>
              <p14:xfrm>
                <a:off x="5515314" y="4260752"/>
                <a:ext cx="2859840" cy="91080"/>
              </p14:xfrm>
            </p:contentPart>
          </mc:Choice>
          <mc:Fallback xmlns="">
            <p:pic>
              <p:nvPicPr>
                <p:cNvPr id="13" name="Ink 12">
                  <a:extLst>
                    <a:ext uri="{FF2B5EF4-FFF2-40B4-BE49-F238E27FC236}">
                      <a16:creationId xmlns:a16="http://schemas.microsoft.com/office/drawing/2014/main" id="{17A8FD26-6C33-F9D8-8C53-5D89ECC16DAE}"/>
                    </a:ext>
                  </a:extLst>
                </p:cNvPr>
                <p:cNvPicPr/>
                <p:nvPr/>
              </p:nvPicPr>
              <p:blipFill>
                <a:blip r:embed="rId10"/>
                <a:stretch>
                  <a:fillRect/>
                </a:stretch>
              </p:blipFill>
              <p:spPr>
                <a:xfrm>
                  <a:off x="5461314" y="4152752"/>
                  <a:ext cx="2967480" cy="3067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5" name="Ink 14">
                  <a:extLst>
                    <a:ext uri="{FF2B5EF4-FFF2-40B4-BE49-F238E27FC236}">
                      <a16:creationId xmlns:a16="http://schemas.microsoft.com/office/drawing/2014/main" id="{6EB6FB30-3480-648F-A9B0-7CE6198068AB}"/>
                    </a:ext>
                  </a:extLst>
                </p14:cNvPr>
                <p14:cNvContentPartPr/>
                <p14:nvPr/>
              </p14:nvContentPartPr>
              <p14:xfrm>
                <a:off x="5524674" y="4465952"/>
                <a:ext cx="1473120" cy="29160"/>
              </p14:xfrm>
            </p:contentPart>
          </mc:Choice>
          <mc:Fallback xmlns="">
            <p:pic>
              <p:nvPicPr>
                <p:cNvPr id="15" name="Ink 14">
                  <a:extLst>
                    <a:ext uri="{FF2B5EF4-FFF2-40B4-BE49-F238E27FC236}">
                      <a16:creationId xmlns:a16="http://schemas.microsoft.com/office/drawing/2014/main" id="{6EB6FB30-3480-648F-A9B0-7CE6198068AB}"/>
                    </a:ext>
                  </a:extLst>
                </p:cNvPr>
                <p:cNvPicPr/>
                <p:nvPr/>
              </p:nvPicPr>
              <p:blipFill>
                <a:blip r:embed="rId12"/>
                <a:stretch>
                  <a:fillRect/>
                </a:stretch>
              </p:blipFill>
              <p:spPr>
                <a:xfrm>
                  <a:off x="5470674" y="4357952"/>
                  <a:ext cx="1580760" cy="2448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7" name="Ink 16">
                  <a:extLst>
                    <a:ext uri="{FF2B5EF4-FFF2-40B4-BE49-F238E27FC236}">
                      <a16:creationId xmlns:a16="http://schemas.microsoft.com/office/drawing/2014/main" id="{AE9984BE-E218-D760-001B-6A8D222AD6B7}"/>
                    </a:ext>
                  </a:extLst>
                </p14:cNvPr>
                <p14:cNvContentPartPr/>
                <p14:nvPr/>
              </p14:nvContentPartPr>
              <p14:xfrm>
                <a:off x="10125474" y="4446512"/>
                <a:ext cx="1020960" cy="29160"/>
              </p14:xfrm>
            </p:contentPart>
          </mc:Choice>
          <mc:Fallback xmlns="">
            <p:pic>
              <p:nvPicPr>
                <p:cNvPr id="17" name="Ink 16">
                  <a:extLst>
                    <a:ext uri="{FF2B5EF4-FFF2-40B4-BE49-F238E27FC236}">
                      <a16:creationId xmlns:a16="http://schemas.microsoft.com/office/drawing/2014/main" id="{AE9984BE-E218-D760-001B-6A8D222AD6B7}"/>
                    </a:ext>
                  </a:extLst>
                </p:cNvPr>
                <p:cNvPicPr/>
                <p:nvPr/>
              </p:nvPicPr>
              <p:blipFill>
                <a:blip r:embed="rId14"/>
                <a:stretch>
                  <a:fillRect/>
                </a:stretch>
              </p:blipFill>
              <p:spPr>
                <a:xfrm>
                  <a:off x="10071474" y="4338512"/>
                  <a:ext cx="1128600" cy="2448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8" name="Ink 17">
                  <a:extLst>
                    <a:ext uri="{FF2B5EF4-FFF2-40B4-BE49-F238E27FC236}">
                      <a16:creationId xmlns:a16="http://schemas.microsoft.com/office/drawing/2014/main" id="{90A596C6-A3CA-B9FB-9CF9-CB983E327096}"/>
                    </a:ext>
                  </a:extLst>
                </p14:cNvPr>
                <p14:cNvContentPartPr/>
                <p14:nvPr/>
              </p14:nvContentPartPr>
              <p14:xfrm>
                <a:off x="10577994" y="4629392"/>
                <a:ext cx="1481760" cy="58680"/>
              </p14:xfrm>
            </p:contentPart>
          </mc:Choice>
          <mc:Fallback xmlns="">
            <p:pic>
              <p:nvPicPr>
                <p:cNvPr id="18" name="Ink 17">
                  <a:extLst>
                    <a:ext uri="{FF2B5EF4-FFF2-40B4-BE49-F238E27FC236}">
                      <a16:creationId xmlns:a16="http://schemas.microsoft.com/office/drawing/2014/main" id="{90A596C6-A3CA-B9FB-9CF9-CB983E327096}"/>
                    </a:ext>
                  </a:extLst>
                </p:cNvPr>
                <p:cNvPicPr/>
                <p:nvPr/>
              </p:nvPicPr>
              <p:blipFill>
                <a:blip r:embed="rId16"/>
                <a:stretch>
                  <a:fillRect/>
                </a:stretch>
              </p:blipFill>
              <p:spPr>
                <a:xfrm>
                  <a:off x="10523994" y="4521392"/>
                  <a:ext cx="1589400" cy="2743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0" name="Ink 19">
                  <a:extLst>
                    <a:ext uri="{FF2B5EF4-FFF2-40B4-BE49-F238E27FC236}">
                      <a16:creationId xmlns:a16="http://schemas.microsoft.com/office/drawing/2014/main" id="{01C0987A-A907-F8EE-3750-8CC8F9C9F8E3}"/>
                    </a:ext>
                  </a:extLst>
                </p14:cNvPr>
                <p14:cNvContentPartPr/>
                <p14:nvPr/>
              </p14:nvContentPartPr>
              <p14:xfrm>
                <a:off x="7007154" y="4841432"/>
                <a:ext cx="423720" cy="19440"/>
              </p14:xfrm>
            </p:contentPart>
          </mc:Choice>
          <mc:Fallback xmlns="">
            <p:pic>
              <p:nvPicPr>
                <p:cNvPr id="20" name="Ink 19">
                  <a:extLst>
                    <a:ext uri="{FF2B5EF4-FFF2-40B4-BE49-F238E27FC236}">
                      <a16:creationId xmlns:a16="http://schemas.microsoft.com/office/drawing/2014/main" id="{01C0987A-A907-F8EE-3750-8CC8F9C9F8E3}"/>
                    </a:ext>
                  </a:extLst>
                </p:cNvPr>
                <p:cNvPicPr/>
                <p:nvPr/>
              </p:nvPicPr>
              <p:blipFill>
                <a:blip r:embed="rId18"/>
                <a:stretch>
                  <a:fillRect/>
                </a:stretch>
              </p:blipFill>
              <p:spPr>
                <a:xfrm>
                  <a:off x="6953154" y="4733432"/>
                  <a:ext cx="531360" cy="2350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2" name="Ink 21">
                  <a:extLst>
                    <a:ext uri="{FF2B5EF4-FFF2-40B4-BE49-F238E27FC236}">
                      <a16:creationId xmlns:a16="http://schemas.microsoft.com/office/drawing/2014/main" id="{1058398C-5973-3B64-EF5E-3517D86B3D88}"/>
                    </a:ext>
                  </a:extLst>
                </p14:cNvPr>
                <p14:cNvContentPartPr/>
                <p14:nvPr/>
              </p14:nvContentPartPr>
              <p14:xfrm>
                <a:off x="5447994" y="4571792"/>
                <a:ext cx="770040" cy="10080"/>
              </p14:xfrm>
            </p:contentPart>
          </mc:Choice>
          <mc:Fallback xmlns="">
            <p:pic>
              <p:nvPicPr>
                <p:cNvPr id="22" name="Ink 21">
                  <a:extLst>
                    <a:ext uri="{FF2B5EF4-FFF2-40B4-BE49-F238E27FC236}">
                      <a16:creationId xmlns:a16="http://schemas.microsoft.com/office/drawing/2014/main" id="{1058398C-5973-3B64-EF5E-3517D86B3D88}"/>
                    </a:ext>
                  </a:extLst>
                </p:cNvPr>
                <p:cNvPicPr/>
                <p:nvPr/>
              </p:nvPicPr>
              <p:blipFill>
                <a:blip r:embed="rId20"/>
                <a:stretch>
                  <a:fillRect/>
                </a:stretch>
              </p:blipFill>
              <p:spPr>
                <a:xfrm>
                  <a:off x="5441874" y="4565672"/>
                  <a:ext cx="782280" cy="2232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4" name="Ink 23">
                  <a:extLst>
                    <a:ext uri="{FF2B5EF4-FFF2-40B4-BE49-F238E27FC236}">
                      <a16:creationId xmlns:a16="http://schemas.microsoft.com/office/drawing/2014/main" id="{CA895B81-14AB-FB4A-E3DD-C1120A1F0D68}"/>
                    </a:ext>
                  </a:extLst>
                </p14:cNvPr>
                <p14:cNvContentPartPr/>
                <p14:nvPr/>
              </p14:nvContentPartPr>
              <p14:xfrm>
                <a:off x="10154634" y="4552352"/>
                <a:ext cx="1030320" cy="19800"/>
              </p14:xfrm>
            </p:contentPart>
          </mc:Choice>
          <mc:Fallback xmlns="">
            <p:pic>
              <p:nvPicPr>
                <p:cNvPr id="24" name="Ink 23">
                  <a:extLst>
                    <a:ext uri="{FF2B5EF4-FFF2-40B4-BE49-F238E27FC236}">
                      <a16:creationId xmlns:a16="http://schemas.microsoft.com/office/drawing/2014/main" id="{CA895B81-14AB-FB4A-E3DD-C1120A1F0D68}"/>
                    </a:ext>
                  </a:extLst>
                </p:cNvPr>
                <p:cNvPicPr/>
                <p:nvPr/>
              </p:nvPicPr>
              <p:blipFill>
                <a:blip r:embed="rId22"/>
                <a:stretch>
                  <a:fillRect/>
                </a:stretch>
              </p:blipFill>
              <p:spPr>
                <a:xfrm>
                  <a:off x="10148514" y="4546232"/>
                  <a:ext cx="1042560" cy="320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6" name="Ink 25">
                  <a:extLst>
                    <a:ext uri="{FF2B5EF4-FFF2-40B4-BE49-F238E27FC236}">
                      <a16:creationId xmlns:a16="http://schemas.microsoft.com/office/drawing/2014/main" id="{EC536867-49A1-42A0-7C94-B16A7E9C09C5}"/>
                    </a:ext>
                  </a:extLst>
                </p14:cNvPr>
                <p14:cNvContentPartPr/>
                <p14:nvPr/>
              </p14:nvContentPartPr>
              <p14:xfrm>
                <a:off x="6977994" y="4976072"/>
                <a:ext cx="424800" cy="720"/>
              </p14:xfrm>
            </p:contentPart>
          </mc:Choice>
          <mc:Fallback xmlns="">
            <p:pic>
              <p:nvPicPr>
                <p:cNvPr id="26" name="Ink 25">
                  <a:extLst>
                    <a:ext uri="{FF2B5EF4-FFF2-40B4-BE49-F238E27FC236}">
                      <a16:creationId xmlns:a16="http://schemas.microsoft.com/office/drawing/2014/main" id="{EC536867-49A1-42A0-7C94-B16A7E9C09C5}"/>
                    </a:ext>
                  </a:extLst>
                </p:cNvPr>
                <p:cNvPicPr/>
                <p:nvPr/>
              </p:nvPicPr>
              <p:blipFill>
                <a:blip r:embed="rId24"/>
                <a:stretch>
                  <a:fillRect/>
                </a:stretch>
              </p:blipFill>
              <p:spPr>
                <a:xfrm>
                  <a:off x="6971874" y="4963832"/>
                  <a:ext cx="437040" cy="25200"/>
                </a:xfrm>
                <a:prstGeom prst="rect">
                  <a:avLst/>
                </a:prstGeom>
              </p:spPr>
            </p:pic>
          </mc:Fallback>
        </mc:AlternateContent>
        <p:sp>
          <p:nvSpPr>
            <p:cNvPr id="27" name="TextBox 26">
              <a:extLst>
                <a:ext uri="{FF2B5EF4-FFF2-40B4-BE49-F238E27FC236}">
                  <a16:creationId xmlns:a16="http://schemas.microsoft.com/office/drawing/2014/main" id="{A7B1B190-FBE3-F701-11E8-9F2241FD186A}"/>
                </a:ext>
              </a:extLst>
            </p:cNvPr>
            <p:cNvSpPr txBox="1"/>
            <p:nvPr/>
          </p:nvSpPr>
          <p:spPr>
            <a:xfrm>
              <a:off x="5662222" y="837720"/>
              <a:ext cx="6510688" cy="1200329"/>
            </a:xfrm>
            <a:prstGeom prst="rect">
              <a:avLst/>
            </a:prstGeom>
            <a:noFill/>
            <a:ln w="28575">
              <a:solidFill>
                <a:srgbClr val="FF0000"/>
              </a:solidFill>
            </a:ln>
          </p:spPr>
          <p:txBody>
            <a:bodyPr wrap="square" rtlCol="0">
              <a:spAutoFit/>
            </a:bodyPr>
            <a:lstStyle/>
            <a:p>
              <a:r>
                <a:rPr lang="en-US" sz="2400" dirty="0">
                  <a:solidFill>
                    <a:srgbClr val="FF0000"/>
                  </a:solidFill>
                </a:rPr>
                <a:t>“Wishing” </a:t>
              </a:r>
              <a:r>
                <a:rPr lang="en-US" sz="2400" dirty="0"/>
                <a:t>to replace their Lateral</a:t>
              </a:r>
            </a:p>
            <a:p>
              <a:r>
                <a:rPr lang="en-US" sz="2400" dirty="0">
                  <a:solidFill>
                    <a:srgbClr val="FF0000"/>
                  </a:solidFill>
                </a:rPr>
                <a:t>“Encouraged” </a:t>
              </a:r>
              <a:r>
                <a:rPr lang="en-US" sz="2400" dirty="0"/>
                <a:t>to contract</a:t>
              </a:r>
            </a:p>
            <a:p>
              <a:r>
                <a:rPr lang="en-US" sz="2400" dirty="0">
                  <a:solidFill>
                    <a:srgbClr val="FF0000"/>
                  </a:solidFill>
                </a:rPr>
                <a:t>“Allow” </a:t>
              </a:r>
              <a:r>
                <a:rPr lang="en-US" sz="2400" dirty="0"/>
                <a:t>homeowners</a:t>
              </a:r>
            </a:p>
          </p:txBody>
        </p:sp>
        <p:sp>
          <p:nvSpPr>
            <p:cNvPr id="28" name="Right Brace 27">
              <a:extLst>
                <a:ext uri="{FF2B5EF4-FFF2-40B4-BE49-F238E27FC236}">
                  <a16:creationId xmlns:a16="http://schemas.microsoft.com/office/drawing/2014/main" id="{758FC6F5-4012-873C-110D-087D7C1E2281}"/>
                </a:ext>
              </a:extLst>
            </p:cNvPr>
            <p:cNvSpPr/>
            <p:nvPr/>
          </p:nvSpPr>
          <p:spPr>
            <a:xfrm>
              <a:off x="9848890" y="893175"/>
              <a:ext cx="533400" cy="1089417"/>
            </a:xfrm>
            <a:prstGeom prst="rightBrace">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Right Brace 28">
              <a:extLst>
                <a:ext uri="{FF2B5EF4-FFF2-40B4-BE49-F238E27FC236}">
                  <a16:creationId xmlns:a16="http://schemas.microsoft.com/office/drawing/2014/main" id="{C9B47CB8-358A-C194-5595-836ECFCE8D91}"/>
                </a:ext>
              </a:extLst>
            </p:cNvPr>
            <p:cNvSpPr/>
            <p:nvPr/>
          </p:nvSpPr>
          <p:spPr>
            <a:xfrm>
              <a:off x="9829800" y="878040"/>
              <a:ext cx="381000" cy="79836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TextBox 29">
              <a:extLst>
                <a:ext uri="{FF2B5EF4-FFF2-40B4-BE49-F238E27FC236}">
                  <a16:creationId xmlns:a16="http://schemas.microsoft.com/office/drawing/2014/main" id="{1560D178-2F1C-0F2C-A940-DBBF6E97B91F}"/>
                </a:ext>
              </a:extLst>
            </p:cNvPr>
            <p:cNvSpPr txBox="1"/>
            <p:nvPr/>
          </p:nvSpPr>
          <p:spPr>
            <a:xfrm>
              <a:off x="10453074" y="1231597"/>
              <a:ext cx="1719836" cy="523220"/>
            </a:xfrm>
            <a:prstGeom prst="rect">
              <a:avLst/>
            </a:prstGeom>
            <a:noFill/>
          </p:spPr>
          <p:txBody>
            <a:bodyPr wrap="square" rtlCol="0">
              <a:spAutoFit/>
            </a:bodyPr>
            <a:lstStyle/>
            <a:p>
              <a:r>
                <a:rPr lang="en-US" sz="2800" dirty="0"/>
                <a:t>Optional!!</a:t>
              </a:r>
            </a:p>
          </p:txBody>
        </p:sp>
        <p:sp>
          <p:nvSpPr>
            <p:cNvPr id="31" name="TextBox 30">
              <a:extLst>
                <a:ext uri="{FF2B5EF4-FFF2-40B4-BE49-F238E27FC236}">
                  <a16:creationId xmlns:a16="http://schemas.microsoft.com/office/drawing/2014/main" id="{D2F0C6BB-2755-9114-452A-9EAE80CFA445}"/>
                </a:ext>
              </a:extLst>
            </p:cNvPr>
            <p:cNvSpPr txBox="1"/>
            <p:nvPr/>
          </p:nvSpPr>
          <p:spPr>
            <a:xfrm>
              <a:off x="27745" y="5339705"/>
              <a:ext cx="5382454" cy="1508105"/>
            </a:xfrm>
            <a:prstGeom prst="rect">
              <a:avLst/>
            </a:prstGeom>
            <a:noFill/>
            <a:ln w="28575">
              <a:solidFill>
                <a:srgbClr val="FF0000"/>
              </a:solidFill>
            </a:ln>
          </p:spPr>
          <p:txBody>
            <a:bodyPr wrap="square" rtlCol="0">
              <a:spAutoFit/>
            </a:bodyPr>
            <a:lstStyle/>
            <a:p>
              <a:r>
                <a:rPr lang="en-US" sz="2000" dirty="0">
                  <a:solidFill>
                    <a:srgbClr val="FF0000"/>
                  </a:solidFill>
                </a:rPr>
                <a:t>“Wishing” </a:t>
              </a:r>
              <a:r>
                <a:rPr lang="en-US" sz="2000" dirty="0"/>
                <a:t>to replace their Lateral</a:t>
              </a:r>
            </a:p>
            <a:p>
              <a:r>
                <a:rPr lang="en-US" sz="2000" dirty="0">
                  <a:solidFill>
                    <a:srgbClr val="FF0000"/>
                  </a:solidFill>
                </a:rPr>
                <a:t>“Encouraged” </a:t>
              </a:r>
              <a:r>
                <a:rPr lang="en-US" sz="2000" dirty="0"/>
                <a:t>to contract</a:t>
              </a:r>
            </a:p>
            <a:p>
              <a:r>
                <a:rPr lang="en-US" sz="2000" dirty="0">
                  <a:solidFill>
                    <a:srgbClr val="FF0000"/>
                  </a:solidFill>
                </a:rPr>
                <a:t>“Allow” </a:t>
              </a:r>
              <a:r>
                <a:rPr lang="en-US" sz="2000" dirty="0"/>
                <a:t>homeowners</a:t>
              </a:r>
            </a:p>
            <a:p>
              <a:r>
                <a:rPr lang="en-US" sz="2000" dirty="0">
                  <a:solidFill>
                    <a:srgbClr val="FF0000"/>
                  </a:solidFill>
                </a:rPr>
                <a:t>			</a:t>
              </a:r>
              <a:r>
                <a:rPr lang="en-US" sz="3200" dirty="0">
                  <a:solidFill>
                    <a:srgbClr val="FF0000"/>
                  </a:solidFill>
                </a:rPr>
                <a:t>Turned out to be a LIE</a:t>
              </a:r>
            </a:p>
          </p:txBody>
        </p:sp>
        <mc:AlternateContent xmlns:mc="http://schemas.openxmlformats.org/markup-compatibility/2006" xmlns:p14="http://schemas.microsoft.com/office/powerpoint/2010/main">
          <mc:Choice Requires="p14">
            <p:contentPart p14:bwMode="auto" r:id="rId25">
              <p14:nvContentPartPr>
                <p14:cNvPr id="2" name="Ink 1">
                  <a:extLst>
                    <a:ext uri="{FF2B5EF4-FFF2-40B4-BE49-F238E27FC236}">
                      <a16:creationId xmlns:a16="http://schemas.microsoft.com/office/drawing/2014/main" id="{3A270AAE-642B-64B9-3534-16A2CB01A6C2}"/>
                    </a:ext>
                  </a:extLst>
                </p14:cNvPr>
                <p14:cNvContentPartPr/>
                <p14:nvPr/>
              </p14:nvContentPartPr>
              <p14:xfrm>
                <a:off x="2506757" y="2054698"/>
                <a:ext cx="821520" cy="52200"/>
              </p14:xfrm>
            </p:contentPart>
          </mc:Choice>
          <mc:Fallback xmlns="">
            <p:pic>
              <p:nvPicPr>
                <p:cNvPr id="2" name="Ink 1">
                  <a:extLst>
                    <a:ext uri="{FF2B5EF4-FFF2-40B4-BE49-F238E27FC236}">
                      <a16:creationId xmlns:a16="http://schemas.microsoft.com/office/drawing/2014/main" id="{3A270AAE-642B-64B9-3534-16A2CB01A6C2}"/>
                    </a:ext>
                  </a:extLst>
                </p:cNvPr>
                <p:cNvPicPr/>
                <p:nvPr/>
              </p:nvPicPr>
              <p:blipFill>
                <a:blip r:embed="rId26"/>
                <a:stretch>
                  <a:fillRect/>
                </a:stretch>
              </p:blipFill>
              <p:spPr>
                <a:xfrm>
                  <a:off x="2452757" y="1946698"/>
                  <a:ext cx="929160" cy="267840"/>
                </a:xfrm>
                <a:prstGeom prst="rect">
                  <a:avLst/>
                </a:prstGeom>
              </p:spPr>
            </p:pic>
          </mc:Fallback>
        </mc:AlternateContent>
      </p:grpSp>
    </p:spTree>
    <p:extLst>
      <p:ext uri="{BB962C8B-B14F-4D97-AF65-F5344CB8AC3E}">
        <p14:creationId xmlns:p14="http://schemas.microsoft.com/office/powerpoint/2010/main" val="1593521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55387-695D-83E3-FEFD-B7EEEA519811}"/>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7CBE3987-9F6D-436C-A195-754EA70FE9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7">
            <a:extLst>
              <a:ext uri="{FF2B5EF4-FFF2-40B4-BE49-F238E27FC236}">
                <a16:creationId xmlns:a16="http://schemas.microsoft.com/office/drawing/2014/main" id="{3A1398D0-2AB6-2AF2-EFD5-225F29B8F3C3}"/>
              </a:ext>
            </a:extLst>
          </p:cNvPr>
          <p:cNvSpPr>
            <a:spLocks noGrp="1"/>
          </p:cNvSpPr>
          <p:nvPr>
            <p:ph type="title"/>
          </p:nvPr>
        </p:nvSpPr>
        <p:spPr>
          <a:xfrm>
            <a:off x="0" y="0"/>
            <a:ext cx="12192000" cy="914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fontScale="90000"/>
          </a:bodyPr>
          <a:lstStyle/>
          <a:p>
            <a:pPr algn="l"/>
            <a:r>
              <a:rPr lang="en-US" sz="2400" b="1" dirty="0">
                <a:latin typeface="+mj-lt"/>
                <a:cs typeface="+mj-cs"/>
              </a:rPr>
              <a:t>EPA Fraud in water system Science and Analysis  </a:t>
            </a:r>
            <a:r>
              <a:rPr lang="en-US" sz="2400" b="1" dirty="0">
                <a:solidFill>
                  <a:srgbClr val="00B050"/>
                </a:solidFill>
                <a:latin typeface="+mj-lt"/>
              </a:rPr>
              <a:t>Metallic</a:t>
            </a:r>
            <a:r>
              <a:rPr lang="en-US" sz="2400" b="1" dirty="0">
                <a:latin typeface="+mj-lt"/>
              </a:rPr>
              <a:t> and </a:t>
            </a:r>
            <a:r>
              <a:rPr lang="en-US" sz="2400" b="1" dirty="0">
                <a:solidFill>
                  <a:srgbClr val="FF0000"/>
                </a:solidFill>
                <a:latin typeface="+mj-lt"/>
              </a:rPr>
              <a:t>Ionic</a:t>
            </a:r>
            <a:r>
              <a:rPr lang="en-US" sz="2400" b="1" dirty="0">
                <a:latin typeface="+mj-lt"/>
              </a:rPr>
              <a:t> </a:t>
            </a:r>
            <a:r>
              <a:rPr lang="en-US" sz="2800" b="1" dirty="0">
                <a:latin typeface="+mj-lt"/>
              </a:rPr>
              <a:t>Lead </a:t>
            </a:r>
            <a:r>
              <a:rPr lang="en-US" sz="2400" b="1" dirty="0">
                <a:latin typeface="+mj-lt"/>
              </a:rPr>
              <a:t>in our water supply, in the</a:t>
            </a:r>
            <a:br>
              <a:rPr lang="en-US" sz="2400" b="1" dirty="0">
                <a:latin typeface="+mj-lt"/>
              </a:rPr>
            </a:br>
            <a:r>
              <a:rPr lang="en-US" sz="2400" b="1" dirty="0">
                <a:solidFill>
                  <a:srgbClr val="FF0000"/>
                </a:solidFill>
                <a:latin typeface="+mj-lt"/>
              </a:rPr>
              <a:t>United</a:t>
            </a:r>
            <a:r>
              <a:rPr lang="en-US" sz="2400" b="1" dirty="0">
                <a:latin typeface="+mj-lt"/>
              </a:rPr>
              <a:t> </a:t>
            </a:r>
            <a:r>
              <a:rPr lang="en-US" sz="2400" b="1" dirty="0">
                <a:solidFill>
                  <a:schemeClr val="bg1"/>
                </a:solidFill>
                <a:latin typeface="+mj-lt"/>
              </a:rPr>
              <a:t>States</a:t>
            </a:r>
            <a:r>
              <a:rPr lang="en-US" sz="2400" b="1" dirty="0">
                <a:latin typeface="+mj-lt"/>
              </a:rPr>
              <a:t> of </a:t>
            </a:r>
            <a:r>
              <a:rPr lang="en-US" sz="2400" b="1" dirty="0">
                <a:solidFill>
                  <a:srgbClr val="002060"/>
                </a:solidFill>
                <a:latin typeface="+mj-lt"/>
              </a:rPr>
              <a:t>America	Sequence of Events in Evansville WI,  </a:t>
            </a:r>
            <a:r>
              <a:rPr lang="en-US" sz="3100" b="1" dirty="0">
                <a:solidFill>
                  <a:srgbClr val="FF0000"/>
                </a:solidFill>
                <a:latin typeface="+mj-lt"/>
              </a:rPr>
              <a:t>Cowardly Moronic Letter (Sept. 06, 2024)</a:t>
            </a:r>
            <a:br>
              <a:rPr lang="en-US" sz="2400" b="1" dirty="0">
                <a:latin typeface="+mj-lt"/>
              </a:rPr>
            </a:br>
            <a:endParaRPr lang="en-US" sz="2400" b="1" dirty="0">
              <a:latin typeface="+mj-lt"/>
              <a:cs typeface="+mj-cs"/>
            </a:endParaRPr>
          </a:p>
        </p:txBody>
      </p:sp>
      <p:grpSp>
        <p:nvGrpSpPr>
          <p:cNvPr id="15" name="Group 14">
            <a:extLst>
              <a:ext uri="{FF2B5EF4-FFF2-40B4-BE49-F238E27FC236}">
                <a16:creationId xmlns:a16="http://schemas.microsoft.com/office/drawing/2014/main" id="{B4BCF883-A514-C209-3A8D-27991E59D663}"/>
              </a:ext>
            </a:extLst>
          </p:cNvPr>
          <p:cNvGrpSpPr/>
          <p:nvPr/>
        </p:nvGrpSpPr>
        <p:grpSpPr>
          <a:xfrm>
            <a:off x="-15241" y="914400"/>
            <a:ext cx="12192001" cy="6465732"/>
            <a:chOff x="0" y="914400"/>
            <a:chExt cx="12192001" cy="6465732"/>
          </a:xfrm>
        </p:grpSpPr>
        <p:grpSp>
          <p:nvGrpSpPr>
            <p:cNvPr id="33" name="Group 32">
              <a:extLst>
                <a:ext uri="{FF2B5EF4-FFF2-40B4-BE49-F238E27FC236}">
                  <a16:creationId xmlns:a16="http://schemas.microsoft.com/office/drawing/2014/main" id="{D1A41DA9-52A1-CFC3-654F-489D9FCE21A4}"/>
                </a:ext>
              </a:extLst>
            </p:cNvPr>
            <p:cNvGrpSpPr/>
            <p:nvPr/>
          </p:nvGrpSpPr>
          <p:grpSpPr>
            <a:xfrm>
              <a:off x="0" y="914400"/>
              <a:ext cx="12192001" cy="6465732"/>
              <a:chOff x="0" y="914400"/>
              <a:chExt cx="12192001" cy="6465732"/>
            </a:xfrm>
          </p:grpSpPr>
          <p:pic>
            <p:nvPicPr>
              <p:cNvPr id="3" name="Picture 2">
                <a:extLst>
                  <a:ext uri="{FF2B5EF4-FFF2-40B4-BE49-F238E27FC236}">
                    <a16:creationId xmlns:a16="http://schemas.microsoft.com/office/drawing/2014/main" id="{D15FE772-08AC-D903-7A52-297FE3DF106B}"/>
                  </a:ext>
                </a:extLst>
              </p:cNvPr>
              <p:cNvPicPr>
                <a:picLocks noChangeAspect="1"/>
              </p:cNvPicPr>
              <p:nvPr/>
            </p:nvPicPr>
            <p:blipFill>
              <a:blip r:embed="rId3"/>
              <a:stretch>
                <a:fillRect/>
              </a:stretch>
            </p:blipFill>
            <p:spPr>
              <a:xfrm>
                <a:off x="1" y="914401"/>
                <a:ext cx="6004112" cy="3886200"/>
              </a:xfrm>
              <a:prstGeom prst="rect">
                <a:avLst/>
              </a:prstGeom>
            </p:spPr>
          </p:pic>
          <p:pic>
            <p:nvPicPr>
              <p:cNvPr id="5" name="Picture 4">
                <a:extLst>
                  <a:ext uri="{FF2B5EF4-FFF2-40B4-BE49-F238E27FC236}">
                    <a16:creationId xmlns:a16="http://schemas.microsoft.com/office/drawing/2014/main" id="{AC26DDB7-0893-E4B4-03B5-610E6BCD33B0}"/>
                  </a:ext>
                </a:extLst>
              </p:cNvPr>
              <p:cNvPicPr>
                <a:picLocks noChangeAspect="1"/>
              </p:cNvPicPr>
              <p:nvPr/>
            </p:nvPicPr>
            <p:blipFill>
              <a:blip r:embed="rId4"/>
              <a:stretch>
                <a:fillRect/>
              </a:stretch>
            </p:blipFill>
            <p:spPr>
              <a:xfrm>
                <a:off x="6004113" y="2788337"/>
                <a:ext cx="6187888" cy="4069663"/>
              </a:xfrm>
              <a:prstGeom prst="rect">
                <a:avLst/>
              </a:prstGeom>
            </p:spPr>
          </p:pic>
          <p:sp>
            <p:nvSpPr>
              <p:cNvPr id="6" name="TextBox 5">
                <a:extLst>
                  <a:ext uri="{FF2B5EF4-FFF2-40B4-BE49-F238E27FC236}">
                    <a16:creationId xmlns:a16="http://schemas.microsoft.com/office/drawing/2014/main" id="{2F0E3A13-AF00-4027-DD9A-8F90C8AE7388}"/>
                  </a:ext>
                </a:extLst>
              </p:cNvPr>
              <p:cNvSpPr txBox="1"/>
              <p:nvPr/>
            </p:nvSpPr>
            <p:spPr>
              <a:xfrm>
                <a:off x="6004113" y="914400"/>
                <a:ext cx="6187886" cy="2031325"/>
              </a:xfrm>
              <a:prstGeom prst="rect">
                <a:avLst/>
              </a:prstGeom>
              <a:noFill/>
            </p:spPr>
            <p:txBody>
              <a:bodyPr wrap="square" rtlCol="0">
                <a:spAutoFit/>
              </a:bodyPr>
              <a:lstStyle/>
              <a:p>
                <a:r>
                  <a:rPr lang="en-US" b="1" dirty="0"/>
                  <a:t>Cowardly:</a:t>
                </a:r>
              </a:p>
              <a:p>
                <a:r>
                  <a:rPr lang="en-US" dirty="0"/>
                  <a:t>No one had the guts to sign it</a:t>
                </a:r>
              </a:p>
              <a:p>
                <a:r>
                  <a:rPr lang="en-US" dirty="0"/>
                  <a:t>No one had the guts to mail it</a:t>
                </a:r>
              </a:p>
              <a:p>
                <a:r>
                  <a:rPr lang="en-US" dirty="0"/>
                  <a:t>Authors refused to take responsibility for it</a:t>
                </a:r>
              </a:p>
              <a:p>
                <a:r>
                  <a:rPr lang="en-US" dirty="0"/>
                  <a:t>No one had the guts to visit my street and explain themselves</a:t>
                </a:r>
              </a:p>
              <a:p>
                <a:r>
                  <a:rPr lang="en-US" dirty="0"/>
                  <a:t>Threat was made to a vulnerable neighborhood</a:t>
                </a:r>
              </a:p>
              <a:p>
                <a:endParaRPr lang="en-US" dirty="0"/>
              </a:p>
            </p:txBody>
          </p:sp>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52F0C117-C1BD-7BE7-9182-3EAA58B27A75}"/>
                      </a:ext>
                    </a:extLst>
                  </p14:cNvPr>
                  <p14:cNvContentPartPr/>
                  <p14:nvPr/>
                </p14:nvContentPartPr>
                <p14:xfrm>
                  <a:off x="3984688" y="3358952"/>
                  <a:ext cx="644400" cy="49320"/>
                </p14:xfrm>
              </p:contentPart>
            </mc:Choice>
            <mc:Fallback xmlns="">
              <p:pic>
                <p:nvPicPr>
                  <p:cNvPr id="2" name="Ink 1">
                    <a:extLst>
                      <a:ext uri="{FF2B5EF4-FFF2-40B4-BE49-F238E27FC236}">
                        <a16:creationId xmlns:a16="http://schemas.microsoft.com/office/drawing/2014/main" id="{52F0C117-C1BD-7BE7-9182-3EAA58B27A75}"/>
                      </a:ext>
                    </a:extLst>
                  </p:cNvPr>
                  <p:cNvPicPr/>
                  <p:nvPr/>
                </p:nvPicPr>
                <p:blipFill>
                  <a:blip r:embed="rId6"/>
                  <a:stretch>
                    <a:fillRect/>
                  </a:stretch>
                </p:blipFill>
                <p:spPr>
                  <a:xfrm>
                    <a:off x="3931048" y="3250952"/>
                    <a:ext cx="752040" cy="2649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4E9714D8-6D59-FA7F-952B-F4FC32929CFC}"/>
                      </a:ext>
                    </a:extLst>
                  </p14:cNvPr>
                  <p14:cNvContentPartPr/>
                  <p14:nvPr/>
                </p14:nvContentPartPr>
                <p14:xfrm>
                  <a:off x="1241488" y="3675752"/>
                  <a:ext cx="961920" cy="59400"/>
                </p14:xfrm>
              </p:contentPart>
            </mc:Choice>
            <mc:Fallback xmlns="">
              <p:pic>
                <p:nvPicPr>
                  <p:cNvPr id="4" name="Ink 3">
                    <a:extLst>
                      <a:ext uri="{FF2B5EF4-FFF2-40B4-BE49-F238E27FC236}">
                        <a16:creationId xmlns:a16="http://schemas.microsoft.com/office/drawing/2014/main" id="{4E9714D8-6D59-FA7F-952B-F4FC32929CFC}"/>
                      </a:ext>
                    </a:extLst>
                  </p:cNvPr>
                  <p:cNvPicPr/>
                  <p:nvPr/>
                </p:nvPicPr>
                <p:blipFill>
                  <a:blip r:embed="rId8"/>
                  <a:stretch>
                    <a:fillRect/>
                  </a:stretch>
                </p:blipFill>
                <p:spPr>
                  <a:xfrm>
                    <a:off x="1187488" y="3567752"/>
                    <a:ext cx="1069560" cy="2750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7E8C48ED-843A-BECE-7EF7-145F763EEE39}"/>
                      </a:ext>
                    </a:extLst>
                  </p14:cNvPr>
                  <p14:cNvContentPartPr/>
                  <p14:nvPr/>
                </p14:nvContentPartPr>
                <p14:xfrm>
                  <a:off x="1183528" y="4244552"/>
                  <a:ext cx="1540800" cy="10080"/>
                </p14:xfrm>
              </p:contentPart>
            </mc:Choice>
            <mc:Fallback xmlns="">
              <p:pic>
                <p:nvPicPr>
                  <p:cNvPr id="9" name="Ink 8">
                    <a:extLst>
                      <a:ext uri="{FF2B5EF4-FFF2-40B4-BE49-F238E27FC236}">
                        <a16:creationId xmlns:a16="http://schemas.microsoft.com/office/drawing/2014/main" id="{7E8C48ED-843A-BECE-7EF7-145F763EEE39}"/>
                      </a:ext>
                    </a:extLst>
                  </p:cNvPr>
                  <p:cNvPicPr/>
                  <p:nvPr/>
                </p:nvPicPr>
                <p:blipFill>
                  <a:blip r:embed="rId10"/>
                  <a:stretch>
                    <a:fillRect/>
                  </a:stretch>
                </p:blipFill>
                <p:spPr>
                  <a:xfrm>
                    <a:off x="1129528" y="4136552"/>
                    <a:ext cx="1648440" cy="2257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48BE08DB-3CAC-C068-EA8C-26C4D685816D}"/>
                      </a:ext>
                    </a:extLst>
                  </p14:cNvPr>
                  <p14:cNvContentPartPr/>
                  <p14:nvPr/>
                </p14:nvContentPartPr>
                <p14:xfrm>
                  <a:off x="731368" y="4542272"/>
                  <a:ext cx="4833000" cy="70560"/>
                </p14:xfrm>
              </p:contentPart>
            </mc:Choice>
            <mc:Fallback xmlns="">
              <p:pic>
                <p:nvPicPr>
                  <p:cNvPr id="10" name="Ink 9">
                    <a:extLst>
                      <a:ext uri="{FF2B5EF4-FFF2-40B4-BE49-F238E27FC236}">
                        <a16:creationId xmlns:a16="http://schemas.microsoft.com/office/drawing/2014/main" id="{48BE08DB-3CAC-C068-EA8C-26C4D685816D}"/>
                      </a:ext>
                    </a:extLst>
                  </p:cNvPr>
                  <p:cNvPicPr/>
                  <p:nvPr/>
                </p:nvPicPr>
                <p:blipFill>
                  <a:blip r:embed="rId12"/>
                  <a:stretch>
                    <a:fillRect/>
                  </a:stretch>
                </p:blipFill>
                <p:spPr>
                  <a:xfrm>
                    <a:off x="677728" y="4434632"/>
                    <a:ext cx="4940640" cy="2862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1" name="Ink 10">
                    <a:extLst>
                      <a:ext uri="{FF2B5EF4-FFF2-40B4-BE49-F238E27FC236}">
                        <a16:creationId xmlns:a16="http://schemas.microsoft.com/office/drawing/2014/main" id="{68A27ACF-ED81-FCC2-08D9-EFE7A2B4DD84}"/>
                      </a:ext>
                    </a:extLst>
                  </p14:cNvPr>
                  <p14:cNvContentPartPr/>
                  <p14:nvPr/>
                </p14:nvContentPartPr>
                <p14:xfrm>
                  <a:off x="10904968" y="3261392"/>
                  <a:ext cx="1157760" cy="40680"/>
                </p14:xfrm>
              </p:contentPart>
            </mc:Choice>
            <mc:Fallback xmlns="">
              <p:pic>
                <p:nvPicPr>
                  <p:cNvPr id="11" name="Ink 10">
                    <a:extLst>
                      <a:ext uri="{FF2B5EF4-FFF2-40B4-BE49-F238E27FC236}">
                        <a16:creationId xmlns:a16="http://schemas.microsoft.com/office/drawing/2014/main" id="{68A27ACF-ED81-FCC2-08D9-EFE7A2B4DD84}"/>
                      </a:ext>
                    </a:extLst>
                  </p:cNvPr>
                  <p:cNvPicPr/>
                  <p:nvPr/>
                </p:nvPicPr>
                <p:blipFill>
                  <a:blip r:embed="rId14"/>
                  <a:stretch>
                    <a:fillRect/>
                  </a:stretch>
                </p:blipFill>
                <p:spPr>
                  <a:xfrm>
                    <a:off x="10851328" y="3153392"/>
                    <a:ext cx="1265400" cy="2563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3" name="Ink 12">
                    <a:extLst>
                      <a:ext uri="{FF2B5EF4-FFF2-40B4-BE49-F238E27FC236}">
                        <a16:creationId xmlns:a16="http://schemas.microsoft.com/office/drawing/2014/main" id="{2F4931FE-9BCC-E060-94A8-71E9BFBF6D26}"/>
                      </a:ext>
                    </a:extLst>
                  </p14:cNvPr>
                  <p14:cNvContentPartPr/>
                  <p14:nvPr/>
                </p14:nvContentPartPr>
                <p14:xfrm>
                  <a:off x="6092488" y="3405392"/>
                  <a:ext cx="4379040" cy="88920"/>
                </p14:xfrm>
              </p:contentPart>
            </mc:Choice>
            <mc:Fallback xmlns="">
              <p:pic>
                <p:nvPicPr>
                  <p:cNvPr id="13" name="Ink 12">
                    <a:extLst>
                      <a:ext uri="{FF2B5EF4-FFF2-40B4-BE49-F238E27FC236}">
                        <a16:creationId xmlns:a16="http://schemas.microsoft.com/office/drawing/2014/main" id="{2F4931FE-9BCC-E060-94A8-71E9BFBF6D26}"/>
                      </a:ext>
                    </a:extLst>
                  </p:cNvPr>
                  <p:cNvPicPr/>
                  <p:nvPr/>
                </p:nvPicPr>
                <p:blipFill>
                  <a:blip r:embed="rId16"/>
                  <a:stretch>
                    <a:fillRect/>
                  </a:stretch>
                </p:blipFill>
                <p:spPr>
                  <a:xfrm>
                    <a:off x="6038848" y="3297752"/>
                    <a:ext cx="4486680" cy="3045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0" name="Ink 19">
                    <a:extLst>
                      <a:ext uri="{FF2B5EF4-FFF2-40B4-BE49-F238E27FC236}">
                        <a16:creationId xmlns:a16="http://schemas.microsoft.com/office/drawing/2014/main" id="{CE8B93A4-3C1B-A780-243E-92F5C94EF467}"/>
                      </a:ext>
                    </a:extLst>
                  </p14:cNvPr>
                  <p14:cNvContentPartPr/>
                  <p14:nvPr/>
                </p14:nvContentPartPr>
                <p14:xfrm>
                  <a:off x="11675368" y="3647312"/>
                  <a:ext cx="374760" cy="20160"/>
                </p14:xfrm>
              </p:contentPart>
            </mc:Choice>
            <mc:Fallback xmlns="">
              <p:pic>
                <p:nvPicPr>
                  <p:cNvPr id="20" name="Ink 19">
                    <a:extLst>
                      <a:ext uri="{FF2B5EF4-FFF2-40B4-BE49-F238E27FC236}">
                        <a16:creationId xmlns:a16="http://schemas.microsoft.com/office/drawing/2014/main" id="{CE8B93A4-3C1B-A780-243E-92F5C94EF467}"/>
                      </a:ext>
                    </a:extLst>
                  </p:cNvPr>
                  <p:cNvPicPr/>
                  <p:nvPr/>
                </p:nvPicPr>
                <p:blipFill>
                  <a:blip r:embed="rId18"/>
                  <a:stretch>
                    <a:fillRect/>
                  </a:stretch>
                </p:blipFill>
                <p:spPr>
                  <a:xfrm>
                    <a:off x="11621368" y="3539672"/>
                    <a:ext cx="482400" cy="2358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2" name="Ink 21">
                    <a:extLst>
                      <a:ext uri="{FF2B5EF4-FFF2-40B4-BE49-F238E27FC236}">
                        <a16:creationId xmlns:a16="http://schemas.microsoft.com/office/drawing/2014/main" id="{0618ED5F-9B62-099F-999D-5D21CDE49706}"/>
                      </a:ext>
                    </a:extLst>
                  </p14:cNvPr>
                  <p14:cNvContentPartPr/>
                  <p14:nvPr/>
                </p14:nvContentPartPr>
                <p14:xfrm>
                  <a:off x="6044608" y="3763592"/>
                  <a:ext cx="5948640" cy="38520"/>
                </p14:xfrm>
              </p:contentPart>
            </mc:Choice>
            <mc:Fallback xmlns="">
              <p:pic>
                <p:nvPicPr>
                  <p:cNvPr id="22" name="Ink 21">
                    <a:extLst>
                      <a:ext uri="{FF2B5EF4-FFF2-40B4-BE49-F238E27FC236}">
                        <a16:creationId xmlns:a16="http://schemas.microsoft.com/office/drawing/2014/main" id="{0618ED5F-9B62-099F-999D-5D21CDE49706}"/>
                      </a:ext>
                    </a:extLst>
                  </p:cNvPr>
                  <p:cNvPicPr/>
                  <p:nvPr/>
                </p:nvPicPr>
                <p:blipFill>
                  <a:blip r:embed="rId20"/>
                  <a:stretch>
                    <a:fillRect/>
                  </a:stretch>
                </p:blipFill>
                <p:spPr>
                  <a:xfrm>
                    <a:off x="5990608" y="3655592"/>
                    <a:ext cx="6056280" cy="2541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4" name="Ink 23">
                    <a:extLst>
                      <a:ext uri="{FF2B5EF4-FFF2-40B4-BE49-F238E27FC236}">
                        <a16:creationId xmlns:a16="http://schemas.microsoft.com/office/drawing/2014/main" id="{B0E824DB-6EF2-0854-4F25-D2B04F7A987B}"/>
                      </a:ext>
                    </a:extLst>
                  </p14:cNvPr>
                  <p14:cNvContentPartPr/>
                  <p14:nvPr/>
                </p14:nvContentPartPr>
                <p14:xfrm>
                  <a:off x="6092488" y="4013432"/>
                  <a:ext cx="991800" cy="720"/>
                </p14:xfrm>
              </p:contentPart>
            </mc:Choice>
            <mc:Fallback xmlns="">
              <p:pic>
                <p:nvPicPr>
                  <p:cNvPr id="24" name="Ink 23">
                    <a:extLst>
                      <a:ext uri="{FF2B5EF4-FFF2-40B4-BE49-F238E27FC236}">
                        <a16:creationId xmlns:a16="http://schemas.microsoft.com/office/drawing/2014/main" id="{B0E824DB-6EF2-0854-4F25-D2B04F7A987B}"/>
                      </a:ext>
                    </a:extLst>
                  </p:cNvPr>
                  <p:cNvPicPr/>
                  <p:nvPr/>
                </p:nvPicPr>
                <p:blipFill>
                  <a:blip r:embed="rId22"/>
                  <a:stretch>
                    <a:fillRect/>
                  </a:stretch>
                </p:blipFill>
                <p:spPr>
                  <a:xfrm>
                    <a:off x="6038488" y="3797432"/>
                    <a:ext cx="1099440"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6" name="Ink 25">
                    <a:extLst>
                      <a:ext uri="{FF2B5EF4-FFF2-40B4-BE49-F238E27FC236}">
                        <a16:creationId xmlns:a16="http://schemas.microsoft.com/office/drawing/2014/main" id="{95F54F97-CB78-CD9A-131A-3C1E53AF984A}"/>
                      </a:ext>
                    </a:extLst>
                  </p14:cNvPr>
                  <p14:cNvContentPartPr/>
                  <p14:nvPr/>
                </p14:nvContentPartPr>
                <p14:xfrm>
                  <a:off x="11694448" y="3695912"/>
                  <a:ext cx="337320" cy="10080"/>
                </p14:xfrm>
              </p:contentPart>
            </mc:Choice>
            <mc:Fallback xmlns="">
              <p:pic>
                <p:nvPicPr>
                  <p:cNvPr id="26" name="Ink 25">
                    <a:extLst>
                      <a:ext uri="{FF2B5EF4-FFF2-40B4-BE49-F238E27FC236}">
                        <a16:creationId xmlns:a16="http://schemas.microsoft.com/office/drawing/2014/main" id="{95F54F97-CB78-CD9A-131A-3C1E53AF984A}"/>
                      </a:ext>
                    </a:extLst>
                  </p:cNvPr>
                  <p:cNvPicPr/>
                  <p:nvPr/>
                </p:nvPicPr>
                <p:blipFill>
                  <a:blip r:embed="rId24"/>
                  <a:stretch>
                    <a:fillRect/>
                  </a:stretch>
                </p:blipFill>
                <p:spPr>
                  <a:xfrm>
                    <a:off x="11688328" y="3689792"/>
                    <a:ext cx="349560" cy="2232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8" name="Ink 27">
                    <a:extLst>
                      <a:ext uri="{FF2B5EF4-FFF2-40B4-BE49-F238E27FC236}">
                        <a16:creationId xmlns:a16="http://schemas.microsoft.com/office/drawing/2014/main" id="{524D4205-2D23-B955-4520-C874A9E4CF5B}"/>
                      </a:ext>
                    </a:extLst>
                  </p14:cNvPr>
                  <p14:cNvContentPartPr/>
                  <p14:nvPr/>
                </p14:nvContentPartPr>
                <p14:xfrm>
                  <a:off x="6044608" y="3888512"/>
                  <a:ext cx="5958360" cy="10080"/>
                </p14:xfrm>
              </p:contentPart>
            </mc:Choice>
            <mc:Fallback xmlns="">
              <p:pic>
                <p:nvPicPr>
                  <p:cNvPr id="28" name="Ink 27">
                    <a:extLst>
                      <a:ext uri="{FF2B5EF4-FFF2-40B4-BE49-F238E27FC236}">
                        <a16:creationId xmlns:a16="http://schemas.microsoft.com/office/drawing/2014/main" id="{524D4205-2D23-B955-4520-C874A9E4CF5B}"/>
                      </a:ext>
                    </a:extLst>
                  </p:cNvPr>
                  <p:cNvPicPr/>
                  <p:nvPr/>
                </p:nvPicPr>
                <p:blipFill>
                  <a:blip r:embed="rId26"/>
                  <a:stretch>
                    <a:fillRect/>
                  </a:stretch>
                </p:blipFill>
                <p:spPr>
                  <a:xfrm>
                    <a:off x="6038488" y="3882392"/>
                    <a:ext cx="5970600" cy="2232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1" name="Ink 30">
                    <a:extLst>
                      <a:ext uri="{FF2B5EF4-FFF2-40B4-BE49-F238E27FC236}">
                        <a16:creationId xmlns:a16="http://schemas.microsoft.com/office/drawing/2014/main" id="{1ABBC150-0B22-88D3-C3A4-F857A19DB512}"/>
                      </a:ext>
                    </a:extLst>
                  </p14:cNvPr>
                  <p14:cNvContentPartPr/>
                  <p14:nvPr/>
                </p14:nvContentPartPr>
                <p14:xfrm>
                  <a:off x="6073408" y="4090472"/>
                  <a:ext cx="943560" cy="29520"/>
                </p14:xfrm>
              </p:contentPart>
            </mc:Choice>
            <mc:Fallback xmlns="">
              <p:pic>
                <p:nvPicPr>
                  <p:cNvPr id="31" name="Ink 30">
                    <a:extLst>
                      <a:ext uri="{FF2B5EF4-FFF2-40B4-BE49-F238E27FC236}">
                        <a16:creationId xmlns:a16="http://schemas.microsoft.com/office/drawing/2014/main" id="{1ABBC150-0B22-88D3-C3A4-F857A19DB512}"/>
                      </a:ext>
                    </a:extLst>
                  </p:cNvPr>
                  <p:cNvPicPr/>
                  <p:nvPr/>
                </p:nvPicPr>
                <p:blipFill>
                  <a:blip r:embed="rId28"/>
                  <a:stretch>
                    <a:fillRect/>
                  </a:stretch>
                </p:blipFill>
                <p:spPr>
                  <a:xfrm>
                    <a:off x="6067288" y="4084352"/>
                    <a:ext cx="955800" cy="41760"/>
                  </a:xfrm>
                  <a:prstGeom prst="rect">
                    <a:avLst/>
                  </a:prstGeom>
                </p:spPr>
              </p:pic>
            </mc:Fallback>
          </mc:AlternateContent>
          <p:sp>
            <p:nvSpPr>
              <p:cNvPr id="32" name="TextBox 31">
                <a:extLst>
                  <a:ext uri="{FF2B5EF4-FFF2-40B4-BE49-F238E27FC236}">
                    <a16:creationId xmlns:a16="http://schemas.microsoft.com/office/drawing/2014/main" id="{62B7356D-70D2-E3D0-39E0-4FFF2344EAC8}"/>
                  </a:ext>
                </a:extLst>
              </p:cNvPr>
              <p:cNvSpPr txBox="1"/>
              <p:nvPr/>
            </p:nvSpPr>
            <p:spPr>
              <a:xfrm>
                <a:off x="0" y="4764031"/>
                <a:ext cx="6073408" cy="2616101"/>
              </a:xfrm>
              <a:prstGeom prst="rect">
                <a:avLst/>
              </a:prstGeom>
              <a:noFill/>
            </p:spPr>
            <p:txBody>
              <a:bodyPr wrap="square" rtlCol="0">
                <a:spAutoFit/>
              </a:bodyPr>
              <a:lstStyle/>
              <a:p>
                <a:r>
                  <a:rPr lang="en-US" sz="2000" b="1" dirty="0"/>
                  <a:t>Moronic:</a:t>
                </a:r>
              </a:p>
              <a:p>
                <a:r>
                  <a:rPr lang="en-US" dirty="0"/>
                  <a:t>Cited ordinance is illegal (no authority, no jurisdiction)</a:t>
                </a:r>
              </a:p>
              <a:p>
                <a:r>
                  <a:rPr lang="en-US" dirty="0"/>
                  <a:t>Cited ordinance is 30 day, whereas the text says 90 days</a:t>
                </a:r>
              </a:p>
              <a:p>
                <a:r>
                  <a:rPr lang="en-US" dirty="0"/>
                  <a:t>Date on letter different from date of delivery </a:t>
                </a:r>
              </a:p>
              <a:p>
                <a:r>
                  <a:rPr lang="en-US" dirty="0"/>
                  <a:t>Legal notices must be delivered through mail or by hand</a:t>
                </a:r>
              </a:p>
              <a:p>
                <a:r>
                  <a:rPr lang="en-US" dirty="0"/>
                  <a:t>Bipartisan Infrastructure law says </a:t>
                </a:r>
                <a:r>
                  <a:rPr lang="en-US" dirty="0">
                    <a:solidFill>
                      <a:srgbClr val="FF0000"/>
                    </a:solidFill>
                  </a:rPr>
                  <a:t>WATER SYSTEMS </a:t>
                </a:r>
                <a:r>
                  <a:rPr lang="en-US" dirty="0"/>
                  <a:t>must    replace laterals, not end users</a:t>
                </a:r>
              </a:p>
              <a:p>
                <a:endParaRPr lang="en-US" dirty="0"/>
              </a:p>
              <a:p>
                <a:endParaRPr lang="en-US" dirty="0"/>
              </a:p>
            </p:txBody>
          </p:sp>
        </p:grpSp>
        <mc:AlternateContent xmlns:mc="http://schemas.openxmlformats.org/markup-compatibility/2006" xmlns:p14="http://schemas.microsoft.com/office/powerpoint/2010/main">
          <mc:Choice Requires="p14">
            <p:contentPart p14:bwMode="auto" r:id="rId29">
              <p14:nvContentPartPr>
                <p14:cNvPr id="14" name="Ink 13">
                  <a:extLst>
                    <a:ext uri="{FF2B5EF4-FFF2-40B4-BE49-F238E27FC236}">
                      <a16:creationId xmlns:a16="http://schemas.microsoft.com/office/drawing/2014/main" id="{93F1A6D9-716D-58F4-6A4E-C1266F290F69}"/>
                    </a:ext>
                  </a:extLst>
                </p14:cNvPr>
                <p14:cNvContentPartPr/>
                <p14:nvPr/>
              </p14:nvContentPartPr>
              <p14:xfrm>
                <a:off x="2620920" y="2377080"/>
                <a:ext cx="1067040" cy="61200"/>
              </p14:xfrm>
            </p:contentPart>
          </mc:Choice>
          <mc:Fallback xmlns="">
            <p:pic>
              <p:nvPicPr>
                <p:cNvPr id="14" name="Ink 13">
                  <a:extLst>
                    <a:ext uri="{FF2B5EF4-FFF2-40B4-BE49-F238E27FC236}">
                      <a16:creationId xmlns:a16="http://schemas.microsoft.com/office/drawing/2014/main" id="{93F1A6D9-716D-58F4-6A4E-C1266F290F69}"/>
                    </a:ext>
                  </a:extLst>
                </p:cNvPr>
                <p:cNvPicPr/>
                <p:nvPr/>
              </p:nvPicPr>
              <p:blipFill>
                <a:blip r:embed="rId30"/>
                <a:stretch>
                  <a:fillRect/>
                </a:stretch>
              </p:blipFill>
              <p:spPr>
                <a:xfrm>
                  <a:off x="2566920" y="2269080"/>
                  <a:ext cx="1174680" cy="276840"/>
                </a:xfrm>
                <a:prstGeom prst="rect">
                  <a:avLst/>
                </a:prstGeom>
              </p:spPr>
            </p:pic>
          </mc:Fallback>
        </mc:AlternateContent>
      </p:grpSp>
    </p:spTree>
    <p:extLst>
      <p:ext uri="{BB962C8B-B14F-4D97-AF65-F5344CB8AC3E}">
        <p14:creationId xmlns:p14="http://schemas.microsoft.com/office/powerpoint/2010/main" val="37822913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696B2-9566-F5D5-A211-24656B128FB2}"/>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37F75C17-6223-C284-5123-85EA73A40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7">
            <a:extLst>
              <a:ext uri="{FF2B5EF4-FFF2-40B4-BE49-F238E27FC236}">
                <a16:creationId xmlns:a16="http://schemas.microsoft.com/office/drawing/2014/main" id="{7EF0BA34-AE92-5585-7BDA-B6B55A32948C}"/>
              </a:ext>
            </a:extLst>
          </p:cNvPr>
          <p:cNvSpPr>
            <a:spLocks noGrp="1"/>
          </p:cNvSpPr>
          <p:nvPr>
            <p:ph type="title"/>
          </p:nvPr>
        </p:nvSpPr>
        <p:spPr>
          <a:xfrm>
            <a:off x="0" y="0"/>
            <a:ext cx="12192000" cy="10668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fontScale="90000"/>
          </a:bodyPr>
          <a:lstStyle/>
          <a:p>
            <a:pPr algn="l"/>
            <a:r>
              <a:rPr lang="en-US" sz="2400" b="1" dirty="0">
                <a:latin typeface="+mj-lt"/>
                <a:cs typeface="+mj-cs"/>
              </a:rPr>
              <a:t>EPA Fraud in water system Science and Analysis  </a:t>
            </a:r>
            <a:r>
              <a:rPr lang="en-US" sz="2400" b="1" dirty="0">
                <a:solidFill>
                  <a:srgbClr val="00B050"/>
                </a:solidFill>
                <a:latin typeface="+mj-lt"/>
              </a:rPr>
              <a:t>Metallic</a:t>
            </a:r>
            <a:r>
              <a:rPr lang="en-US" sz="2400" b="1" dirty="0">
                <a:latin typeface="+mj-lt"/>
              </a:rPr>
              <a:t> and </a:t>
            </a:r>
            <a:r>
              <a:rPr lang="en-US" sz="2400" b="1" dirty="0">
                <a:solidFill>
                  <a:srgbClr val="FF0000"/>
                </a:solidFill>
                <a:latin typeface="+mj-lt"/>
              </a:rPr>
              <a:t>Ionic</a:t>
            </a:r>
            <a:r>
              <a:rPr lang="en-US" sz="2400" b="1" dirty="0">
                <a:latin typeface="+mj-lt"/>
              </a:rPr>
              <a:t> </a:t>
            </a:r>
            <a:r>
              <a:rPr lang="en-US" sz="2800" b="1" dirty="0">
                <a:latin typeface="+mj-lt"/>
              </a:rPr>
              <a:t>Lead </a:t>
            </a:r>
            <a:r>
              <a:rPr lang="en-US" sz="2400" b="1" dirty="0">
                <a:latin typeface="+mj-lt"/>
              </a:rPr>
              <a:t>in our water supply, in the</a:t>
            </a:r>
            <a:br>
              <a:rPr lang="en-US" sz="2400" b="1" dirty="0">
                <a:latin typeface="+mj-lt"/>
              </a:rPr>
            </a:br>
            <a:r>
              <a:rPr lang="en-US" sz="2400" b="1" dirty="0">
                <a:solidFill>
                  <a:srgbClr val="FF0000"/>
                </a:solidFill>
                <a:latin typeface="+mj-lt"/>
              </a:rPr>
              <a:t>United</a:t>
            </a:r>
            <a:r>
              <a:rPr lang="en-US" sz="2400" b="1" dirty="0">
                <a:latin typeface="+mj-lt"/>
              </a:rPr>
              <a:t> </a:t>
            </a:r>
            <a:r>
              <a:rPr lang="en-US" sz="2400" b="1" dirty="0">
                <a:solidFill>
                  <a:schemeClr val="bg1"/>
                </a:solidFill>
                <a:latin typeface="+mj-lt"/>
              </a:rPr>
              <a:t>States</a:t>
            </a:r>
            <a:r>
              <a:rPr lang="en-US" sz="2400" b="1" dirty="0">
                <a:latin typeface="+mj-lt"/>
              </a:rPr>
              <a:t> of </a:t>
            </a:r>
            <a:r>
              <a:rPr lang="en-US" sz="2400" b="1" dirty="0">
                <a:solidFill>
                  <a:srgbClr val="002060"/>
                </a:solidFill>
                <a:latin typeface="+mj-lt"/>
              </a:rPr>
              <a:t>America	Sequence of Events in Evansville WI, and documentation – </a:t>
            </a:r>
            <a:br>
              <a:rPr lang="en-US" sz="2400" b="1" dirty="0">
                <a:solidFill>
                  <a:srgbClr val="002060"/>
                </a:solidFill>
                <a:latin typeface="+mj-lt"/>
              </a:rPr>
            </a:br>
            <a:r>
              <a:rPr lang="en-US" sz="2400" b="1" dirty="0">
                <a:solidFill>
                  <a:srgbClr val="002060"/>
                </a:solidFill>
                <a:latin typeface="+mj-lt"/>
              </a:rPr>
              <a:t>Email to Jason Sergeant, City Administrator  </a:t>
            </a:r>
            <a:r>
              <a:rPr lang="en-US" sz="2400" b="1" dirty="0">
                <a:solidFill>
                  <a:srgbClr val="FF0000"/>
                </a:solidFill>
                <a:latin typeface="+mj-lt"/>
              </a:rPr>
              <a:t>Sept. 16, 2024</a:t>
            </a:r>
            <a:br>
              <a:rPr lang="en-US" sz="2400" b="1" dirty="0">
                <a:latin typeface="+mj-lt"/>
              </a:rPr>
            </a:br>
            <a:endParaRPr lang="en-US" sz="2400" b="1" dirty="0">
              <a:latin typeface="+mj-lt"/>
              <a:cs typeface="+mj-cs"/>
            </a:endParaRPr>
          </a:p>
        </p:txBody>
      </p:sp>
      <p:pic>
        <p:nvPicPr>
          <p:cNvPr id="5" name="Picture 4">
            <a:extLst>
              <a:ext uri="{FF2B5EF4-FFF2-40B4-BE49-F238E27FC236}">
                <a16:creationId xmlns:a16="http://schemas.microsoft.com/office/drawing/2014/main" id="{95A58495-5693-E65D-F0D5-37F00B2BD7BF}"/>
              </a:ext>
            </a:extLst>
          </p:cNvPr>
          <p:cNvPicPr>
            <a:picLocks noChangeAspect="1"/>
          </p:cNvPicPr>
          <p:nvPr/>
        </p:nvPicPr>
        <p:blipFill>
          <a:blip r:embed="rId3"/>
          <a:stretch>
            <a:fillRect/>
          </a:stretch>
        </p:blipFill>
        <p:spPr>
          <a:xfrm>
            <a:off x="35560" y="899160"/>
            <a:ext cx="6210984" cy="4206240"/>
          </a:xfrm>
          <a:prstGeom prst="rect">
            <a:avLst/>
          </a:prstGeom>
        </p:spPr>
      </p:pic>
      <p:pic>
        <p:nvPicPr>
          <p:cNvPr id="11" name="Picture 10">
            <a:extLst>
              <a:ext uri="{FF2B5EF4-FFF2-40B4-BE49-F238E27FC236}">
                <a16:creationId xmlns:a16="http://schemas.microsoft.com/office/drawing/2014/main" id="{0E3FFF56-EC29-B528-4E02-C45C46D9DE1A}"/>
              </a:ext>
            </a:extLst>
          </p:cNvPr>
          <p:cNvPicPr>
            <a:picLocks noChangeAspect="1"/>
          </p:cNvPicPr>
          <p:nvPr/>
        </p:nvPicPr>
        <p:blipFill>
          <a:blip r:embed="rId4"/>
          <a:srcRect l="-315" t="22232" r="315"/>
          <a:stretch/>
        </p:blipFill>
        <p:spPr>
          <a:xfrm>
            <a:off x="6118698" y="3886201"/>
            <a:ext cx="5896625" cy="2971799"/>
          </a:xfrm>
          <a:prstGeom prst="rect">
            <a:avLst/>
          </a:prstGeom>
        </p:spPr>
      </p:pic>
    </p:spTree>
    <p:extLst>
      <p:ext uri="{BB962C8B-B14F-4D97-AF65-F5344CB8AC3E}">
        <p14:creationId xmlns:p14="http://schemas.microsoft.com/office/powerpoint/2010/main" val="25309593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15EBB-790B-5313-C0E7-D57CD3F00562}"/>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B9B8EE67-B1FD-D1BD-E39D-B83935E1AF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7">
            <a:extLst>
              <a:ext uri="{FF2B5EF4-FFF2-40B4-BE49-F238E27FC236}">
                <a16:creationId xmlns:a16="http://schemas.microsoft.com/office/drawing/2014/main" id="{319D426F-9C81-F9BC-4F6B-AACE88E50C9E}"/>
              </a:ext>
            </a:extLst>
          </p:cNvPr>
          <p:cNvSpPr>
            <a:spLocks noGrp="1"/>
          </p:cNvSpPr>
          <p:nvPr>
            <p:ph type="title"/>
          </p:nvPr>
        </p:nvSpPr>
        <p:spPr>
          <a:xfrm>
            <a:off x="-23261" y="0"/>
            <a:ext cx="12192000" cy="12192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fontScale="90000"/>
          </a:bodyPr>
          <a:lstStyle/>
          <a:p>
            <a:pPr algn="l"/>
            <a:r>
              <a:rPr lang="en-US" sz="2400" b="1" dirty="0">
                <a:latin typeface="+mj-lt"/>
                <a:cs typeface="+mj-cs"/>
              </a:rPr>
              <a:t>EPA Fraud in water system Science and Analysis  </a:t>
            </a:r>
            <a:r>
              <a:rPr lang="en-US" sz="2400" b="1" dirty="0">
                <a:solidFill>
                  <a:srgbClr val="00B050"/>
                </a:solidFill>
                <a:latin typeface="+mj-lt"/>
              </a:rPr>
              <a:t>Metallic</a:t>
            </a:r>
            <a:r>
              <a:rPr lang="en-US" sz="2400" b="1" dirty="0">
                <a:latin typeface="+mj-lt"/>
              </a:rPr>
              <a:t> and </a:t>
            </a:r>
            <a:r>
              <a:rPr lang="en-US" sz="2400" b="1" dirty="0">
                <a:solidFill>
                  <a:srgbClr val="FF0000"/>
                </a:solidFill>
                <a:latin typeface="+mj-lt"/>
              </a:rPr>
              <a:t>Ionic</a:t>
            </a:r>
            <a:r>
              <a:rPr lang="en-US" sz="2400" b="1" dirty="0">
                <a:latin typeface="+mj-lt"/>
              </a:rPr>
              <a:t> </a:t>
            </a:r>
            <a:r>
              <a:rPr lang="en-US" sz="2800" b="1" dirty="0">
                <a:latin typeface="+mj-lt"/>
              </a:rPr>
              <a:t>Lead </a:t>
            </a:r>
            <a:r>
              <a:rPr lang="en-US" sz="2400" b="1" dirty="0">
                <a:latin typeface="+mj-lt"/>
              </a:rPr>
              <a:t>in our water supply, in the</a:t>
            </a:r>
            <a:br>
              <a:rPr lang="en-US" sz="2400" b="1" dirty="0">
                <a:latin typeface="+mj-lt"/>
              </a:rPr>
            </a:br>
            <a:r>
              <a:rPr lang="en-US" sz="2400" b="1" dirty="0">
                <a:solidFill>
                  <a:srgbClr val="FF0000"/>
                </a:solidFill>
                <a:latin typeface="+mj-lt"/>
              </a:rPr>
              <a:t>United</a:t>
            </a:r>
            <a:r>
              <a:rPr lang="en-US" sz="2400" b="1" dirty="0">
                <a:latin typeface="+mj-lt"/>
              </a:rPr>
              <a:t> </a:t>
            </a:r>
            <a:r>
              <a:rPr lang="en-US" sz="2400" b="1" dirty="0">
                <a:solidFill>
                  <a:schemeClr val="bg1"/>
                </a:solidFill>
                <a:latin typeface="+mj-lt"/>
              </a:rPr>
              <a:t>States</a:t>
            </a:r>
            <a:r>
              <a:rPr lang="en-US" sz="2400" b="1" dirty="0">
                <a:latin typeface="+mj-lt"/>
              </a:rPr>
              <a:t> of </a:t>
            </a:r>
            <a:r>
              <a:rPr lang="en-US" sz="2400" b="1" dirty="0">
                <a:solidFill>
                  <a:srgbClr val="002060"/>
                </a:solidFill>
                <a:latin typeface="+mj-lt"/>
              </a:rPr>
              <a:t>America	Sequence of Events in Evansville WI, and documentation – </a:t>
            </a:r>
            <a:br>
              <a:rPr lang="en-US" sz="2400" b="1" dirty="0">
                <a:solidFill>
                  <a:srgbClr val="002060"/>
                </a:solidFill>
                <a:latin typeface="+mj-lt"/>
              </a:rPr>
            </a:br>
            <a:r>
              <a:rPr lang="en-US" sz="2400" b="1" dirty="0">
                <a:solidFill>
                  <a:srgbClr val="002060"/>
                </a:solidFill>
                <a:latin typeface="+mj-lt"/>
              </a:rPr>
              <a:t>Email to Jason Sergeant, City Administrator  </a:t>
            </a:r>
            <a:r>
              <a:rPr lang="en-US" sz="2400" b="1" dirty="0">
                <a:solidFill>
                  <a:srgbClr val="FF0000"/>
                </a:solidFill>
                <a:latin typeface="+mj-lt"/>
              </a:rPr>
              <a:t>Sept. 16, 2024</a:t>
            </a:r>
            <a:br>
              <a:rPr lang="en-US" sz="2400" b="1" dirty="0">
                <a:latin typeface="+mj-lt"/>
              </a:rPr>
            </a:br>
            <a:endParaRPr lang="en-US" sz="2400" b="1" dirty="0">
              <a:latin typeface="+mj-lt"/>
              <a:cs typeface="+mj-cs"/>
            </a:endParaRPr>
          </a:p>
        </p:txBody>
      </p:sp>
      <p:grpSp>
        <p:nvGrpSpPr>
          <p:cNvPr id="6" name="Group 5">
            <a:extLst>
              <a:ext uri="{FF2B5EF4-FFF2-40B4-BE49-F238E27FC236}">
                <a16:creationId xmlns:a16="http://schemas.microsoft.com/office/drawing/2014/main" id="{4776723E-A672-5545-D91E-920C41574621}"/>
              </a:ext>
            </a:extLst>
          </p:cNvPr>
          <p:cNvGrpSpPr/>
          <p:nvPr/>
        </p:nvGrpSpPr>
        <p:grpSpPr>
          <a:xfrm>
            <a:off x="0" y="914400"/>
            <a:ext cx="12192000" cy="5943600"/>
            <a:chOff x="0" y="914400"/>
            <a:chExt cx="12192000" cy="5943600"/>
          </a:xfrm>
        </p:grpSpPr>
        <p:pic>
          <p:nvPicPr>
            <p:cNvPr id="3" name="Picture 2">
              <a:extLst>
                <a:ext uri="{FF2B5EF4-FFF2-40B4-BE49-F238E27FC236}">
                  <a16:creationId xmlns:a16="http://schemas.microsoft.com/office/drawing/2014/main" id="{C157898A-472C-6E6E-0C62-CC3C792B8B1F}"/>
                </a:ext>
              </a:extLst>
            </p:cNvPr>
            <p:cNvPicPr>
              <a:picLocks noChangeAspect="1"/>
            </p:cNvPicPr>
            <p:nvPr/>
          </p:nvPicPr>
          <p:blipFill>
            <a:blip r:embed="rId3"/>
            <a:stretch>
              <a:fillRect/>
            </a:stretch>
          </p:blipFill>
          <p:spPr>
            <a:xfrm>
              <a:off x="0" y="914400"/>
              <a:ext cx="8563105" cy="3967255"/>
            </a:xfrm>
            <a:prstGeom prst="rect">
              <a:avLst/>
            </a:prstGeom>
          </p:spPr>
        </p:pic>
        <p:pic>
          <p:nvPicPr>
            <p:cNvPr id="5" name="Picture 4">
              <a:extLst>
                <a:ext uri="{FF2B5EF4-FFF2-40B4-BE49-F238E27FC236}">
                  <a16:creationId xmlns:a16="http://schemas.microsoft.com/office/drawing/2014/main" id="{74FC24C2-8388-D5E0-3C9C-4DF54FEB1430}"/>
                </a:ext>
              </a:extLst>
            </p:cNvPr>
            <p:cNvPicPr>
              <a:picLocks noChangeAspect="1"/>
            </p:cNvPicPr>
            <p:nvPr/>
          </p:nvPicPr>
          <p:blipFill>
            <a:blip r:embed="rId4"/>
            <a:stretch>
              <a:fillRect/>
            </a:stretch>
          </p:blipFill>
          <p:spPr>
            <a:xfrm>
              <a:off x="6096000" y="4417792"/>
              <a:ext cx="6096000" cy="2440208"/>
            </a:xfrm>
            <a:prstGeom prst="rect">
              <a:avLst/>
            </a:prstGeom>
          </p:spPr>
        </p:pic>
      </p:grpSp>
    </p:spTree>
    <p:extLst>
      <p:ext uri="{BB962C8B-B14F-4D97-AF65-F5344CB8AC3E}">
        <p14:creationId xmlns:p14="http://schemas.microsoft.com/office/powerpoint/2010/main" val="38315531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58D13-3BD4-7C35-C973-A138BD19BE6A}"/>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E65FE8AD-0652-2A24-11E8-6F8F9F5E1F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7">
            <a:extLst>
              <a:ext uri="{FF2B5EF4-FFF2-40B4-BE49-F238E27FC236}">
                <a16:creationId xmlns:a16="http://schemas.microsoft.com/office/drawing/2014/main" id="{72283B48-9CCC-E4A0-D6AF-CA5E8FE1CD58}"/>
              </a:ext>
            </a:extLst>
          </p:cNvPr>
          <p:cNvSpPr>
            <a:spLocks noGrp="1"/>
          </p:cNvSpPr>
          <p:nvPr>
            <p:ph type="title"/>
          </p:nvPr>
        </p:nvSpPr>
        <p:spPr>
          <a:xfrm>
            <a:off x="0" y="0"/>
            <a:ext cx="12192000" cy="12192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fontScale="90000"/>
          </a:bodyPr>
          <a:lstStyle/>
          <a:p>
            <a:pPr algn="l"/>
            <a:r>
              <a:rPr lang="en-US" sz="2400" b="1" dirty="0">
                <a:latin typeface="+mj-lt"/>
                <a:cs typeface="+mj-cs"/>
              </a:rPr>
              <a:t>EPA Fraud in water system Science and Analysis  </a:t>
            </a:r>
            <a:r>
              <a:rPr lang="en-US" sz="2400" b="1" dirty="0">
                <a:solidFill>
                  <a:srgbClr val="00B050"/>
                </a:solidFill>
                <a:latin typeface="+mj-lt"/>
              </a:rPr>
              <a:t>Metallic</a:t>
            </a:r>
            <a:r>
              <a:rPr lang="en-US" sz="2400" b="1" dirty="0">
                <a:latin typeface="+mj-lt"/>
              </a:rPr>
              <a:t> and </a:t>
            </a:r>
            <a:r>
              <a:rPr lang="en-US" sz="2400" b="1" dirty="0">
                <a:solidFill>
                  <a:srgbClr val="FF0000"/>
                </a:solidFill>
                <a:latin typeface="+mj-lt"/>
              </a:rPr>
              <a:t>Ionic</a:t>
            </a:r>
            <a:r>
              <a:rPr lang="en-US" sz="2400" b="1" dirty="0">
                <a:latin typeface="+mj-lt"/>
              </a:rPr>
              <a:t> </a:t>
            </a:r>
            <a:r>
              <a:rPr lang="en-US" sz="2800" b="1" dirty="0">
                <a:latin typeface="+mj-lt"/>
              </a:rPr>
              <a:t>Lead </a:t>
            </a:r>
            <a:r>
              <a:rPr lang="en-US" sz="2400" b="1" dirty="0">
                <a:latin typeface="+mj-lt"/>
              </a:rPr>
              <a:t>in our water supply, in the</a:t>
            </a:r>
            <a:br>
              <a:rPr lang="en-US" sz="2400" b="1" dirty="0">
                <a:latin typeface="+mj-lt"/>
              </a:rPr>
            </a:br>
            <a:r>
              <a:rPr lang="en-US" sz="2400" b="1" dirty="0">
                <a:solidFill>
                  <a:srgbClr val="FF0000"/>
                </a:solidFill>
                <a:latin typeface="+mj-lt"/>
              </a:rPr>
              <a:t>United</a:t>
            </a:r>
            <a:r>
              <a:rPr lang="en-US" sz="2400" b="1" dirty="0">
                <a:latin typeface="+mj-lt"/>
              </a:rPr>
              <a:t> </a:t>
            </a:r>
            <a:r>
              <a:rPr lang="en-US" sz="2400" b="1" dirty="0">
                <a:solidFill>
                  <a:schemeClr val="bg1"/>
                </a:solidFill>
                <a:latin typeface="+mj-lt"/>
              </a:rPr>
              <a:t>States</a:t>
            </a:r>
            <a:r>
              <a:rPr lang="en-US" sz="2400" b="1" dirty="0">
                <a:latin typeface="+mj-lt"/>
              </a:rPr>
              <a:t> of </a:t>
            </a:r>
            <a:r>
              <a:rPr lang="en-US" sz="2400" b="1" dirty="0">
                <a:solidFill>
                  <a:srgbClr val="002060"/>
                </a:solidFill>
                <a:latin typeface="+mj-lt"/>
              </a:rPr>
              <a:t>America	Sequence of Events in Evansville WI, and documentation, </a:t>
            </a:r>
            <a:br>
              <a:rPr lang="en-US" sz="2400" b="1" dirty="0">
                <a:solidFill>
                  <a:srgbClr val="002060"/>
                </a:solidFill>
                <a:latin typeface="+mj-lt"/>
              </a:rPr>
            </a:br>
            <a:r>
              <a:rPr lang="en-US" sz="2400" b="1" dirty="0">
                <a:solidFill>
                  <a:srgbClr val="FF0000"/>
                </a:solidFill>
                <a:latin typeface="+mj-lt"/>
              </a:rPr>
              <a:t>Sept 18, Wisconsin Governor’s office, and Public Services Commission, Sept. 18, 2024</a:t>
            </a:r>
            <a:br>
              <a:rPr lang="en-US" sz="2400" b="1" dirty="0">
                <a:latin typeface="+mj-lt"/>
              </a:rPr>
            </a:br>
            <a:endParaRPr lang="en-US" sz="2400" b="1" dirty="0">
              <a:latin typeface="+mj-lt"/>
              <a:cs typeface="+mj-cs"/>
            </a:endParaRPr>
          </a:p>
        </p:txBody>
      </p:sp>
      <p:pic>
        <p:nvPicPr>
          <p:cNvPr id="3" name="Picture 2">
            <a:extLst>
              <a:ext uri="{FF2B5EF4-FFF2-40B4-BE49-F238E27FC236}">
                <a16:creationId xmlns:a16="http://schemas.microsoft.com/office/drawing/2014/main" id="{3854E37F-E9BA-DC60-647A-271FF507B3E6}"/>
              </a:ext>
            </a:extLst>
          </p:cNvPr>
          <p:cNvPicPr>
            <a:picLocks noChangeAspect="1"/>
          </p:cNvPicPr>
          <p:nvPr/>
        </p:nvPicPr>
        <p:blipFill>
          <a:blip r:embed="rId3"/>
          <a:stretch>
            <a:fillRect/>
          </a:stretch>
        </p:blipFill>
        <p:spPr>
          <a:xfrm>
            <a:off x="-1" y="917864"/>
            <a:ext cx="6414902" cy="4873336"/>
          </a:xfrm>
          <a:prstGeom prst="rect">
            <a:avLst/>
          </a:prstGeom>
        </p:spPr>
      </p:pic>
      <p:pic>
        <p:nvPicPr>
          <p:cNvPr id="5" name="Picture 4">
            <a:extLst>
              <a:ext uri="{FF2B5EF4-FFF2-40B4-BE49-F238E27FC236}">
                <a16:creationId xmlns:a16="http://schemas.microsoft.com/office/drawing/2014/main" id="{A6AEFE8D-AB64-C821-8416-7B1C09D80D91}"/>
              </a:ext>
            </a:extLst>
          </p:cNvPr>
          <p:cNvPicPr>
            <a:picLocks noChangeAspect="1"/>
          </p:cNvPicPr>
          <p:nvPr/>
        </p:nvPicPr>
        <p:blipFill>
          <a:blip r:embed="rId4"/>
          <a:stretch>
            <a:fillRect/>
          </a:stretch>
        </p:blipFill>
        <p:spPr>
          <a:xfrm>
            <a:off x="6414902" y="2491303"/>
            <a:ext cx="5766708" cy="4366697"/>
          </a:xfrm>
          <a:prstGeom prst="rect">
            <a:avLst/>
          </a:prstGeom>
        </p:spPr>
      </p:pic>
    </p:spTree>
    <p:extLst>
      <p:ext uri="{BB962C8B-B14F-4D97-AF65-F5344CB8AC3E}">
        <p14:creationId xmlns:p14="http://schemas.microsoft.com/office/powerpoint/2010/main" val="16976779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2258EB-C974-AC51-55E6-4D853DD75F97}"/>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A85E64E6-1BBC-86A9-B313-45A8881C68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7">
            <a:extLst>
              <a:ext uri="{FF2B5EF4-FFF2-40B4-BE49-F238E27FC236}">
                <a16:creationId xmlns:a16="http://schemas.microsoft.com/office/drawing/2014/main" id="{100DDC07-C619-D5DD-E017-5E4E3412709E}"/>
              </a:ext>
            </a:extLst>
          </p:cNvPr>
          <p:cNvSpPr>
            <a:spLocks noGrp="1"/>
          </p:cNvSpPr>
          <p:nvPr>
            <p:ph type="title"/>
          </p:nvPr>
        </p:nvSpPr>
        <p:spPr>
          <a:xfrm>
            <a:off x="0" y="0"/>
            <a:ext cx="12192000" cy="914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fontScale="90000"/>
          </a:bodyPr>
          <a:lstStyle/>
          <a:p>
            <a:pPr algn="l"/>
            <a:r>
              <a:rPr lang="en-US" sz="2400" b="1" dirty="0">
                <a:latin typeface="+mj-lt"/>
                <a:cs typeface="+mj-cs"/>
              </a:rPr>
              <a:t>EPA Fraud in water system Science and Analysis  </a:t>
            </a:r>
            <a:r>
              <a:rPr lang="en-US" sz="2400" b="1" dirty="0">
                <a:solidFill>
                  <a:srgbClr val="00B050"/>
                </a:solidFill>
                <a:latin typeface="+mj-lt"/>
              </a:rPr>
              <a:t>Metallic</a:t>
            </a:r>
            <a:r>
              <a:rPr lang="en-US" sz="2400" b="1" dirty="0">
                <a:latin typeface="+mj-lt"/>
              </a:rPr>
              <a:t> and </a:t>
            </a:r>
            <a:r>
              <a:rPr lang="en-US" sz="2400" b="1" dirty="0">
                <a:solidFill>
                  <a:srgbClr val="FF0000"/>
                </a:solidFill>
                <a:latin typeface="+mj-lt"/>
              </a:rPr>
              <a:t>Ionic</a:t>
            </a:r>
            <a:r>
              <a:rPr lang="en-US" sz="2400" b="1" dirty="0">
                <a:latin typeface="+mj-lt"/>
              </a:rPr>
              <a:t> </a:t>
            </a:r>
            <a:r>
              <a:rPr lang="en-US" sz="2800" b="1" dirty="0">
                <a:latin typeface="+mj-lt"/>
              </a:rPr>
              <a:t>Lead </a:t>
            </a:r>
            <a:r>
              <a:rPr lang="en-US" sz="2400" b="1" dirty="0">
                <a:latin typeface="+mj-lt"/>
              </a:rPr>
              <a:t>in our water supply, in the</a:t>
            </a:r>
            <a:br>
              <a:rPr lang="en-US" sz="2400" b="1" dirty="0">
                <a:latin typeface="+mj-lt"/>
              </a:rPr>
            </a:br>
            <a:r>
              <a:rPr lang="en-US" sz="2400" b="1" dirty="0">
                <a:solidFill>
                  <a:srgbClr val="FF0000"/>
                </a:solidFill>
                <a:latin typeface="+mj-lt"/>
              </a:rPr>
              <a:t>United</a:t>
            </a:r>
            <a:r>
              <a:rPr lang="en-US" sz="2400" b="1" dirty="0">
                <a:latin typeface="+mj-lt"/>
              </a:rPr>
              <a:t> </a:t>
            </a:r>
            <a:r>
              <a:rPr lang="en-US" sz="2400" b="1" dirty="0">
                <a:solidFill>
                  <a:schemeClr val="bg1"/>
                </a:solidFill>
                <a:latin typeface="+mj-lt"/>
              </a:rPr>
              <a:t>States</a:t>
            </a:r>
            <a:r>
              <a:rPr lang="en-US" sz="2400" b="1" dirty="0">
                <a:latin typeface="+mj-lt"/>
              </a:rPr>
              <a:t> of </a:t>
            </a:r>
            <a:r>
              <a:rPr lang="en-US" sz="2400" b="1" dirty="0">
                <a:solidFill>
                  <a:srgbClr val="002060"/>
                </a:solidFill>
                <a:latin typeface="+mj-lt"/>
              </a:rPr>
              <a:t>America	Sequence of Events in Evansville WI, and documentation  </a:t>
            </a:r>
            <a:br>
              <a:rPr lang="en-US" sz="2400" b="1" dirty="0">
                <a:solidFill>
                  <a:srgbClr val="002060"/>
                </a:solidFill>
                <a:latin typeface="+mj-lt"/>
              </a:rPr>
            </a:br>
            <a:r>
              <a:rPr lang="en-US" sz="2400" b="1" dirty="0">
                <a:solidFill>
                  <a:srgbClr val="002060"/>
                </a:solidFill>
                <a:latin typeface="+mj-lt"/>
              </a:rPr>
              <a:t>Municipal Services Committee, </a:t>
            </a:r>
            <a:r>
              <a:rPr lang="en-US" sz="2400" b="1" dirty="0">
                <a:solidFill>
                  <a:srgbClr val="FF0000"/>
                </a:solidFill>
                <a:latin typeface="+mj-lt"/>
              </a:rPr>
              <a:t>Sept. 24, 2024 - </a:t>
            </a:r>
            <a:r>
              <a:rPr lang="en-US" sz="2400" b="1" dirty="0">
                <a:latin typeface="+mj-lt"/>
              </a:rPr>
              <a:t>Cowardly moronic letter = CML</a:t>
            </a:r>
            <a:endParaRPr lang="en-US" sz="2400" b="1" dirty="0">
              <a:latin typeface="+mj-lt"/>
              <a:cs typeface="+mj-cs"/>
            </a:endParaRPr>
          </a:p>
        </p:txBody>
      </p:sp>
      <p:grpSp>
        <p:nvGrpSpPr>
          <p:cNvPr id="24" name="Group 23">
            <a:extLst>
              <a:ext uri="{FF2B5EF4-FFF2-40B4-BE49-F238E27FC236}">
                <a16:creationId xmlns:a16="http://schemas.microsoft.com/office/drawing/2014/main" id="{C7A1AC78-684C-C62E-AAD9-6E524F80179E}"/>
              </a:ext>
            </a:extLst>
          </p:cNvPr>
          <p:cNvGrpSpPr/>
          <p:nvPr/>
        </p:nvGrpSpPr>
        <p:grpSpPr>
          <a:xfrm>
            <a:off x="0" y="912893"/>
            <a:ext cx="12239466" cy="5946615"/>
            <a:chOff x="0" y="912893"/>
            <a:chExt cx="12239466" cy="5946615"/>
          </a:xfrm>
        </p:grpSpPr>
        <p:pic>
          <p:nvPicPr>
            <p:cNvPr id="5" name="Picture 4">
              <a:extLst>
                <a:ext uri="{FF2B5EF4-FFF2-40B4-BE49-F238E27FC236}">
                  <a16:creationId xmlns:a16="http://schemas.microsoft.com/office/drawing/2014/main" id="{050898EE-B651-442B-2464-EE1B6F9E2AAF}"/>
                </a:ext>
              </a:extLst>
            </p:cNvPr>
            <p:cNvPicPr>
              <a:picLocks noChangeAspect="1"/>
            </p:cNvPicPr>
            <p:nvPr/>
          </p:nvPicPr>
          <p:blipFill>
            <a:blip r:embed="rId3"/>
            <a:stretch>
              <a:fillRect/>
            </a:stretch>
          </p:blipFill>
          <p:spPr>
            <a:xfrm>
              <a:off x="0" y="912893"/>
              <a:ext cx="6119734" cy="5946615"/>
            </a:xfrm>
            <a:prstGeom prst="rect">
              <a:avLst/>
            </a:prstGeom>
          </p:spPr>
        </p:pic>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44185DF8-6BAD-77C6-1912-25DE0CAE4E1B}"/>
                    </a:ext>
                  </a:extLst>
                </p14:cNvPr>
                <p14:cNvContentPartPr/>
                <p14:nvPr/>
              </p14:nvContentPartPr>
              <p14:xfrm>
                <a:off x="2222100" y="6399255"/>
                <a:ext cx="2305440" cy="49680"/>
              </p14:xfrm>
            </p:contentPart>
          </mc:Choice>
          <mc:Fallback xmlns="">
            <p:pic>
              <p:nvPicPr>
                <p:cNvPr id="6" name="Ink 5">
                  <a:extLst>
                    <a:ext uri="{FF2B5EF4-FFF2-40B4-BE49-F238E27FC236}">
                      <a16:creationId xmlns:a16="http://schemas.microsoft.com/office/drawing/2014/main" id="{44185DF8-6BAD-77C6-1912-25DE0CAE4E1B}"/>
                    </a:ext>
                  </a:extLst>
                </p:cNvPr>
                <p:cNvPicPr/>
                <p:nvPr/>
              </p:nvPicPr>
              <p:blipFill>
                <a:blip r:embed="rId5"/>
                <a:stretch>
                  <a:fillRect/>
                </a:stretch>
              </p:blipFill>
              <p:spPr>
                <a:xfrm>
                  <a:off x="2168460" y="6291255"/>
                  <a:ext cx="2413080" cy="2653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E992CE3A-C2BA-F792-F242-DAE9671BF5E6}"/>
                    </a:ext>
                  </a:extLst>
                </p14:cNvPr>
                <p14:cNvContentPartPr/>
                <p14:nvPr/>
              </p14:nvContentPartPr>
              <p14:xfrm>
                <a:off x="2562660" y="6593295"/>
                <a:ext cx="1750680" cy="11160"/>
              </p14:xfrm>
            </p:contentPart>
          </mc:Choice>
          <mc:Fallback xmlns="">
            <p:pic>
              <p:nvPicPr>
                <p:cNvPr id="8" name="Ink 7">
                  <a:extLst>
                    <a:ext uri="{FF2B5EF4-FFF2-40B4-BE49-F238E27FC236}">
                      <a16:creationId xmlns:a16="http://schemas.microsoft.com/office/drawing/2014/main" id="{E992CE3A-C2BA-F792-F242-DAE9671BF5E6}"/>
                    </a:ext>
                  </a:extLst>
                </p:cNvPr>
                <p:cNvPicPr/>
                <p:nvPr/>
              </p:nvPicPr>
              <p:blipFill>
                <a:blip r:embed="rId7"/>
                <a:stretch>
                  <a:fillRect/>
                </a:stretch>
              </p:blipFill>
              <p:spPr>
                <a:xfrm>
                  <a:off x="2508660" y="6485655"/>
                  <a:ext cx="1858320" cy="2268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8088D618-A193-70E1-DED9-F962F4F28893}"/>
                    </a:ext>
                  </a:extLst>
                </p14:cNvPr>
                <p14:cNvContentPartPr/>
                <p14:nvPr/>
              </p14:nvContentPartPr>
              <p14:xfrm>
                <a:off x="1219860" y="6700935"/>
                <a:ext cx="1401120" cy="58320"/>
              </p14:xfrm>
            </p:contentPart>
          </mc:Choice>
          <mc:Fallback xmlns="">
            <p:pic>
              <p:nvPicPr>
                <p:cNvPr id="10" name="Ink 9">
                  <a:extLst>
                    <a:ext uri="{FF2B5EF4-FFF2-40B4-BE49-F238E27FC236}">
                      <a16:creationId xmlns:a16="http://schemas.microsoft.com/office/drawing/2014/main" id="{8088D618-A193-70E1-DED9-F962F4F28893}"/>
                    </a:ext>
                  </a:extLst>
                </p:cNvPr>
                <p:cNvPicPr/>
                <p:nvPr/>
              </p:nvPicPr>
              <p:blipFill>
                <a:blip r:embed="rId9"/>
                <a:stretch>
                  <a:fillRect/>
                </a:stretch>
              </p:blipFill>
              <p:spPr>
                <a:xfrm>
                  <a:off x="1165860" y="6592935"/>
                  <a:ext cx="1508760" cy="2739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FCA77B67-01A7-9F40-39C2-C7666B259397}"/>
                    </a:ext>
                  </a:extLst>
                </p14:cNvPr>
                <p14:cNvContentPartPr/>
                <p14:nvPr/>
              </p14:nvContentPartPr>
              <p14:xfrm>
                <a:off x="4845781" y="6543085"/>
                <a:ext cx="549720" cy="39600"/>
              </p14:xfrm>
            </p:contentPart>
          </mc:Choice>
          <mc:Fallback xmlns="">
            <p:pic>
              <p:nvPicPr>
                <p:cNvPr id="11" name="Ink 10">
                  <a:extLst>
                    <a:ext uri="{FF2B5EF4-FFF2-40B4-BE49-F238E27FC236}">
                      <a16:creationId xmlns:a16="http://schemas.microsoft.com/office/drawing/2014/main" id="{FCA77B67-01A7-9F40-39C2-C7666B259397}"/>
                    </a:ext>
                  </a:extLst>
                </p:cNvPr>
                <p:cNvPicPr/>
                <p:nvPr/>
              </p:nvPicPr>
              <p:blipFill>
                <a:blip r:embed="rId11"/>
                <a:stretch>
                  <a:fillRect/>
                </a:stretch>
              </p:blipFill>
              <p:spPr>
                <a:xfrm>
                  <a:off x="4792141" y="6435085"/>
                  <a:ext cx="657360" cy="2552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3" name="Ink 12">
                  <a:extLst>
                    <a:ext uri="{FF2B5EF4-FFF2-40B4-BE49-F238E27FC236}">
                      <a16:creationId xmlns:a16="http://schemas.microsoft.com/office/drawing/2014/main" id="{6BB5EAA1-620B-E34B-C15F-54DB0FD0CB62}"/>
                    </a:ext>
                  </a:extLst>
                </p14:cNvPr>
                <p14:cNvContentPartPr/>
                <p14:nvPr/>
              </p14:nvContentPartPr>
              <p14:xfrm>
                <a:off x="485461" y="6707245"/>
                <a:ext cx="700560" cy="20160"/>
              </p14:xfrm>
            </p:contentPart>
          </mc:Choice>
          <mc:Fallback xmlns="">
            <p:pic>
              <p:nvPicPr>
                <p:cNvPr id="13" name="Ink 12">
                  <a:extLst>
                    <a:ext uri="{FF2B5EF4-FFF2-40B4-BE49-F238E27FC236}">
                      <a16:creationId xmlns:a16="http://schemas.microsoft.com/office/drawing/2014/main" id="{6BB5EAA1-620B-E34B-C15F-54DB0FD0CB62}"/>
                    </a:ext>
                  </a:extLst>
                </p:cNvPr>
                <p:cNvPicPr/>
                <p:nvPr/>
              </p:nvPicPr>
              <p:blipFill>
                <a:blip r:embed="rId13"/>
                <a:stretch>
                  <a:fillRect/>
                </a:stretch>
              </p:blipFill>
              <p:spPr>
                <a:xfrm>
                  <a:off x="431821" y="6599245"/>
                  <a:ext cx="808200" cy="235800"/>
                </a:xfrm>
                <a:prstGeom prst="rect">
                  <a:avLst/>
                </a:prstGeom>
              </p:spPr>
            </p:pic>
          </mc:Fallback>
        </mc:AlternateContent>
        <p:sp>
          <p:nvSpPr>
            <p:cNvPr id="14" name="TextBox 13">
              <a:extLst>
                <a:ext uri="{FF2B5EF4-FFF2-40B4-BE49-F238E27FC236}">
                  <a16:creationId xmlns:a16="http://schemas.microsoft.com/office/drawing/2014/main" id="{01591A2E-2C85-7B59-7866-9BBE2DD86102}"/>
                </a:ext>
              </a:extLst>
            </p:cNvPr>
            <p:cNvSpPr txBox="1"/>
            <p:nvPr/>
          </p:nvSpPr>
          <p:spPr>
            <a:xfrm>
              <a:off x="6119733" y="912893"/>
              <a:ext cx="6119733" cy="5852160"/>
            </a:xfrm>
            <a:prstGeom prst="rect">
              <a:avLst/>
            </a:prstGeom>
            <a:noFill/>
          </p:spPr>
          <p:txBody>
            <a:bodyPr wrap="square" rtlCol="0">
              <a:spAutoFit/>
            </a:bodyPr>
            <a:lstStyle/>
            <a:p>
              <a:r>
                <a:rPr lang="en-US" sz="1400" b="1" dirty="0"/>
                <a:t>Committee Chair Jim Brooks </a:t>
              </a:r>
              <a:r>
                <a:rPr lang="en-US" sz="1400" dirty="0"/>
                <a:t>delivered the “</a:t>
              </a:r>
              <a:r>
                <a:rPr lang="en-US" sz="1400" b="1" dirty="0"/>
                <a:t>Civility and Decorum</a:t>
              </a:r>
              <a:r>
                <a:rPr lang="en-US" sz="1400" dirty="0"/>
                <a:t>” reminder by walking to me, and  </a:t>
              </a:r>
              <a:r>
                <a:rPr lang="en-US" sz="1400" b="1" dirty="0"/>
                <a:t>looming over me.  I stood up and looked him straight in the eye.</a:t>
              </a:r>
            </a:p>
            <a:p>
              <a:r>
                <a:rPr lang="en-US" sz="1400" dirty="0"/>
                <a:t>	Three of my neighbors were in attendance, Jason Meyer, Katy Steig, and Kay Weeden, in addition to Mary Ann Zelmanski.  Thanks to you.</a:t>
              </a:r>
            </a:p>
            <a:p>
              <a:endParaRPr lang="en-US" sz="1400" dirty="0"/>
            </a:p>
            <a:p>
              <a:r>
                <a:rPr lang="en-US" sz="1400" dirty="0"/>
                <a:t>I had 3 minutes to speak.  I was simply trying to tell municipal services that:</a:t>
              </a:r>
            </a:p>
            <a:p>
              <a:r>
                <a:rPr lang="en-US" sz="1400" dirty="0"/>
                <a:t>	I was </a:t>
              </a:r>
              <a:r>
                <a:rPr lang="en-US" sz="1400" b="1" dirty="0"/>
                <a:t>speaking for the community</a:t>
              </a:r>
              <a:r>
                <a:rPr lang="en-US" sz="1400" dirty="0"/>
                <a:t>, but am not elected</a:t>
              </a:r>
            </a:p>
            <a:p>
              <a:r>
                <a:rPr lang="en-US" sz="1400" dirty="0"/>
                <a:t>	We were </a:t>
              </a:r>
              <a:r>
                <a:rPr lang="en-US" sz="1400" b="1" dirty="0"/>
                <a:t>extremely upset about the CML </a:t>
              </a:r>
            </a:p>
            <a:p>
              <a:r>
                <a:rPr lang="en-US" sz="1400" dirty="0"/>
                <a:t>	We were </a:t>
              </a:r>
              <a:r>
                <a:rPr lang="en-US" sz="1400" b="1" dirty="0"/>
                <a:t>actively looking into the situation</a:t>
              </a:r>
            </a:p>
            <a:p>
              <a:r>
                <a:rPr lang="en-US" sz="1400" dirty="0"/>
                <a:t>	We were a community with </a:t>
              </a:r>
              <a:r>
                <a:rPr lang="en-US" sz="1400" b="1" dirty="0"/>
                <a:t>limited means</a:t>
              </a:r>
              <a:r>
                <a:rPr lang="en-US" sz="1400" dirty="0"/>
                <a:t>, and this was quite a</a:t>
              </a:r>
              <a:r>
                <a:rPr lang="en-US" sz="1400" b="1" dirty="0"/>
                <a:t> shock </a:t>
              </a:r>
              <a:r>
                <a:rPr lang="en-US" sz="1400" dirty="0"/>
                <a:t>to us</a:t>
              </a:r>
            </a:p>
            <a:p>
              <a:r>
                <a:rPr lang="en-US" sz="1400" dirty="0"/>
                <a:t>	I mentioned that the water shut off extended into the </a:t>
              </a:r>
              <a:r>
                <a:rPr lang="en-US" sz="1400" b="1" dirty="0"/>
                <a:t>Winter Moratorium </a:t>
              </a:r>
              <a:r>
                <a:rPr lang="en-US" sz="1400" dirty="0"/>
                <a:t>		for utility preservation (Wisconsin law)</a:t>
              </a:r>
            </a:p>
            <a:p>
              <a:endParaRPr lang="en-US" sz="1400" dirty="0"/>
            </a:p>
            <a:p>
              <a:r>
                <a:rPr lang="en-US" sz="1400" dirty="0"/>
                <a:t>Brian Berquist (Managing partner; Town and Country Engineering), began a </a:t>
              </a:r>
              <a:r>
                <a:rPr lang="en-US" sz="1400" b="1" dirty="0"/>
                <a:t>lengthy diatribe</a:t>
              </a:r>
              <a:r>
                <a:rPr lang="en-US" sz="1400" dirty="0"/>
                <a:t> about communication, and how they were </a:t>
              </a:r>
              <a:r>
                <a:rPr lang="en-US" sz="1400" b="1" dirty="0"/>
                <a:t>looking into mailing, </a:t>
              </a:r>
              <a:r>
                <a:rPr lang="en-US" sz="1400" dirty="0"/>
                <a:t>etc. Brian said Town and Country Engineering is responsible for the CML </a:t>
              </a:r>
            </a:p>
            <a:p>
              <a:endParaRPr lang="en-US" sz="1400" dirty="0"/>
            </a:p>
            <a:p>
              <a:r>
                <a:rPr lang="en-US" sz="1400" dirty="0"/>
                <a:t>Jim Brooks later said that they do have an ordinance, and will use it punitively.  In other words, </a:t>
              </a:r>
              <a:r>
                <a:rPr lang="en-US" sz="1400" b="1" dirty="0"/>
                <a:t>we can, and will, turn your water off</a:t>
              </a:r>
              <a:r>
                <a:rPr lang="en-US" sz="1400" dirty="0"/>
                <a:t>.</a:t>
              </a:r>
            </a:p>
            <a:p>
              <a:endParaRPr lang="en-US" sz="1400" dirty="0"/>
            </a:p>
            <a:p>
              <a:r>
                <a:rPr lang="en-US" sz="1400" b="1" dirty="0"/>
                <a:t>Brian Berquist </a:t>
              </a:r>
              <a:r>
                <a:rPr lang="en-US" sz="1400" dirty="0"/>
                <a:t>said “</a:t>
              </a:r>
              <a:r>
                <a:rPr lang="en-US" sz="1400" b="1" dirty="0"/>
                <a:t>no one’s going to turn off your water</a:t>
              </a:r>
              <a:r>
                <a:rPr lang="en-US" sz="1400" dirty="0"/>
                <a:t>”.</a:t>
              </a:r>
            </a:p>
            <a:p>
              <a:r>
                <a:rPr lang="en-US" sz="1400" b="1" dirty="0"/>
                <a:t>Jim Brooks later said to me</a:t>
              </a:r>
              <a:r>
                <a:rPr lang="en-US" sz="1400" dirty="0"/>
                <a:t>, “</a:t>
              </a:r>
              <a:r>
                <a:rPr lang="en-US" sz="1400" b="1" dirty="0"/>
                <a:t>So you want the people drinking Lead</a:t>
              </a:r>
              <a:r>
                <a:rPr lang="en-US" sz="1400" dirty="0"/>
                <a:t>?”</a:t>
              </a:r>
            </a:p>
            <a:p>
              <a:endParaRPr lang="en-US" sz="1400" dirty="0"/>
            </a:p>
            <a:p>
              <a:r>
                <a:rPr lang="en-US" sz="1400" dirty="0"/>
                <a:t>At that point </a:t>
              </a:r>
              <a:r>
                <a:rPr lang="en-US" sz="1400" b="1" dirty="0"/>
                <a:t>I became quite upset</a:t>
              </a:r>
              <a:r>
                <a:rPr lang="en-US" sz="1400" dirty="0"/>
                <a:t>, as I’ve spent my </a:t>
              </a:r>
              <a:r>
                <a:rPr lang="en-US" sz="1400" b="1" dirty="0"/>
                <a:t>entire career </a:t>
              </a:r>
              <a:r>
                <a:rPr lang="en-US" sz="1400" dirty="0"/>
                <a:t>trying to </a:t>
              </a:r>
              <a:r>
                <a:rPr lang="en-US" sz="1400" b="1" dirty="0"/>
                <a:t>help people</a:t>
              </a:r>
              <a:r>
                <a:rPr lang="en-US" sz="1400" dirty="0"/>
                <a:t> through the manufacture of reagents used in </a:t>
              </a:r>
              <a:r>
                <a:rPr lang="en-US" sz="1400" b="1" dirty="0"/>
                <a:t>Genetic Technology</a:t>
              </a:r>
              <a:r>
                <a:rPr lang="en-US" sz="1400" dirty="0"/>
                <a:t>.</a:t>
              </a:r>
            </a:p>
            <a:p>
              <a:r>
                <a:rPr lang="en-US" sz="1400" dirty="0"/>
                <a:t>The </a:t>
              </a:r>
              <a:r>
                <a:rPr lang="en-US" sz="1400" b="1" dirty="0"/>
                <a:t>Mayor (Diane Duggan) called the police</a:t>
              </a:r>
              <a:r>
                <a:rPr lang="en-US" sz="1400" dirty="0"/>
                <a:t>, I finished what I had come to say, prior to being </a:t>
              </a:r>
              <a:r>
                <a:rPr lang="en-US" sz="1400" b="1" dirty="0"/>
                <a:t>interrupted by Brian Berquist</a:t>
              </a:r>
              <a:r>
                <a:rPr lang="en-US" sz="1400" dirty="0"/>
                <a:t>, and </a:t>
              </a:r>
              <a:r>
                <a:rPr lang="en-US" sz="1400" b="1" dirty="0"/>
                <a:t>insulted by Jim Brooks</a:t>
              </a:r>
              <a:r>
                <a:rPr lang="en-US" sz="1400" dirty="0"/>
                <a:t>.</a:t>
              </a:r>
            </a:p>
          </p:txBody>
        </p:sp>
        <mc:AlternateContent xmlns:mc="http://schemas.openxmlformats.org/markup-compatibility/2006" xmlns:p14="http://schemas.microsoft.com/office/powerpoint/2010/main">
          <mc:Choice Requires="p14">
            <p:contentPart p14:bwMode="auto" r:id="rId14">
              <p14:nvContentPartPr>
                <p14:cNvPr id="17" name="Ink 16">
                  <a:extLst>
                    <a:ext uri="{FF2B5EF4-FFF2-40B4-BE49-F238E27FC236}">
                      <a16:creationId xmlns:a16="http://schemas.microsoft.com/office/drawing/2014/main" id="{F2D027EB-36B0-83F4-0C26-9FD804BD283C}"/>
                    </a:ext>
                  </a:extLst>
                </p14:cNvPr>
                <p14:cNvContentPartPr/>
                <p14:nvPr/>
              </p14:nvContentPartPr>
              <p14:xfrm>
                <a:off x="1148695" y="2626126"/>
                <a:ext cx="1606320" cy="70200"/>
              </p14:xfrm>
            </p:contentPart>
          </mc:Choice>
          <mc:Fallback xmlns="">
            <p:pic>
              <p:nvPicPr>
                <p:cNvPr id="17" name="Ink 16">
                  <a:extLst>
                    <a:ext uri="{FF2B5EF4-FFF2-40B4-BE49-F238E27FC236}">
                      <a16:creationId xmlns:a16="http://schemas.microsoft.com/office/drawing/2014/main" id="{F2D027EB-36B0-83F4-0C26-9FD804BD283C}"/>
                    </a:ext>
                  </a:extLst>
                </p:cNvPr>
                <p:cNvPicPr/>
                <p:nvPr/>
              </p:nvPicPr>
              <p:blipFill>
                <a:blip r:embed="rId15"/>
                <a:stretch>
                  <a:fillRect/>
                </a:stretch>
              </p:blipFill>
              <p:spPr>
                <a:xfrm>
                  <a:off x="1094695" y="2518126"/>
                  <a:ext cx="1713960" cy="2858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9" name="Ink 18">
                  <a:extLst>
                    <a:ext uri="{FF2B5EF4-FFF2-40B4-BE49-F238E27FC236}">
                      <a16:creationId xmlns:a16="http://schemas.microsoft.com/office/drawing/2014/main" id="{EE2C1731-B03D-4CCD-11C3-92618FA616CF}"/>
                    </a:ext>
                  </a:extLst>
                </p14:cNvPr>
                <p14:cNvContentPartPr/>
                <p14:nvPr/>
              </p14:nvContentPartPr>
              <p14:xfrm>
                <a:off x="2942215" y="2626126"/>
                <a:ext cx="926640" cy="720"/>
              </p14:xfrm>
            </p:contentPart>
          </mc:Choice>
          <mc:Fallback xmlns="">
            <p:pic>
              <p:nvPicPr>
                <p:cNvPr id="19" name="Ink 18">
                  <a:extLst>
                    <a:ext uri="{FF2B5EF4-FFF2-40B4-BE49-F238E27FC236}">
                      <a16:creationId xmlns:a16="http://schemas.microsoft.com/office/drawing/2014/main" id="{EE2C1731-B03D-4CCD-11C3-92618FA616CF}"/>
                    </a:ext>
                  </a:extLst>
                </p:cNvPr>
                <p:cNvPicPr/>
                <p:nvPr/>
              </p:nvPicPr>
              <p:blipFill>
                <a:blip r:embed="rId17"/>
                <a:stretch>
                  <a:fillRect/>
                </a:stretch>
              </p:blipFill>
              <p:spPr>
                <a:xfrm>
                  <a:off x="2888215" y="2410126"/>
                  <a:ext cx="1034280"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1" name="Ink 20">
                  <a:extLst>
                    <a:ext uri="{FF2B5EF4-FFF2-40B4-BE49-F238E27FC236}">
                      <a16:creationId xmlns:a16="http://schemas.microsoft.com/office/drawing/2014/main" id="{64122FA9-4585-E6EA-6340-5B35223A3ECF}"/>
                    </a:ext>
                  </a:extLst>
                </p14:cNvPr>
                <p14:cNvContentPartPr/>
                <p14:nvPr/>
              </p14:nvContentPartPr>
              <p14:xfrm>
                <a:off x="4278535" y="2684446"/>
                <a:ext cx="739080" cy="720"/>
              </p14:xfrm>
            </p:contentPart>
          </mc:Choice>
          <mc:Fallback xmlns="">
            <p:pic>
              <p:nvPicPr>
                <p:cNvPr id="21" name="Ink 20">
                  <a:extLst>
                    <a:ext uri="{FF2B5EF4-FFF2-40B4-BE49-F238E27FC236}">
                      <a16:creationId xmlns:a16="http://schemas.microsoft.com/office/drawing/2014/main" id="{64122FA9-4585-E6EA-6340-5B35223A3ECF}"/>
                    </a:ext>
                  </a:extLst>
                </p:cNvPr>
                <p:cNvPicPr/>
                <p:nvPr/>
              </p:nvPicPr>
              <p:blipFill>
                <a:blip r:embed="rId19"/>
                <a:stretch>
                  <a:fillRect/>
                </a:stretch>
              </p:blipFill>
              <p:spPr>
                <a:xfrm>
                  <a:off x="4224535" y="2468446"/>
                  <a:ext cx="846720"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3" name="Ink 22">
                  <a:extLst>
                    <a:ext uri="{FF2B5EF4-FFF2-40B4-BE49-F238E27FC236}">
                      <a16:creationId xmlns:a16="http://schemas.microsoft.com/office/drawing/2014/main" id="{84E1CC1A-BE0A-AC1D-40B2-29261DD01AFC}"/>
                    </a:ext>
                  </a:extLst>
                </p14:cNvPr>
                <p14:cNvContentPartPr/>
                <p14:nvPr/>
              </p14:nvContentPartPr>
              <p14:xfrm>
                <a:off x="2473495" y="2895406"/>
                <a:ext cx="2696760" cy="720"/>
              </p14:xfrm>
            </p:contentPart>
          </mc:Choice>
          <mc:Fallback xmlns="">
            <p:pic>
              <p:nvPicPr>
                <p:cNvPr id="23" name="Ink 22">
                  <a:extLst>
                    <a:ext uri="{FF2B5EF4-FFF2-40B4-BE49-F238E27FC236}">
                      <a16:creationId xmlns:a16="http://schemas.microsoft.com/office/drawing/2014/main" id="{84E1CC1A-BE0A-AC1D-40B2-29261DD01AFC}"/>
                    </a:ext>
                  </a:extLst>
                </p:cNvPr>
                <p:cNvPicPr/>
                <p:nvPr/>
              </p:nvPicPr>
              <p:blipFill>
                <a:blip r:embed="rId21"/>
                <a:stretch>
                  <a:fillRect/>
                </a:stretch>
              </p:blipFill>
              <p:spPr>
                <a:xfrm>
                  <a:off x="2419495" y="2679406"/>
                  <a:ext cx="2804400" cy="432000"/>
                </a:xfrm>
                <a:prstGeom prst="rect">
                  <a:avLst/>
                </a:prstGeom>
              </p:spPr>
            </p:pic>
          </mc:Fallback>
        </mc:AlternateContent>
      </p:grpSp>
    </p:spTree>
    <p:extLst>
      <p:ext uri="{BB962C8B-B14F-4D97-AF65-F5344CB8AC3E}">
        <p14:creationId xmlns:p14="http://schemas.microsoft.com/office/powerpoint/2010/main" val="4264134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197C5-2046-CBE9-B595-09C68D8C871A}"/>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DF101257-6BB4-B34E-A637-5C5BC97BB9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7">
            <a:extLst>
              <a:ext uri="{FF2B5EF4-FFF2-40B4-BE49-F238E27FC236}">
                <a16:creationId xmlns:a16="http://schemas.microsoft.com/office/drawing/2014/main" id="{DBD15768-DDBF-09B9-C31F-F1E64E9435C5}"/>
              </a:ext>
            </a:extLst>
          </p:cNvPr>
          <p:cNvSpPr>
            <a:spLocks noGrp="1"/>
          </p:cNvSpPr>
          <p:nvPr>
            <p:ph type="title"/>
          </p:nvPr>
        </p:nvSpPr>
        <p:spPr>
          <a:xfrm>
            <a:off x="0" y="0"/>
            <a:ext cx="12192000" cy="914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fontScale="90000"/>
          </a:bodyPr>
          <a:lstStyle/>
          <a:p>
            <a:pPr algn="l"/>
            <a:r>
              <a:rPr lang="en-US" sz="2400" b="1" dirty="0">
                <a:latin typeface="+mj-lt"/>
                <a:cs typeface="+mj-cs"/>
              </a:rPr>
              <a:t>EPA Fraud in water system Science and Analysis  </a:t>
            </a:r>
            <a:r>
              <a:rPr lang="en-US" sz="2400" b="1" dirty="0">
                <a:solidFill>
                  <a:srgbClr val="00B050"/>
                </a:solidFill>
                <a:latin typeface="+mj-lt"/>
              </a:rPr>
              <a:t>Metallic</a:t>
            </a:r>
            <a:r>
              <a:rPr lang="en-US" sz="2400" b="1" dirty="0">
                <a:latin typeface="+mj-lt"/>
              </a:rPr>
              <a:t> and </a:t>
            </a:r>
            <a:r>
              <a:rPr lang="en-US" sz="2400" b="1" dirty="0">
                <a:solidFill>
                  <a:srgbClr val="FF0000"/>
                </a:solidFill>
                <a:latin typeface="+mj-lt"/>
              </a:rPr>
              <a:t>Ionic</a:t>
            </a:r>
            <a:r>
              <a:rPr lang="en-US" sz="2400" b="1" dirty="0">
                <a:latin typeface="+mj-lt"/>
              </a:rPr>
              <a:t> </a:t>
            </a:r>
            <a:r>
              <a:rPr lang="en-US" sz="2800" b="1" dirty="0">
                <a:latin typeface="+mj-lt"/>
              </a:rPr>
              <a:t>Lead </a:t>
            </a:r>
            <a:r>
              <a:rPr lang="en-US" sz="2400" b="1" dirty="0">
                <a:latin typeface="+mj-lt"/>
              </a:rPr>
              <a:t>in our water supply, in the</a:t>
            </a:r>
            <a:br>
              <a:rPr lang="en-US" sz="2400" b="1" dirty="0">
                <a:latin typeface="+mj-lt"/>
              </a:rPr>
            </a:br>
            <a:r>
              <a:rPr lang="en-US" sz="2400" b="1" dirty="0">
                <a:solidFill>
                  <a:srgbClr val="FF0000"/>
                </a:solidFill>
                <a:latin typeface="+mj-lt"/>
              </a:rPr>
              <a:t>United</a:t>
            </a:r>
            <a:r>
              <a:rPr lang="en-US" sz="2400" b="1" dirty="0">
                <a:latin typeface="+mj-lt"/>
              </a:rPr>
              <a:t> </a:t>
            </a:r>
            <a:r>
              <a:rPr lang="en-US" sz="2400" b="1" dirty="0">
                <a:solidFill>
                  <a:schemeClr val="bg1"/>
                </a:solidFill>
                <a:latin typeface="+mj-lt"/>
              </a:rPr>
              <a:t>States</a:t>
            </a:r>
            <a:r>
              <a:rPr lang="en-US" sz="2400" b="1" dirty="0">
                <a:latin typeface="+mj-lt"/>
              </a:rPr>
              <a:t> of </a:t>
            </a:r>
            <a:r>
              <a:rPr lang="en-US" sz="2400" b="1" dirty="0">
                <a:solidFill>
                  <a:srgbClr val="002060"/>
                </a:solidFill>
                <a:latin typeface="+mj-lt"/>
              </a:rPr>
              <a:t>America	Sequence of Events in Evansville WI, and documentation  </a:t>
            </a:r>
            <a:r>
              <a:rPr lang="en-US" sz="2400" b="1" dirty="0">
                <a:solidFill>
                  <a:srgbClr val="FF0000"/>
                </a:solidFill>
                <a:latin typeface="+mj-lt"/>
              </a:rPr>
              <a:t>Oct 10, 2024</a:t>
            </a:r>
            <a:br>
              <a:rPr lang="en-US" sz="2400" b="1" dirty="0">
                <a:latin typeface="+mj-lt"/>
              </a:rPr>
            </a:br>
            <a:r>
              <a:rPr lang="en-US" sz="2400" b="1" dirty="0">
                <a:latin typeface="+mj-lt"/>
              </a:rPr>
              <a:t>Oct. 10 meeting with Town and Country Engineering</a:t>
            </a:r>
            <a:endParaRPr lang="en-US" sz="2400" b="1" dirty="0">
              <a:latin typeface="+mj-lt"/>
              <a:cs typeface="+mj-cs"/>
            </a:endParaRPr>
          </a:p>
        </p:txBody>
      </p:sp>
      <p:grpSp>
        <p:nvGrpSpPr>
          <p:cNvPr id="2" name="Group 1">
            <a:extLst>
              <a:ext uri="{FF2B5EF4-FFF2-40B4-BE49-F238E27FC236}">
                <a16:creationId xmlns:a16="http://schemas.microsoft.com/office/drawing/2014/main" id="{C577A5A7-8292-A548-54CD-21E54D31214A}"/>
              </a:ext>
            </a:extLst>
          </p:cNvPr>
          <p:cNvGrpSpPr/>
          <p:nvPr/>
        </p:nvGrpSpPr>
        <p:grpSpPr>
          <a:xfrm>
            <a:off x="-8406" y="922180"/>
            <a:ext cx="12200405" cy="5963530"/>
            <a:chOff x="-8406" y="922180"/>
            <a:chExt cx="12200405" cy="5963530"/>
          </a:xfrm>
        </p:grpSpPr>
        <p:pic>
          <p:nvPicPr>
            <p:cNvPr id="3" name="Picture 2">
              <a:extLst>
                <a:ext uri="{FF2B5EF4-FFF2-40B4-BE49-F238E27FC236}">
                  <a16:creationId xmlns:a16="http://schemas.microsoft.com/office/drawing/2014/main" id="{15473F07-C10A-FDDB-5F76-F4B643BDB923}"/>
                </a:ext>
              </a:extLst>
            </p:cNvPr>
            <p:cNvPicPr>
              <a:picLocks noChangeAspect="1"/>
            </p:cNvPicPr>
            <p:nvPr/>
          </p:nvPicPr>
          <p:blipFill>
            <a:blip r:embed="rId3"/>
            <a:stretch>
              <a:fillRect/>
            </a:stretch>
          </p:blipFill>
          <p:spPr>
            <a:xfrm>
              <a:off x="-8406" y="922180"/>
              <a:ext cx="6072094" cy="3657600"/>
            </a:xfrm>
            <a:prstGeom prst="rect">
              <a:avLst/>
            </a:prstGeom>
          </p:spPr>
        </p:pic>
        <p:pic>
          <p:nvPicPr>
            <p:cNvPr id="5" name="Picture 4">
              <a:extLst>
                <a:ext uri="{FF2B5EF4-FFF2-40B4-BE49-F238E27FC236}">
                  <a16:creationId xmlns:a16="http://schemas.microsoft.com/office/drawing/2014/main" id="{E3D59197-1540-4960-A85E-4DCE94667201}"/>
                </a:ext>
              </a:extLst>
            </p:cNvPr>
            <p:cNvPicPr>
              <a:picLocks noChangeAspect="1"/>
            </p:cNvPicPr>
            <p:nvPr/>
          </p:nvPicPr>
          <p:blipFill>
            <a:blip r:embed="rId4"/>
            <a:stretch>
              <a:fillRect/>
            </a:stretch>
          </p:blipFill>
          <p:spPr>
            <a:xfrm>
              <a:off x="5943600" y="4057662"/>
              <a:ext cx="6248399" cy="2828048"/>
            </a:xfrm>
            <a:prstGeom prst="rect">
              <a:avLst/>
            </a:prstGeom>
          </p:spPr>
        </p:pic>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3FD1802A-4628-4254-C11B-188B5E4BDE61}"/>
                    </a:ext>
                  </a:extLst>
                </p14:cNvPr>
                <p14:cNvContentPartPr/>
                <p14:nvPr/>
              </p14:nvContentPartPr>
              <p14:xfrm>
                <a:off x="2635767" y="1157362"/>
                <a:ext cx="788400" cy="360"/>
              </p14:xfrm>
            </p:contentPart>
          </mc:Choice>
          <mc:Fallback xmlns="">
            <p:pic>
              <p:nvPicPr>
                <p:cNvPr id="8" name="Ink 7">
                  <a:extLst>
                    <a:ext uri="{FF2B5EF4-FFF2-40B4-BE49-F238E27FC236}">
                      <a16:creationId xmlns:a16="http://schemas.microsoft.com/office/drawing/2014/main" id="{3FD1802A-4628-4254-C11B-188B5E4BDE61}"/>
                    </a:ext>
                  </a:extLst>
                </p:cNvPr>
                <p:cNvPicPr/>
                <p:nvPr/>
              </p:nvPicPr>
              <p:blipFill>
                <a:blip r:embed="rId6"/>
                <a:stretch>
                  <a:fillRect/>
                </a:stretch>
              </p:blipFill>
              <p:spPr>
                <a:xfrm>
                  <a:off x="2581767" y="1049362"/>
                  <a:ext cx="89604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0AB13DF5-9751-FB94-75D4-9C36AD6C7E8E}"/>
                    </a:ext>
                  </a:extLst>
                </p14:cNvPr>
                <p14:cNvContentPartPr/>
                <p14:nvPr/>
              </p14:nvContentPartPr>
              <p14:xfrm>
                <a:off x="2117368" y="4340312"/>
                <a:ext cx="3676320" cy="117720"/>
              </p14:xfrm>
            </p:contentPart>
          </mc:Choice>
          <mc:Fallback xmlns="">
            <p:pic>
              <p:nvPicPr>
                <p:cNvPr id="9" name="Ink 8">
                  <a:extLst>
                    <a:ext uri="{FF2B5EF4-FFF2-40B4-BE49-F238E27FC236}">
                      <a16:creationId xmlns:a16="http://schemas.microsoft.com/office/drawing/2014/main" id="{0AB13DF5-9751-FB94-75D4-9C36AD6C7E8E}"/>
                    </a:ext>
                  </a:extLst>
                </p:cNvPr>
                <p:cNvPicPr/>
                <p:nvPr/>
              </p:nvPicPr>
              <p:blipFill>
                <a:blip r:embed="rId8"/>
                <a:stretch>
                  <a:fillRect/>
                </a:stretch>
              </p:blipFill>
              <p:spPr>
                <a:xfrm>
                  <a:off x="2063368" y="4232312"/>
                  <a:ext cx="3783960" cy="3333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16CF426A-CFEF-41C0-FDBD-3C4A2B2A2867}"/>
                    </a:ext>
                  </a:extLst>
                </p14:cNvPr>
                <p14:cNvContentPartPr/>
                <p14:nvPr/>
              </p14:nvContentPartPr>
              <p14:xfrm>
                <a:off x="192088" y="4456592"/>
                <a:ext cx="3157920" cy="96840"/>
              </p14:xfrm>
            </p:contentPart>
          </mc:Choice>
          <mc:Fallback xmlns="">
            <p:pic>
              <p:nvPicPr>
                <p:cNvPr id="10" name="Ink 9">
                  <a:extLst>
                    <a:ext uri="{FF2B5EF4-FFF2-40B4-BE49-F238E27FC236}">
                      <a16:creationId xmlns:a16="http://schemas.microsoft.com/office/drawing/2014/main" id="{16CF426A-CFEF-41C0-FDBD-3C4A2B2A2867}"/>
                    </a:ext>
                  </a:extLst>
                </p:cNvPr>
                <p:cNvPicPr/>
                <p:nvPr/>
              </p:nvPicPr>
              <p:blipFill>
                <a:blip r:embed="rId10"/>
                <a:stretch>
                  <a:fillRect/>
                </a:stretch>
              </p:blipFill>
              <p:spPr>
                <a:xfrm>
                  <a:off x="138088" y="4348592"/>
                  <a:ext cx="3265560" cy="3124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1" name="Ink 10">
                  <a:extLst>
                    <a:ext uri="{FF2B5EF4-FFF2-40B4-BE49-F238E27FC236}">
                      <a16:creationId xmlns:a16="http://schemas.microsoft.com/office/drawing/2014/main" id="{F1123AC1-52C0-00A6-58C0-3C5241847F46}"/>
                    </a:ext>
                  </a:extLst>
                </p14:cNvPr>
                <p14:cNvContentPartPr/>
                <p14:nvPr/>
              </p14:nvContentPartPr>
              <p14:xfrm>
                <a:off x="6053968" y="6573752"/>
                <a:ext cx="1006920" cy="30600"/>
              </p14:xfrm>
            </p:contentPart>
          </mc:Choice>
          <mc:Fallback xmlns="">
            <p:pic>
              <p:nvPicPr>
                <p:cNvPr id="11" name="Ink 10">
                  <a:extLst>
                    <a:ext uri="{FF2B5EF4-FFF2-40B4-BE49-F238E27FC236}">
                      <a16:creationId xmlns:a16="http://schemas.microsoft.com/office/drawing/2014/main" id="{F1123AC1-52C0-00A6-58C0-3C5241847F46}"/>
                    </a:ext>
                  </a:extLst>
                </p:cNvPr>
                <p:cNvPicPr/>
                <p:nvPr/>
              </p:nvPicPr>
              <p:blipFill>
                <a:blip r:embed="rId12"/>
                <a:stretch>
                  <a:fillRect/>
                </a:stretch>
              </p:blipFill>
              <p:spPr>
                <a:xfrm>
                  <a:off x="5999949" y="6465752"/>
                  <a:ext cx="1114598" cy="2462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4" name="Ink 13">
                  <a:extLst>
                    <a:ext uri="{FF2B5EF4-FFF2-40B4-BE49-F238E27FC236}">
                      <a16:creationId xmlns:a16="http://schemas.microsoft.com/office/drawing/2014/main" id="{08258C9A-71C3-7CBE-661E-1F218F9C6A0D}"/>
                    </a:ext>
                  </a:extLst>
                </p14:cNvPr>
                <p14:cNvContentPartPr/>
                <p14:nvPr/>
              </p14:nvContentPartPr>
              <p14:xfrm>
                <a:off x="144208" y="3667112"/>
                <a:ext cx="520200" cy="29160"/>
              </p14:xfrm>
            </p:contentPart>
          </mc:Choice>
          <mc:Fallback xmlns="">
            <p:pic>
              <p:nvPicPr>
                <p:cNvPr id="14" name="Ink 13">
                  <a:extLst>
                    <a:ext uri="{FF2B5EF4-FFF2-40B4-BE49-F238E27FC236}">
                      <a16:creationId xmlns:a16="http://schemas.microsoft.com/office/drawing/2014/main" id="{08258C9A-71C3-7CBE-661E-1F218F9C6A0D}"/>
                    </a:ext>
                  </a:extLst>
                </p:cNvPr>
                <p:cNvPicPr/>
                <p:nvPr/>
              </p:nvPicPr>
              <p:blipFill>
                <a:blip r:embed="rId14"/>
                <a:stretch>
                  <a:fillRect/>
                </a:stretch>
              </p:blipFill>
              <p:spPr>
                <a:xfrm>
                  <a:off x="90208" y="3559112"/>
                  <a:ext cx="627840" cy="2448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5" name="Ink 14">
                  <a:extLst>
                    <a:ext uri="{FF2B5EF4-FFF2-40B4-BE49-F238E27FC236}">
                      <a16:creationId xmlns:a16="http://schemas.microsoft.com/office/drawing/2014/main" id="{337DB381-1C5F-C971-7BE6-4F581A7D0BF0}"/>
                    </a:ext>
                  </a:extLst>
                </p14:cNvPr>
                <p14:cNvContentPartPr/>
                <p14:nvPr/>
              </p14:nvContentPartPr>
              <p14:xfrm>
                <a:off x="1741888" y="4186232"/>
                <a:ext cx="307080" cy="10440"/>
              </p14:xfrm>
            </p:contentPart>
          </mc:Choice>
          <mc:Fallback xmlns="">
            <p:pic>
              <p:nvPicPr>
                <p:cNvPr id="15" name="Ink 14">
                  <a:extLst>
                    <a:ext uri="{FF2B5EF4-FFF2-40B4-BE49-F238E27FC236}">
                      <a16:creationId xmlns:a16="http://schemas.microsoft.com/office/drawing/2014/main" id="{337DB381-1C5F-C971-7BE6-4F581A7D0BF0}"/>
                    </a:ext>
                  </a:extLst>
                </p:cNvPr>
                <p:cNvPicPr/>
                <p:nvPr/>
              </p:nvPicPr>
              <p:blipFill>
                <a:blip r:embed="rId16"/>
                <a:stretch>
                  <a:fillRect/>
                </a:stretch>
              </p:blipFill>
              <p:spPr>
                <a:xfrm>
                  <a:off x="1687888" y="4078232"/>
                  <a:ext cx="414720" cy="2260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6" name="Ink 15">
                  <a:extLst>
                    <a:ext uri="{FF2B5EF4-FFF2-40B4-BE49-F238E27FC236}">
                      <a16:creationId xmlns:a16="http://schemas.microsoft.com/office/drawing/2014/main" id="{B9EB582E-B1F5-6152-A347-9AF1CEFD9387}"/>
                    </a:ext>
                  </a:extLst>
                </p14:cNvPr>
                <p14:cNvContentPartPr/>
                <p14:nvPr/>
              </p14:nvContentPartPr>
              <p14:xfrm>
                <a:off x="6015808" y="4263632"/>
                <a:ext cx="650520" cy="49320"/>
              </p14:xfrm>
            </p:contentPart>
          </mc:Choice>
          <mc:Fallback xmlns="">
            <p:pic>
              <p:nvPicPr>
                <p:cNvPr id="16" name="Ink 15">
                  <a:extLst>
                    <a:ext uri="{FF2B5EF4-FFF2-40B4-BE49-F238E27FC236}">
                      <a16:creationId xmlns:a16="http://schemas.microsoft.com/office/drawing/2014/main" id="{B9EB582E-B1F5-6152-A347-9AF1CEFD9387}"/>
                    </a:ext>
                  </a:extLst>
                </p:cNvPr>
                <p:cNvPicPr/>
                <p:nvPr/>
              </p:nvPicPr>
              <p:blipFill>
                <a:blip r:embed="rId18"/>
                <a:stretch>
                  <a:fillRect/>
                </a:stretch>
              </p:blipFill>
              <p:spPr>
                <a:xfrm>
                  <a:off x="5961808" y="4154838"/>
                  <a:ext cx="758160" cy="266546"/>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7" name="Ink 16">
                  <a:extLst>
                    <a:ext uri="{FF2B5EF4-FFF2-40B4-BE49-F238E27FC236}">
                      <a16:creationId xmlns:a16="http://schemas.microsoft.com/office/drawing/2014/main" id="{9C93AA35-D1F3-DAF4-A0A4-2E091DB0B878}"/>
                    </a:ext>
                  </a:extLst>
                </p14:cNvPr>
                <p14:cNvContentPartPr/>
                <p14:nvPr/>
              </p14:nvContentPartPr>
              <p14:xfrm>
                <a:off x="6063688" y="5043392"/>
                <a:ext cx="547920" cy="77400"/>
              </p14:xfrm>
            </p:contentPart>
          </mc:Choice>
          <mc:Fallback xmlns="">
            <p:pic>
              <p:nvPicPr>
                <p:cNvPr id="17" name="Ink 16">
                  <a:extLst>
                    <a:ext uri="{FF2B5EF4-FFF2-40B4-BE49-F238E27FC236}">
                      <a16:creationId xmlns:a16="http://schemas.microsoft.com/office/drawing/2014/main" id="{9C93AA35-D1F3-DAF4-A0A4-2E091DB0B878}"/>
                    </a:ext>
                  </a:extLst>
                </p:cNvPr>
                <p:cNvPicPr/>
                <p:nvPr/>
              </p:nvPicPr>
              <p:blipFill>
                <a:blip r:embed="rId20"/>
                <a:stretch>
                  <a:fillRect/>
                </a:stretch>
              </p:blipFill>
              <p:spPr>
                <a:xfrm>
                  <a:off x="6009688" y="4934887"/>
                  <a:ext cx="655560" cy="294048"/>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8" name="Ink 17">
                  <a:extLst>
                    <a:ext uri="{FF2B5EF4-FFF2-40B4-BE49-F238E27FC236}">
                      <a16:creationId xmlns:a16="http://schemas.microsoft.com/office/drawing/2014/main" id="{742B9522-B571-A772-ECFB-98E608291695}"/>
                    </a:ext>
                  </a:extLst>
                </p14:cNvPr>
                <p14:cNvContentPartPr/>
                <p14:nvPr/>
              </p14:nvContentPartPr>
              <p14:xfrm>
                <a:off x="7757848" y="5592392"/>
                <a:ext cx="468720" cy="360"/>
              </p14:xfrm>
            </p:contentPart>
          </mc:Choice>
          <mc:Fallback xmlns="">
            <p:pic>
              <p:nvPicPr>
                <p:cNvPr id="18" name="Ink 17">
                  <a:extLst>
                    <a:ext uri="{FF2B5EF4-FFF2-40B4-BE49-F238E27FC236}">
                      <a16:creationId xmlns:a16="http://schemas.microsoft.com/office/drawing/2014/main" id="{742B9522-B571-A772-ECFB-98E608291695}"/>
                    </a:ext>
                  </a:extLst>
                </p:cNvPr>
                <p:cNvPicPr/>
                <p:nvPr/>
              </p:nvPicPr>
              <p:blipFill>
                <a:blip r:embed="rId22"/>
                <a:stretch>
                  <a:fillRect/>
                </a:stretch>
              </p:blipFill>
              <p:spPr>
                <a:xfrm>
                  <a:off x="7703848" y="5484392"/>
                  <a:ext cx="576360" cy="216000"/>
                </a:xfrm>
                <a:prstGeom prst="rect">
                  <a:avLst/>
                </a:prstGeom>
              </p:spPr>
            </p:pic>
          </mc:Fallback>
        </mc:AlternateContent>
        <p:sp>
          <p:nvSpPr>
            <p:cNvPr id="19" name="TextBox 18">
              <a:extLst>
                <a:ext uri="{FF2B5EF4-FFF2-40B4-BE49-F238E27FC236}">
                  <a16:creationId xmlns:a16="http://schemas.microsoft.com/office/drawing/2014/main" id="{35F8B464-4B01-6142-7E1C-59FFD79166D3}"/>
                </a:ext>
              </a:extLst>
            </p:cNvPr>
            <p:cNvSpPr txBox="1"/>
            <p:nvPr/>
          </p:nvSpPr>
          <p:spPr>
            <a:xfrm>
              <a:off x="6072095" y="990600"/>
              <a:ext cx="6072094" cy="2308324"/>
            </a:xfrm>
            <a:prstGeom prst="rect">
              <a:avLst/>
            </a:prstGeom>
            <a:noFill/>
          </p:spPr>
          <p:txBody>
            <a:bodyPr wrap="square" rtlCol="0">
              <a:spAutoFit/>
            </a:bodyPr>
            <a:lstStyle/>
            <a:p>
              <a:r>
                <a:rPr lang="en-US" dirty="0"/>
                <a:t>1) This meeting was to go over communications.  It was not what I wanted to spend time on </a:t>
              </a:r>
            </a:p>
            <a:p>
              <a:endParaRPr lang="en-US" dirty="0"/>
            </a:p>
            <a:p>
              <a:r>
                <a:rPr lang="en-US" dirty="0"/>
                <a:t>2) I told my neighbors that it would be a waste of time, and it pretty much was.  We did learn some things, though, and also asked Town and Country to read (Slide 60, Apr. 4 2024 letter) :</a:t>
              </a:r>
            </a:p>
            <a:p>
              <a:endParaRPr lang="en-US" dirty="0"/>
            </a:p>
            <a:p>
              <a:endParaRPr lang="en-US" dirty="0"/>
            </a:p>
          </p:txBody>
        </p:sp>
        <p:pic>
          <p:nvPicPr>
            <p:cNvPr id="21" name="Picture 20">
              <a:extLst>
                <a:ext uri="{FF2B5EF4-FFF2-40B4-BE49-F238E27FC236}">
                  <a16:creationId xmlns:a16="http://schemas.microsoft.com/office/drawing/2014/main" id="{617AAA91-8A0D-2366-5E5A-AE0D18266F23}"/>
                </a:ext>
              </a:extLst>
            </p:cNvPr>
            <p:cNvPicPr>
              <a:picLocks noChangeAspect="1"/>
            </p:cNvPicPr>
            <p:nvPr/>
          </p:nvPicPr>
          <p:blipFill>
            <a:blip r:embed="rId23"/>
            <a:stretch>
              <a:fillRect/>
            </a:stretch>
          </p:blipFill>
          <p:spPr>
            <a:xfrm>
              <a:off x="6400800" y="2699848"/>
              <a:ext cx="5133789" cy="1078295"/>
            </a:xfrm>
            <a:prstGeom prst="rect">
              <a:avLst/>
            </a:prstGeom>
          </p:spPr>
        </p:pic>
        <p:sp>
          <p:nvSpPr>
            <p:cNvPr id="22" name="TextBox 21">
              <a:extLst>
                <a:ext uri="{FF2B5EF4-FFF2-40B4-BE49-F238E27FC236}">
                  <a16:creationId xmlns:a16="http://schemas.microsoft.com/office/drawing/2014/main" id="{E18FC499-CA70-C732-C03E-E0EC1BC87308}"/>
                </a:ext>
              </a:extLst>
            </p:cNvPr>
            <p:cNvSpPr txBox="1"/>
            <p:nvPr/>
          </p:nvSpPr>
          <p:spPr>
            <a:xfrm>
              <a:off x="0" y="4648200"/>
              <a:ext cx="5943599" cy="2062103"/>
            </a:xfrm>
            <a:prstGeom prst="rect">
              <a:avLst/>
            </a:prstGeom>
            <a:noFill/>
          </p:spPr>
          <p:txBody>
            <a:bodyPr wrap="square" rtlCol="0">
              <a:spAutoFit/>
            </a:bodyPr>
            <a:lstStyle/>
            <a:p>
              <a:r>
                <a:rPr lang="en-US" sz="1600" dirty="0"/>
                <a:t>3) </a:t>
              </a:r>
              <a:r>
                <a:rPr lang="en-US" sz="1600" b="1" dirty="0"/>
                <a:t>July 16 letter:  </a:t>
              </a:r>
              <a:r>
                <a:rPr lang="en-US" sz="1600" dirty="0"/>
                <a:t>This is one of the many lies, but the central one:</a:t>
              </a:r>
            </a:p>
            <a:p>
              <a:r>
                <a:rPr lang="en-US" sz="1600" dirty="0"/>
                <a:t>The City (Jason Sergeant and Mayor Diane Duggan) lied to us in April 2024, saying that the lateral replacement was </a:t>
              </a:r>
              <a:r>
                <a:rPr lang="en-US" sz="1600" b="1" dirty="0"/>
                <a:t>optional.</a:t>
              </a:r>
            </a:p>
            <a:p>
              <a:endParaRPr lang="en-US" sz="1600" dirty="0"/>
            </a:p>
            <a:p>
              <a:r>
                <a:rPr lang="en-US" sz="1600" dirty="0"/>
                <a:t>4) But in September 2024, Lateral replacement became </a:t>
              </a:r>
              <a:r>
                <a:rPr lang="en-US" sz="1600" b="1" dirty="0"/>
                <a:t>mandatory.</a:t>
              </a:r>
              <a:r>
                <a:rPr lang="en-US" sz="1600" dirty="0"/>
                <a:t>  This letter proves the </a:t>
              </a:r>
              <a:r>
                <a:rPr lang="en-US" sz="1600" b="1" dirty="0"/>
                <a:t>intent to lie</a:t>
              </a:r>
              <a:r>
                <a:rPr lang="en-US" sz="1600" dirty="0"/>
                <a:t>, then force us to replace laterals, was agreed upon and known since, </a:t>
              </a:r>
              <a:r>
                <a:rPr lang="en-US" sz="1600" b="1" dirty="0"/>
                <a:t>or before July 16, 2024</a:t>
              </a:r>
              <a:r>
                <a:rPr lang="en-US" sz="1600" dirty="0"/>
                <a:t>.</a:t>
              </a:r>
            </a:p>
            <a:p>
              <a:r>
                <a:rPr lang="en-US" sz="1600" dirty="0"/>
                <a:t>This letter was </a:t>
              </a:r>
              <a:r>
                <a:rPr lang="en-US" sz="1600" b="1" dirty="0"/>
                <a:t>not delivered </a:t>
              </a:r>
              <a:r>
                <a:rPr lang="en-US" sz="1600" dirty="0"/>
                <a:t>vis USPS, and was </a:t>
              </a:r>
              <a:r>
                <a:rPr lang="en-US" sz="1600" b="1" dirty="0"/>
                <a:t>not taped to our doors</a:t>
              </a:r>
            </a:p>
          </p:txBody>
        </p:sp>
      </p:grpSp>
    </p:spTree>
    <p:extLst>
      <p:ext uri="{BB962C8B-B14F-4D97-AF65-F5344CB8AC3E}">
        <p14:creationId xmlns:p14="http://schemas.microsoft.com/office/powerpoint/2010/main" val="12873114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65363-480A-D43F-B0F1-BA20D0368958}"/>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265990BF-703D-1A6D-52A7-EBCB68025C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7">
            <a:extLst>
              <a:ext uri="{FF2B5EF4-FFF2-40B4-BE49-F238E27FC236}">
                <a16:creationId xmlns:a16="http://schemas.microsoft.com/office/drawing/2014/main" id="{19FC8778-E602-4E53-CE5D-37EA107CACA1}"/>
              </a:ext>
            </a:extLst>
          </p:cNvPr>
          <p:cNvSpPr>
            <a:spLocks noGrp="1"/>
          </p:cNvSpPr>
          <p:nvPr>
            <p:ph type="title"/>
          </p:nvPr>
        </p:nvSpPr>
        <p:spPr>
          <a:xfrm>
            <a:off x="0" y="0"/>
            <a:ext cx="12192000" cy="914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fontScale="90000"/>
          </a:bodyPr>
          <a:lstStyle/>
          <a:p>
            <a:pPr algn="l"/>
            <a:r>
              <a:rPr lang="en-US" sz="2400" b="1" dirty="0">
                <a:latin typeface="+mj-lt"/>
                <a:cs typeface="+mj-cs"/>
              </a:rPr>
              <a:t>EPA Fraud in water system Science and Analysis  </a:t>
            </a:r>
            <a:r>
              <a:rPr lang="en-US" sz="2400" b="1" dirty="0">
                <a:solidFill>
                  <a:srgbClr val="00B050"/>
                </a:solidFill>
                <a:latin typeface="+mj-lt"/>
              </a:rPr>
              <a:t>Metallic</a:t>
            </a:r>
            <a:r>
              <a:rPr lang="en-US" sz="2400" b="1" dirty="0">
                <a:latin typeface="+mj-lt"/>
              </a:rPr>
              <a:t> and </a:t>
            </a:r>
            <a:r>
              <a:rPr lang="en-US" sz="2400" b="1" dirty="0">
                <a:solidFill>
                  <a:srgbClr val="FF0000"/>
                </a:solidFill>
                <a:latin typeface="+mj-lt"/>
              </a:rPr>
              <a:t>Ionic</a:t>
            </a:r>
            <a:r>
              <a:rPr lang="en-US" sz="2400" b="1" dirty="0">
                <a:latin typeface="+mj-lt"/>
              </a:rPr>
              <a:t> </a:t>
            </a:r>
            <a:r>
              <a:rPr lang="en-US" sz="2800" b="1" dirty="0">
                <a:latin typeface="+mj-lt"/>
              </a:rPr>
              <a:t>Lead </a:t>
            </a:r>
            <a:r>
              <a:rPr lang="en-US" sz="2400" b="1" dirty="0">
                <a:latin typeface="+mj-lt"/>
              </a:rPr>
              <a:t>in our water supply, in the</a:t>
            </a:r>
            <a:br>
              <a:rPr lang="en-US" sz="2400" b="1" dirty="0">
                <a:latin typeface="+mj-lt"/>
              </a:rPr>
            </a:br>
            <a:r>
              <a:rPr lang="en-US" sz="2400" b="1" dirty="0">
                <a:solidFill>
                  <a:srgbClr val="FF0000"/>
                </a:solidFill>
                <a:latin typeface="+mj-lt"/>
              </a:rPr>
              <a:t>United</a:t>
            </a:r>
            <a:r>
              <a:rPr lang="en-US" sz="2400" b="1" dirty="0">
                <a:latin typeface="+mj-lt"/>
              </a:rPr>
              <a:t> </a:t>
            </a:r>
            <a:r>
              <a:rPr lang="en-US" sz="2400" b="1" dirty="0">
                <a:solidFill>
                  <a:schemeClr val="bg1"/>
                </a:solidFill>
                <a:latin typeface="+mj-lt"/>
              </a:rPr>
              <a:t>States</a:t>
            </a:r>
            <a:r>
              <a:rPr lang="en-US" sz="2400" b="1" dirty="0">
                <a:latin typeface="+mj-lt"/>
              </a:rPr>
              <a:t> of </a:t>
            </a:r>
            <a:r>
              <a:rPr lang="en-US" sz="2400" b="1" dirty="0">
                <a:solidFill>
                  <a:srgbClr val="002060"/>
                </a:solidFill>
                <a:latin typeface="+mj-lt"/>
              </a:rPr>
              <a:t>America	Sequence of Events in Evansville WI, and documentation</a:t>
            </a:r>
            <a:br>
              <a:rPr lang="en-US" sz="2400" b="1" dirty="0">
                <a:latin typeface="+mj-lt"/>
              </a:rPr>
            </a:br>
            <a:r>
              <a:rPr lang="en-US" sz="3100" b="1" dirty="0">
                <a:solidFill>
                  <a:srgbClr val="00B050"/>
                </a:solidFill>
                <a:latin typeface="+mj-lt"/>
              </a:rPr>
              <a:t>Public Services Commission, Madison, WI, </a:t>
            </a:r>
            <a:r>
              <a:rPr lang="en-US" sz="2700" b="1" dirty="0">
                <a:solidFill>
                  <a:srgbClr val="FF0000"/>
                </a:solidFill>
                <a:latin typeface="+mj-lt"/>
              </a:rPr>
              <a:t>Evansville: no authority/jurisdiction for punitive water shut off</a:t>
            </a:r>
            <a:endParaRPr lang="en-US" sz="2700" b="1" dirty="0">
              <a:solidFill>
                <a:srgbClr val="FF0000"/>
              </a:solidFill>
              <a:latin typeface="+mj-lt"/>
              <a:cs typeface="+mj-cs"/>
            </a:endParaRPr>
          </a:p>
        </p:txBody>
      </p:sp>
      <p:grpSp>
        <p:nvGrpSpPr>
          <p:cNvPr id="15" name="Group 14">
            <a:extLst>
              <a:ext uri="{FF2B5EF4-FFF2-40B4-BE49-F238E27FC236}">
                <a16:creationId xmlns:a16="http://schemas.microsoft.com/office/drawing/2014/main" id="{CDC90EE1-9076-3C91-9111-83751E06AEB6}"/>
              </a:ext>
            </a:extLst>
          </p:cNvPr>
          <p:cNvGrpSpPr/>
          <p:nvPr/>
        </p:nvGrpSpPr>
        <p:grpSpPr>
          <a:xfrm>
            <a:off x="16043" y="928408"/>
            <a:ext cx="12163122" cy="6387029"/>
            <a:chOff x="16043" y="928408"/>
            <a:chExt cx="12163122" cy="6387029"/>
          </a:xfrm>
        </p:grpSpPr>
        <p:sp>
          <p:nvSpPr>
            <p:cNvPr id="35" name="TextBox 34">
              <a:extLst>
                <a:ext uri="{FF2B5EF4-FFF2-40B4-BE49-F238E27FC236}">
                  <a16:creationId xmlns:a16="http://schemas.microsoft.com/office/drawing/2014/main" id="{5A1123AA-1880-19DF-58CB-DFDE61EDCA9D}"/>
                </a:ext>
              </a:extLst>
            </p:cNvPr>
            <p:cNvSpPr txBox="1"/>
            <p:nvPr/>
          </p:nvSpPr>
          <p:spPr>
            <a:xfrm>
              <a:off x="25667" y="4730114"/>
              <a:ext cx="5941618" cy="2585323"/>
            </a:xfrm>
            <a:prstGeom prst="rect">
              <a:avLst/>
            </a:prstGeom>
            <a:noFill/>
          </p:spPr>
          <p:txBody>
            <a:bodyPr wrap="square" rtlCol="0">
              <a:spAutoFit/>
            </a:bodyPr>
            <a:lstStyle/>
            <a:p>
              <a:r>
                <a:rPr lang="en-US" dirty="0"/>
                <a:t>5) As well, the response letter mentions that the City Administration office (Jason Sergeant) is responsible for the situation, and NOT Evansville Water and Light.</a:t>
              </a:r>
            </a:p>
            <a:p>
              <a:endParaRPr lang="en-US" dirty="0"/>
            </a:p>
            <a:p>
              <a:r>
                <a:rPr lang="en-US" dirty="0"/>
                <a:t>6) This information also fits the chain of command, as the City Administrator is the hub of communication and decision making in this regard.  His boss is Mayor Diane Duggan.</a:t>
              </a:r>
            </a:p>
            <a:p>
              <a:endParaRPr lang="en-US" dirty="0"/>
            </a:p>
            <a:p>
              <a:endParaRPr lang="en-US" dirty="0"/>
            </a:p>
          </p:txBody>
        </p:sp>
        <p:grpSp>
          <p:nvGrpSpPr>
            <p:cNvPr id="8" name="Group 7">
              <a:extLst>
                <a:ext uri="{FF2B5EF4-FFF2-40B4-BE49-F238E27FC236}">
                  <a16:creationId xmlns:a16="http://schemas.microsoft.com/office/drawing/2014/main" id="{4B72EA94-5A65-0610-75E2-EE56AB5CA308}"/>
                </a:ext>
              </a:extLst>
            </p:cNvPr>
            <p:cNvGrpSpPr/>
            <p:nvPr/>
          </p:nvGrpSpPr>
          <p:grpSpPr>
            <a:xfrm>
              <a:off x="16043" y="928408"/>
              <a:ext cx="12163122" cy="5873836"/>
              <a:chOff x="16043" y="928408"/>
              <a:chExt cx="12163122" cy="5873836"/>
            </a:xfrm>
          </p:grpSpPr>
          <p:grpSp>
            <p:nvGrpSpPr>
              <p:cNvPr id="36" name="Group 35">
                <a:extLst>
                  <a:ext uri="{FF2B5EF4-FFF2-40B4-BE49-F238E27FC236}">
                    <a16:creationId xmlns:a16="http://schemas.microsoft.com/office/drawing/2014/main" id="{ADE77845-044E-C104-B2BE-3411127BAE4B}"/>
                  </a:ext>
                </a:extLst>
              </p:cNvPr>
              <p:cNvGrpSpPr/>
              <p:nvPr/>
            </p:nvGrpSpPr>
            <p:grpSpPr>
              <a:xfrm>
                <a:off x="16043" y="928408"/>
                <a:ext cx="12163122" cy="5873836"/>
                <a:chOff x="3210" y="984164"/>
                <a:chExt cx="12163122" cy="5873836"/>
              </a:xfrm>
            </p:grpSpPr>
            <p:grpSp>
              <p:nvGrpSpPr>
                <p:cNvPr id="33" name="Group 32">
                  <a:extLst>
                    <a:ext uri="{FF2B5EF4-FFF2-40B4-BE49-F238E27FC236}">
                      <a16:creationId xmlns:a16="http://schemas.microsoft.com/office/drawing/2014/main" id="{E9865101-0398-44D4-4DE4-6903BBA122A4}"/>
                    </a:ext>
                  </a:extLst>
                </p:cNvPr>
                <p:cNvGrpSpPr/>
                <p:nvPr/>
              </p:nvGrpSpPr>
              <p:grpSpPr>
                <a:xfrm>
                  <a:off x="3210" y="984164"/>
                  <a:ext cx="12163122" cy="5873836"/>
                  <a:chOff x="3210" y="984164"/>
                  <a:chExt cx="12163122" cy="5873836"/>
                </a:xfrm>
              </p:grpSpPr>
              <p:pic>
                <p:nvPicPr>
                  <p:cNvPr id="3" name="Picture 2">
                    <a:extLst>
                      <a:ext uri="{FF2B5EF4-FFF2-40B4-BE49-F238E27FC236}">
                        <a16:creationId xmlns:a16="http://schemas.microsoft.com/office/drawing/2014/main" id="{D68DA4C2-4CA6-7444-8B96-EBBFA9FC116F}"/>
                      </a:ext>
                    </a:extLst>
                  </p:cNvPr>
                  <p:cNvPicPr>
                    <a:picLocks noChangeAspect="1"/>
                  </p:cNvPicPr>
                  <p:nvPr/>
                </p:nvPicPr>
                <p:blipFill>
                  <a:blip r:embed="rId3"/>
                  <a:stretch>
                    <a:fillRect/>
                  </a:stretch>
                </p:blipFill>
                <p:spPr>
                  <a:xfrm>
                    <a:off x="3210" y="984164"/>
                    <a:ext cx="5967286" cy="3787698"/>
                  </a:xfrm>
                  <a:prstGeom prst="rect">
                    <a:avLst/>
                  </a:prstGeom>
                </p:spPr>
              </p:pic>
              <p:grpSp>
                <p:nvGrpSpPr>
                  <p:cNvPr id="32" name="Group 31">
                    <a:extLst>
                      <a:ext uri="{FF2B5EF4-FFF2-40B4-BE49-F238E27FC236}">
                        <a16:creationId xmlns:a16="http://schemas.microsoft.com/office/drawing/2014/main" id="{0C6B035C-A255-6C44-FD74-286EF2DD84CF}"/>
                      </a:ext>
                    </a:extLst>
                  </p:cNvPr>
                  <p:cNvGrpSpPr/>
                  <p:nvPr/>
                </p:nvGrpSpPr>
                <p:grpSpPr>
                  <a:xfrm>
                    <a:off x="6018619" y="4577012"/>
                    <a:ext cx="6147713" cy="2280988"/>
                    <a:chOff x="6294445" y="3821477"/>
                    <a:chExt cx="5410200" cy="1628672"/>
                  </a:xfrm>
                </p:grpSpPr>
                <p:pic>
                  <p:nvPicPr>
                    <p:cNvPr id="5" name="Picture 4">
                      <a:extLst>
                        <a:ext uri="{FF2B5EF4-FFF2-40B4-BE49-F238E27FC236}">
                          <a16:creationId xmlns:a16="http://schemas.microsoft.com/office/drawing/2014/main" id="{D74ABC5B-AC46-BFC5-293B-61C83EF9FAA9}"/>
                        </a:ext>
                      </a:extLst>
                    </p:cNvPr>
                    <p:cNvPicPr>
                      <a:picLocks noChangeAspect="1"/>
                    </p:cNvPicPr>
                    <p:nvPr/>
                  </p:nvPicPr>
                  <p:blipFill>
                    <a:blip r:embed="rId4"/>
                    <a:srcRect l="7229" t="14323" r="7229" b="39896"/>
                    <a:stretch/>
                  </p:blipFill>
                  <p:spPr>
                    <a:xfrm>
                      <a:off x="6294445" y="3821477"/>
                      <a:ext cx="5410200" cy="1628672"/>
                    </a:xfrm>
                    <a:prstGeom prst="rect">
                      <a:avLst/>
                    </a:prstGeom>
                  </p:spPr>
                </p:pic>
                <p:grpSp>
                  <p:nvGrpSpPr>
                    <p:cNvPr id="31" name="Group 30">
                      <a:extLst>
                        <a:ext uri="{FF2B5EF4-FFF2-40B4-BE49-F238E27FC236}">
                          <a16:creationId xmlns:a16="http://schemas.microsoft.com/office/drawing/2014/main" id="{52C27D3E-1125-7DAE-A3A7-901F702048E5}"/>
                        </a:ext>
                      </a:extLst>
                    </p:cNvPr>
                    <p:cNvGrpSpPr/>
                    <p:nvPr/>
                  </p:nvGrpSpPr>
                  <p:grpSpPr>
                    <a:xfrm>
                      <a:off x="6506545" y="4032512"/>
                      <a:ext cx="5130720" cy="1271160"/>
                      <a:chOff x="6506545" y="4032512"/>
                      <a:chExt cx="5130720" cy="1271160"/>
                    </a:xfrm>
                  </p:grpSpPr>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0B1665E7-D5E5-0C67-E2F4-CF39D11A5646}"/>
                              </a:ext>
                            </a:extLst>
                          </p14:cNvPr>
                          <p14:cNvContentPartPr/>
                          <p14:nvPr/>
                        </p14:nvContentPartPr>
                        <p14:xfrm>
                          <a:off x="6689065" y="4032512"/>
                          <a:ext cx="4948200" cy="29520"/>
                        </p14:xfrm>
                      </p:contentPart>
                    </mc:Choice>
                    <mc:Fallback xmlns="">
                      <p:pic>
                        <p:nvPicPr>
                          <p:cNvPr id="4" name="Ink 3">
                            <a:extLst>
                              <a:ext uri="{FF2B5EF4-FFF2-40B4-BE49-F238E27FC236}">
                                <a16:creationId xmlns:a16="http://schemas.microsoft.com/office/drawing/2014/main" id="{0B1665E7-D5E5-0C67-E2F4-CF39D11A5646}"/>
                              </a:ext>
                            </a:extLst>
                          </p:cNvPr>
                          <p:cNvPicPr/>
                          <p:nvPr/>
                        </p:nvPicPr>
                        <p:blipFill>
                          <a:blip r:embed="rId6"/>
                          <a:stretch>
                            <a:fillRect/>
                          </a:stretch>
                        </p:blipFill>
                        <p:spPr>
                          <a:xfrm>
                            <a:off x="6641544" y="3954828"/>
                            <a:ext cx="5042925" cy="184629"/>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CC682905-4EC3-3F22-E02F-AA27CB3F3976}"/>
                              </a:ext>
                            </a:extLst>
                          </p14:cNvPr>
                          <p14:cNvContentPartPr/>
                          <p14:nvPr/>
                        </p14:nvContentPartPr>
                        <p14:xfrm>
                          <a:off x="6506545" y="4175432"/>
                          <a:ext cx="881280" cy="21240"/>
                        </p14:xfrm>
                      </p:contentPart>
                    </mc:Choice>
                    <mc:Fallback xmlns="">
                      <p:pic>
                        <p:nvPicPr>
                          <p:cNvPr id="6" name="Ink 5">
                            <a:extLst>
                              <a:ext uri="{FF2B5EF4-FFF2-40B4-BE49-F238E27FC236}">
                                <a16:creationId xmlns:a16="http://schemas.microsoft.com/office/drawing/2014/main" id="{CC682905-4EC3-3F22-E02F-AA27CB3F3976}"/>
                              </a:ext>
                            </a:extLst>
                          </p:cNvPr>
                          <p:cNvPicPr/>
                          <p:nvPr/>
                        </p:nvPicPr>
                        <p:blipFill>
                          <a:blip r:embed="rId8"/>
                          <a:stretch>
                            <a:fillRect/>
                          </a:stretch>
                        </p:blipFill>
                        <p:spPr>
                          <a:xfrm>
                            <a:off x="6459328" y="4097984"/>
                            <a:ext cx="976031" cy="176396"/>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898DF581-55EA-695D-E021-F5D8215E944C}"/>
                              </a:ext>
                            </a:extLst>
                          </p14:cNvPr>
                          <p14:cNvContentPartPr/>
                          <p14:nvPr/>
                        </p14:nvContentPartPr>
                        <p14:xfrm>
                          <a:off x="7189825" y="4802912"/>
                          <a:ext cx="1809720" cy="29160"/>
                        </p14:xfrm>
                      </p:contentPart>
                    </mc:Choice>
                    <mc:Fallback xmlns="">
                      <p:pic>
                        <p:nvPicPr>
                          <p:cNvPr id="9" name="Ink 8">
                            <a:extLst>
                              <a:ext uri="{FF2B5EF4-FFF2-40B4-BE49-F238E27FC236}">
                                <a16:creationId xmlns:a16="http://schemas.microsoft.com/office/drawing/2014/main" id="{898DF581-55EA-695D-E021-F5D8215E944C}"/>
                              </a:ext>
                            </a:extLst>
                          </p:cNvPr>
                          <p:cNvPicPr/>
                          <p:nvPr/>
                        </p:nvPicPr>
                        <p:blipFill>
                          <a:blip r:embed="rId10"/>
                          <a:stretch>
                            <a:fillRect/>
                          </a:stretch>
                        </p:blipFill>
                        <p:spPr>
                          <a:xfrm>
                            <a:off x="7142301" y="4725496"/>
                            <a:ext cx="1904451" cy="183734"/>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B30120A2-DB68-7C6F-79C1-1523D90EF5EA}"/>
                              </a:ext>
                            </a:extLst>
                          </p14:cNvPr>
                          <p14:cNvContentPartPr/>
                          <p14:nvPr/>
                        </p14:nvContentPartPr>
                        <p14:xfrm>
                          <a:off x="7161025" y="4927832"/>
                          <a:ext cx="4372200" cy="78480"/>
                        </p14:xfrm>
                      </p:contentPart>
                    </mc:Choice>
                    <mc:Fallback xmlns="">
                      <p:pic>
                        <p:nvPicPr>
                          <p:cNvPr id="10" name="Ink 9">
                            <a:extLst>
                              <a:ext uri="{FF2B5EF4-FFF2-40B4-BE49-F238E27FC236}">
                                <a16:creationId xmlns:a16="http://schemas.microsoft.com/office/drawing/2014/main" id="{B30120A2-DB68-7C6F-79C1-1523D90EF5EA}"/>
                              </a:ext>
                            </a:extLst>
                          </p:cNvPr>
                          <p:cNvPicPr/>
                          <p:nvPr/>
                        </p:nvPicPr>
                        <p:blipFill>
                          <a:blip r:embed="rId12"/>
                          <a:stretch>
                            <a:fillRect/>
                          </a:stretch>
                        </p:blipFill>
                        <p:spPr>
                          <a:xfrm>
                            <a:off x="7113818" y="4850639"/>
                            <a:ext cx="4466931" cy="23261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1" name="Ink 10">
                            <a:extLst>
                              <a:ext uri="{FF2B5EF4-FFF2-40B4-BE49-F238E27FC236}">
                                <a16:creationId xmlns:a16="http://schemas.microsoft.com/office/drawing/2014/main" id="{C591B654-E765-2994-BBE7-EA141917BA9D}"/>
                              </a:ext>
                            </a:extLst>
                          </p14:cNvPr>
                          <p14:cNvContentPartPr/>
                          <p14:nvPr/>
                        </p14:nvContentPartPr>
                        <p14:xfrm>
                          <a:off x="7064545" y="5130152"/>
                          <a:ext cx="742320" cy="360"/>
                        </p14:xfrm>
                      </p:contentPart>
                    </mc:Choice>
                    <mc:Fallback xmlns="">
                      <p:pic>
                        <p:nvPicPr>
                          <p:cNvPr id="11" name="Ink 10">
                            <a:extLst>
                              <a:ext uri="{FF2B5EF4-FFF2-40B4-BE49-F238E27FC236}">
                                <a16:creationId xmlns:a16="http://schemas.microsoft.com/office/drawing/2014/main" id="{C591B654-E765-2994-BBE7-EA141917BA9D}"/>
                              </a:ext>
                            </a:extLst>
                          </p:cNvPr>
                          <p:cNvPicPr/>
                          <p:nvPr/>
                        </p:nvPicPr>
                        <p:blipFill>
                          <a:blip r:embed="rId14"/>
                          <a:stretch>
                            <a:fillRect/>
                          </a:stretch>
                        </p:blipFill>
                        <p:spPr>
                          <a:xfrm>
                            <a:off x="7017338" y="5022512"/>
                            <a:ext cx="837051"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4" name="Ink 13">
                            <a:extLst>
                              <a:ext uri="{FF2B5EF4-FFF2-40B4-BE49-F238E27FC236}">
                                <a16:creationId xmlns:a16="http://schemas.microsoft.com/office/drawing/2014/main" id="{2345E48D-C9F5-8FA8-26C5-2E9CAE99436C}"/>
                              </a:ext>
                            </a:extLst>
                          </p14:cNvPr>
                          <p14:cNvContentPartPr/>
                          <p14:nvPr/>
                        </p14:nvContentPartPr>
                        <p14:xfrm>
                          <a:off x="7661785" y="5284232"/>
                          <a:ext cx="1376280" cy="19440"/>
                        </p14:xfrm>
                      </p:contentPart>
                    </mc:Choice>
                    <mc:Fallback xmlns="">
                      <p:pic>
                        <p:nvPicPr>
                          <p:cNvPr id="14" name="Ink 13">
                            <a:extLst>
                              <a:ext uri="{FF2B5EF4-FFF2-40B4-BE49-F238E27FC236}">
                                <a16:creationId xmlns:a16="http://schemas.microsoft.com/office/drawing/2014/main" id="{2345E48D-C9F5-8FA8-26C5-2E9CAE99436C}"/>
                              </a:ext>
                            </a:extLst>
                          </p:cNvPr>
                          <p:cNvPicPr/>
                          <p:nvPr/>
                        </p:nvPicPr>
                        <p:blipFill>
                          <a:blip r:embed="rId16"/>
                          <a:stretch>
                            <a:fillRect/>
                          </a:stretch>
                        </p:blipFill>
                        <p:spPr>
                          <a:xfrm>
                            <a:off x="7614262" y="5206472"/>
                            <a:ext cx="1471010" cy="174701"/>
                          </a:xfrm>
                          <a:prstGeom prst="rect">
                            <a:avLst/>
                          </a:prstGeom>
                        </p:spPr>
                      </p:pic>
                    </mc:Fallback>
                  </mc:AlternateContent>
                </p:grpSp>
              </p:grpSp>
              <mc:AlternateContent xmlns:mc="http://schemas.openxmlformats.org/markup-compatibility/2006" xmlns:p14="http://schemas.microsoft.com/office/powerpoint/2010/main">
                <mc:Choice Requires="p14">
                  <p:contentPart p14:bwMode="auto" r:id="rId17">
                    <p14:nvContentPartPr>
                      <p14:cNvPr id="26" name="Ink 25">
                        <a:extLst>
                          <a:ext uri="{FF2B5EF4-FFF2-40B4-BE49-F238E27FC236}">
                            <a16:creationId xmlns:a16="http://schemas.microsoft.com/office/drawing/2014/main" id="{9DDB1C33-E02E-B18D-C327-1C9A45863E1E}"/>
                          </a:ext>
                        </a:extLst>
                      </p14:cNvPr>
                      <p14:cNvContentPartPr/>
                      <p14:nvPr/>
                    </p14:nvContentPartPr>
                    <p14:xfrm>
                      <a:off x="1241545" y="3830912"/>
                      <a:ext cx="1463760" cy="39960"/>
                    </p14:xfrm>
                  </p:contentPart>
                </mc:Choice>
                <mc:Fallback xmlns="">
                  <p:pic>
                    <p:nvPicPr>
                      <p:cNvPr id="26" name="Ink 25">
                        <a:extLst>
                          <a:ext uri="{FF2B5EF4-FFF2-40B4-BE49-F238E27FC236}">
                            <a16:creationId xmlns:a16="http://schemas.microsoft.com/office/drawing/2014/main" id="{9DDB1C33-E02E-B18D-C327-1C9A45863E1E}"/>
                          </a:ext>
                        </a:extLst>
                      </p:cNvPr>
                      <p:cNvPicPr/>
                      <p:nvPr/>
                    </p:nvPicPr>
                    <p:blipFill>
                      <a:blip r:embed="rId18"/>
                      <a:stretch>
                        <a:fillRect/>
                      </a:stretch>
                    </p:blipFill>
                    <p:spPr>
                      <a:xfrm>
                        <a:off x="1187545" y="3722912"/>
                        <a:ext cx="1571400" cy="2556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7" name="Ink 26">
                        <a:extLst>
                          <a:ext uri="{FF2B5EF4-FFF2-40B4-BE49-F238E27FC236}">
                            <a16:creationId xmlns:a16="http://schemas.microsoft.com/office/drawing/2014/main" id="{40C800D5-EA56-2B99-E966-7072C34F0654}"/>
                          </a:ext>
                        </a:extLst>
                      </p14:cNvPr>
                      <p14:cNvContentPartPr/>
                      <p14:nvPr/>
                    </p14:nvContentPartPr>
                    <p14:xfrm>
                      <a:off x="3080065" y="4138352"/>
                      <a:ext cx="2786040" cy="88920"/>
                    </p14:xfrm>
                  </p:contentPart>
                </mc:Choice>
                <mc:Fallback xmlns="">
                  <p:pic>
                    <p:nvPicPr>
                      <p:cNvPr id="27" name="Ink 26">
                        <a:extLst>
                          <a:ext uri="{FF2B5EF4-FFF2-40B4-BE49-F238E27FC236}">
                            <a16:creationId xmlns:a16="http://schemas.microsoft.com/office/drawing/2014/main" id="{40C800D5-EA56-2B99-E966-7072C34F0654}"/>
                          </a:ext>
                        </a:extLst>
                      </p:cNvPr>
                      <p:cNvPicPr/>
                      <p:nvPr/>
                    </p:nvPicPr>
                    <p:blipFill>
                      <a:blip r:embed="rId20"/>
                      <a:stretch>
                        <a:fillRect/>
                      </a:stretch>
                    </p:blipFill>
                    <p:spPr>
                      <a:xfrm>
                        <a:off x="3026065" y="4030352"/>
                        <a:ext cx="2893680" cy="3045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8" name="Ink 27">
                        <a:extLst>
                          <a:ext uri="{FF2B5EF4-FFF2-40B4-BE49-F238E27FC236}">
                            <a16:creationId xmlns:a16="http://schemas.microsoft.com/office/drawing/2014/main" id="{87F23F7C-3B64-12CF-E962-E16CCBF933FD}"/>
                          </a:ext>
                        </a:extLst>
                      </p14:cNvPr>
                      <p14:cNvContentPartPr/>
                      <p14:nvPr/>
                    </p14:nvContentPartPr>
                    <p14:xfrm>
                      <a:off x="2387065" y="4340672"/>
                      <a:ext cx="1980000" cy="58320"/>
                    </p14:xfrm>
                  </p:contentPart>
                </mc:Choice>
                <mc:Fallback xmlns="">
                  <p:pic>
                    <p:nvPicPr>
                      <p:cNvPr id="28" name="Ink 27">
                        <a:extLst>
                          <a:ext uri="{FF2B5EF4-FFF2-40B4-BE49-F238E27FC236}">
                            <a16:creationId xmlns:a16="http://schemas.microsoft.com/office/drawing/2014/main" id="{87F23F7C-3B64-12CF-E962-E16CCBF933FD}"/>
                          </a:ext>
                        </a:extLst>
                      </p:cNvPr>
                      <p:cNvPicPr/>
                      <p:nvPr/>
                    </p:nvPicPr>
                    <p:blipFill>
                      <a:blip r:embed="rId22"/>
                      <a:stretch>
                        <a:fillRect/>
                      </a:stretch>
                    </p:blipFill>
                    <p:spPr>
                      <a:xfrm>
                        <a:off x="2333065" y="4233032"/>
                        <a:ext cx="2087640" cy="2739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9" name="Ink 28">
                        <a:extLst>
                          <a:ext uri="{FF2B5EF4-FFF2-40B4-BE49-F238E27FC236}">
                            <a16:creationId xmlns:a16="http://schemas.microsoft.com/office/drawing/2014/main" id="{D4E9AF7F-A638-A0A6-8210-E1280E2AF194}"/>
                          </a:ext>
                        </a:extLst>
                      </p14:cNvPr>
                      <p14:cNvContentPartPr/>
                      <p14:nvPr/>
                    </p14:nvContentPartPr>
                    <p14:xfrm>
                      <a:off x="606145" y="4551632"/>
                      <a:ext cx="1148760" cy="30600"/>
                    </p14:xfrm>
                  </p:contentPart>
                </mc:Choice>
                <mc:Fallback xmlns="">
                  <p:pic>
                    <p:nvPicPr>
                      <p:cNvPr id="29" name="Ink 28">
                        <a:extLst>
                          <a:ext uri="{FF2B5EF4-FFF2-40B4-BE49-F238E27FC236}">
                            <a16:creationId xmlns:a16="http://schemas.microsoft.com/office/drawing/2014/main" id="{D4E9AF7F-A638-A0A6-8210-E1280E2AF194}"/>
                          </a:ext>
                        </a:extLst>
                      </p:cNvPr>
                      <p:cNvPicPr/>
                      <p:nvPr/>
                    </p:nvPicPr>
                    <p:blipFill>
                      <a:blip r:embed="rId24"/>
                      <a:stretch>
                        <a:fillRect/>
                      </a:stretch>
                    </p:blipFill>
                    <p:spPr>
                      <a:xfrm>
                        <a:off x="552505" y="4443632"/>
                        <a:ext cx="1256400" cy="24624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0" name="Ink 29">
                        <a:extLst>
                          <a:ext uri="{FF2B5EF4-FFF2-40B4-BE49-F238E27FC236}">
                            <a16:creationId xmlns:a16="http://schemas.microsoft.com/office/drawing/2014/main" id="{453F04E3-0180-1A0D-395B-8E76DBF43EDC}"/>
                          </a:ext>
                        </a:extLst>
                      </p14:cNvPr>
                      <p14:cNvContentPartPr/>
                      <p14:nvPr/>
                    </p14:nvContentPartPr>
                    <p14:xfrm>
                      <a:off x="2618185" y="4562072"/>
                      <a:ext cx="1569960" cy="29880"/>
                    </p14:xfrm>
                  </p:contentPart>
                </mc:Choice>
                <mc:Fallback xmlns="">
                  <p:pic>
                    <p:nvPicPr>
                      <p:cNvPr id="30" name="Ink 29">
                        <a:extLst>
                          <a:ext uri="{FF2B5EF4-FFF2-40B4-BE49-F238E27FC236}">
                            <a16:creationId xmlns:a16="http://schemas.microsoft.com/office/drawing/2014/main" id="{453F04E3-0180-1A0D-395B-8E76DBF43EDC}"/>
                          </a:ext>
                        </a:extLst>
                      </p:cNvPr>
                      <p:cNvPicPr/>
                      <p:nvPr/>
                    </p:nvPicPr>
                    <p:blipFill>
                      <a:blip r:embed="rId26"/>
                      <a:stretch>
                        <a:fillRect/>
                      </a:stretch>
                    </p:blipFill>
                    <p:spPr>
                      <a:xfrm>
                        <a:off x="2564185" y="4454072"/>
                        <a:ext cx="1677600" cy="245520"/>
                      </a:xfrm>
                      <a:prstGeom prst="rect">
                        <a:avLst/>
                      </a:prstGeom>
                    </p:spPr>
                  </p:pic>
                </mc:Fallback>
              </mc:AlternateContent>
            </p:grpSp>
            <p:sp>
              <p:nvSpPr>
                <p:cNvPr id="34" name="TextBox 33">
                  <a:extLst>
                    <a:ext uri="{FF2B5EF4-FFF2-40B4-BE49-F238E27FC236}">
                      <a16:creationId xmlns:a16="http://schemas.microsoft.com/office/drawing/2014/main" id="{907DE774-1F74-30E3-B8F9-6DDE48C9227E}"/>
                    </a:ext>
                  </a:extLst>
                </p:cNvPr>
                <p:cNvSpPr txBox="1"/>
                <p:nvPr/>
              </p:nvSpPr>
              <p:spPr>
                <a:xfrm>
                  <a:off x="5992953" y="990600"/>
                  <a:ext cx="6147713" cy="4247317"/>
                </a:xfrm>
                <a:prstGeom prst="rect">
                  <a:avLst/>
                </a:prstGeom>
                <a:noFill/>
              </p:spPr>
              <p:txBody>
                <a:bodyPr wrap="square" rtlCol="0">
                  <a:spAutoFit/>
                </a:bodyPr>
                <a:lstStyle/>
                <a:p>
                  <a:r>
                    <a:rPr lang="en-US" dirty="0"/>
                    <a:t>1) The person I met with at the PSC had a complaint number ready when I got there.  I didn’t have an appointment, he met me downstairs.</a:t>
                  </a:r>
                </a:p>
                <a:p>
                  <a:endParaRPr lang="en-US" dirty="0"/>
                </a:p>
                <a:p>
                  <a:r>
                    <a:rPr lang="en-US" dirty="0"/>
                    <a:t>2) I explained where we were (approximately 2 weeks after receiving the cowardly moronic letter (upset, scared, confused)</a:t>
                  </a:r>
                </a:p>
                <a:p>
                  <a:endParaRPr lang="en-US" dirty="0"/>
                </a:p>
                <a:p>
                  <a:r>
                    <a:rPr lang="en-US" dirty="0"/>
                    <a:t>3) “Giving” us 90 days to comply, when we didn’t even have contractor appointments for bidding</a:t>
                  </a:r>
                </a:p>
                <a:p>
                  <a:endParaRPr lang="en-US" dirty="0"/>
                </a:p>
                <a:p>
                  <a:r>
                    <a:rPr lang="en-US" dirty="0"/>
                    <a:t>4) The response letter explicitly says that Evansville Water and Light is under the jurisdiction of the Public Services commission, not the Department of Natural Resources.</a:t>
                  </a:r>
                </a:p>
                <a:p>
                  <a:endParaRPr lang="en-US" dirty="0"/>
                </a:p>
                <a:p>
                  <a:endParaRPr lang="en-US" dirty="0"/>
                </a:p>
              </p:txBody>
            </p:sp>
          </p:grpSp>
          <mc:AlternateContent xmlns:mc="http://schemas.openxmlformats.org/markup-compatibility/2006" xmlns:p14="http://schemas.microsoft.com/office/powerpoint/2010/main">
            <mc:Choice Requires="p14">
              <p:contentPart p14:bwMode="auto" r:id="rId27">
                <p14:nvContentPartPr>
                  <p14:cNvPr id="2" name="Ink 1">
                    <a:extLst>
                      <a:ext uri="{FF2B5EF4-FFF2-40B4-BE49-F238E27FC236}">
                        <a16:creationId xmlns:a16="http://schemas.microsoft.com/office/drawing/2014/main" id="{27F022CA-3A8A-74DA-23B0-129127214E39}"/>
                      </a:ext>
                    </a:extLst>
                  </p14:cNvPr>
                  <p14:cNvContentPartPr/>
                  <p14:nvPr/>
                </p14:nvContentPartPr>
                <p14:xfrm>
                  <a:off x="955881" y="3158476"/>
                  <a:ext cx="807120" cy="40320"/>
                </p14:xfrm>
              </p:contentPart>
            </mc:Choice>
            <mc:Fallback xmlns="">
              <p:pic>
                <p:nvPicPr>
                  <p:cNvPr id="2" name="Ink 1">
                    <a:extLst>
                      <a:ext uri="{FF2B5EF4-FFF2-40B4-BE49-F238E27FC236}">
                        <a16:creationId xmlns:a16="http://schemas.microsoft.com/office/drawing/2014/main" id="{27F022CA-3A8A-74DA-23B0-129127214E39}"/>
                      </a:ext>
                    </a:extLst>
                  </p:cNvPr>
                  <p:cNvPicPr/>
                  <p:nvPr/>
                </p:nvPicPr>
                <p:blipFill>
                  <a:blip r:embed="rId28"/>
                  <a:stretch>
                    <a:fillRect/>
                  </a:stretch>
                </p:blipFill>
                <p:spPr>
                  <a:xfrm>
                    <a:off x="901857" y="3050476"/>
                    <a:ext cx="914808" cy="255960"/>
                  </a:xfrm>
                  <a:prstGeom prst="rect">
                    <a:avLst/>
                  </a:prstGeom>
                </p:spPr>
              </p:pic>
            </mc:Fallback>
          </mc:AlternateContent>
        </p:grpSp>
      </p:grpSp>
    </p:spTree>
    <p:extLst>
      <p:ext uri="{BB962C8B-B14F-4D97-AF65-F5344CB8AC3E}">
        <p14:creationId xmlns:p14="http://schemas.microsoft.com/office/powerpoint/2010/main" val="5134665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47335-ADD9-B8FD-E662-3F00C6A4D912}"/>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8263E28A-94C7-4D6B-5024-DC093D13A6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7">
            <a:extLst>
              <a:ext uri="{FF2B5EF4-FFF2-40B4-BE49-F238E27FC236}">
                <a16:creationId xmlns:a16="http://schemas.microsoft.com/office/drawing/2014/main" id="{AB3E055C-83DB-22FF-EDF8-399871A68AAC}"/>
              </a:ext>
            </a:extLst>
          </p:cNvPr>
          <p:cNvSpPr>
            <a:spLocks noGrp="1"/>
          </p:cNvSpPr>
          <p:nvPr>
            <p:ph type="title"/>
          </p:nvPr>
        </p:nvSpPr>
        <p:spPr>
          <a:xfrm>
            <a:off x="-28575" y="0"/>
            <a:ext cx="12192000" cy="10668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fontScale="90000"/>
          </a:bodyPr>
          <a:lstStyle/>
          <a:p>
            <a:pPr algn="l"/>
            <a:r>
              <a:rPr lang="en-US" sz="2400" b="1" dirty="0">
                <a:latin typeface="+mj-lt"/>
                <a:cs typeface="+mj-cs"/>
              </a:rPr>
              <a:t>EPA Fraud in water system Science and Analysis  </a:t>
            </a:r>
            <a:r>
              <a:rPr lang="en-US" sz="2400" b="1" dirty="0">
                <a:solidFill>
                  <a:srgbClr val="00B050"/>
                </a:solidFill>
                <a:latin typeface="+mj-lt"/>
              </a:rPr>
              <a:t>Metallic</a:t>
            </a:r>
            <a:r>
              <a:rPr lang="en-US" sz="2400" b="1" dirty="0">
                <a:latin typeface="+mj-lt"/>
              </a:rPr>
              <a:t> and </a:t>
            </a:r>
            <a:r>
              <a:rPr lang="en-US" sz="2400" b="1" dirty="0">
                <a:solidFill>
                  <a:srgbClr val="FF0000"/>
                </a:solidFill>
                <a:latin typeface="+mj-lt"/>
              </a:rPr>
              <a:t>Ionic</a:t>
            </a:r>
            <a:r>
              <a:rPr lang="en-US" sz="2400" b="1" dirty="0">
                <a:latin typeface="+mj-lt"/>
              </a:rPr>
              <a:t> </a:t>
            </a:r>
            <a:r>
              <a:rPr lang="en-US" sz="2800" b="1" dirty="0">
                <a:latin typeface="+mj-lt"/>
              </a:rPr>
              <a:t>Lead </a:t>
            </a:r>
            <a:r>
              <a:rPr lang="en-US" sz="2400" b="1" dirty="0">
                <a:latin typeface="+mj-lt"/>
              </a:rPr>
              <a:t>in our water supply, in the</a:t>
            </a:r>
            <a:br>
              <a:rPr lang="en-US" sz="2400" b="1" dirty="0">
                <a:latin typeface="+mj-lt"/>
              </a:rPr>
            </a:br>
            <a:r>
              <a:rPr lang="en-US" sz="2400" b="1" dirty="0">
                <a:solidFill>
                  <a:srgbClr val="FF0000"/>
                </a:solidFill>
                <a:latin typeface="+mj-lt"/>
              </a:rPr>
              <a:t>United</a:t>
            </a:r>
            <a:r>
              <a:rPr lang="en-US" sz="2400" b="1" dirty="0">
                <a:latin typeface="+mj-lt"/>
              </a:rPr>
              <a:t> </a:t>
            </a:r>
            <a:r>
              <a:rPr lang="en-US" sz="2400" b="1" dirty="0">
                <a:solidFill>
                  <a:schemeClr val="bg1"/>
                </a:solidFill>
                <a:latin typeface="+mj-lt"/>
              </a:rPr>
              <a:t>States</a:t>
            </a:r>
            <a:r>
              <a:rPr lang="en-US" sz="2400" b="1" dirty="0">
                <a:latin typeface="+mj-lt"/>
              </a:rPr>
              <a:t> of </a:t>
            </a:r>
            <a:r>
              <a:rPr lang="en-US" sz="2400" b="1" dirty="0">
                <a:solidFill>
                  <a:srgbClr val="002060"/>
                </a:solidFill>
                <a:latin typeface="+mj-lt"/>
              </a:rPr>
              <a:t>America  		</a:t>
            </a:r>
            <a:r>
              <a:rPr lang="en-US" sz="4400" b="1" dirty="0">
                <a:solidFill>
                  <a:srgbClr val="0070C0"/>
                </a:solidFill>
                <a:latin typeface="+mj-lt"/>
              </a:rPr>
              <a:t>Shell game: </a:t>
            </a:r>
            <a:r>
              <a:rPr lang="en-US" sz="4400" b="1" dirty="0">
                <a:solidFill>
                  <a:srgbClr val="00B050"/>
                </a:solidFill>
                <a:latin typeface="+mj-lt"/>
              </a:rPr>
              <a:t>Metallic</a:t>
            </a:r>
            <a:r>
              <a:rPr lang="en-US" sz="4400" b="1" dirty="0">
                <a:latin typeface="+mj-lt"/>
              </a:rPr>
              <a:t> and </a:t>
            </a:r>
            <a:r>
              <a:rPr lang="en-US" sz="4400" b="1" dirty="0">
                <a:solidFill>
                  <a:srgbClr val="FF0000"/>
                </a:solidFill>
                <a:latin typeface="+mj-lt"/>
              </a:rPr>
              <a:t>Ionic</a:t>
            </a:r>
            <a:r>
              <a:rPr lang="en-US" sz="4400" b="1" dirty="0">
                <a:latin typeface="+mj-lt"/>
              </a:rPr>
              <a:t> Lead </a:t>
            </a:r>
            <a:br>
              <a:rPr lang="en-US" sz="2400" b="1" dirty="0">
                <a:latin typeface="+mj-lt"/>
              </a:rPr>
            </a:br>
            <a:endParaRPr lang="en-US" sz="2400" b="1" dirty="0">
              <a:latin typeface="+mj-lt"/>
              <a:cs typeface="+mj-cs"/>
            </a:endParaRPr>
          </a:p>
        </p:txBody>
      </p:sp>
      <p:grpSp>
        <p:nvGrpSpPr>
          <p:cNvPr id="8" name="Group 7">
            <a:extLst>
              <a:ext uri="{FF2B5EF4-FFF2-40B4-BE49-F238E27FC236}">
                <a16:creationId xmlns:a16="http://schemas.microsoft.com/office/drawing/2014/main" id="{306E491F-AD3D-8C2C-ED41-F18F706FD79B}"/>
              </a:ext>
            </a:extLst>
          </p:cNvPr>
          <p:cNvGrpSpPr/>
          <p:nvPr/>
        </p:nvGrpSpPr>
        <p:grpSpPr>
          <a:xfrm>
            <a:off x="-1675" y="1052945"/>
            <a:ext cx="12165100" cy="4653177"/>
            <a:chOff x="-1675" y="1052945"/>
            <a:chExt cx="12165100" cy="4653177"/>
          </a:xfrm>
        </p:grpSpPr>
        <p:pic>
          <p:nvPicPr>
            <p:cNvPr id="3" name="Picture 2">
              <a:extLst>
                <a:ext uri="{FF2B5EF4-FFF2-40B4-BE49-F238E27FC236}">
                  <a16:creationId xmlns:a16="http://schemas.microsoft.com/office/drawing/2014/main" id="{63B3EDB5-867E-1304-ECCE-1F09A38089E8}"/>
                </a:ext>
              </a:extLst>
            </p:cNvPr>
            <p:cNvPicPr>
              <a:picLocks noChangeAspect="1"/>
            </p:cNvPicPr>
            <p:nvPr/>
          </p:nvPicPr>
          <p:blipFill>
            <a:blip r:embed="rId3"/>
            <a:stretch>
              <a:fillRect/>
            </a:stretch>
          </p:blipFill>
          <p:spPr>
            <a:xfrm rot="5400000">
              <a:off x="779484" y="285641"/>
              <a:ext cx="4639322" cy="6201640"/>
            </a:xfrm>
            <a:prstGeom prst="rect">
              <a:avLst/>
            </a:prstGeom>
          </p:spPr>
        </p:pic>
        <p:sp>
          <p:nvSpPr>
            <p:cNvPr id="4" name="TextBox 3">
              <a:extLst>
                <a:ext uri="{FF2B5EF4-FFF2-40B4-BE49-F238E27FC236}">
                  <a16:creationId xmlns:a16="http://schemas.microsoft.com/office/drawing/2014/main" id="{867D3AD2-9D8A-69A7-7E61-ED2523FB4E9A}"/>
                </a:ext>
              </a:extLst>
            </p:cNvPr>
            <p:cNvSpPr txBox="1"/>
            <p:nvPr/>
          </p:nvSpPr>
          <p:spPr>
            <a:xfrm>
              <a:off x="6096000" y="1524000"/>
              <a:ext cx="2514600" cy="3970318"/>
            </a:xfrm>
            <a:prstGeom prst="rect">
              <a:avLst/>
            </a:prstGeom>
            <a:noFill/>
          </p:spPr>
          <p:txBody>
            <a:bodyPr wrap="square" rtlCol="0">
              <a:spAutoFit/>
            </a:bodyPr>
            <a:lstStyle/>
            <a:p>
              <a:r>
                <a:rPr lang="en-US" sz="5400" b="1" dirty="0">
                  <a:solidFill>
                    <a:srgbClr val="FF0000"/>
                  </a:solidFill>
                  <a:latin typeface="+mj-lt"/>
                </a:rPr>
                <a:t>Ionic</a:t>
              </a:r>
              <a:r>
                <a:rPr lang="en-US" sz="5400" b="1" dirty="0">
                  <a:latin typeface="+mj-lt"/>
                </a:rPr>
                <a:t> </a:t>
              </a:r>
            </a:p>
            <a:p>
              <a:endParaRPr lang="en-US" b="1" dirty="0">
                <a:latin typeface="+mj-lt"/>
              </a:endParaRPr>
            </a:p>
            <a:p>
              <a:endParaRPr lang="en-US" b="1" dirty="0">
                <a:latin typeface="+mj-lt"/>
              </a:endParaRPr>
            </a:p>
            <a:p>
              <a:endParaRPr lang="en-US" b="1" dirty="0">
                <a:latin typeface="+mj-lt"/>
              </a:endParaRPr>
            </a:p>
            <a:p>
              <a:endParaRPr lang="en-US" b="1" dirty="0">
                <a:latin typeface="+mj-lt"/>
              </a:endParaRPr>
            </a:p>
            <a:p>
              <a:endParaRPr lang="en-US" b="1" dirty="0">
                <a:latin typeface="+mj-lt"/>
              </a:endParaRPr>
            </a:p>
            <a:p>
              <a:endParaRPr lang="en-US" b="1" dirty="0">
                <a:latin typeface="+mj-lt"/>
              </a:endParaRPr>
            </a:p>
            <a:p>
              <a:endParaRPr lang="en-US" b="1" dirty="0">
                <a:latin typeface="+mj-lt"/>
              </a:endParaRPr>
            </a:p>
            <a:p>
              <a:endParaRPr lang="en-US" b="1" dirty="0">
                <a:latin typeface="+mj-lt"/>
              </a:endParaRPr>
            </a:p>
            <a:p>
              <a:r>
                <a:rPr lang="en-US" sz="5400" b="1" dirty="0">
                  <a:solidFill>
                    <a:srgbClr val="00B050"/>
                  </a:solidFill>
                  <a:latin typeface="+mj-lt"/>
                </a:rPr>
                <a:t>Metallic</a:t>
              </a:r>
              <a:endParaRPr lang="en-US" sz="5400" dirty="0"/>
            </a:p>
          </p:txBody>
        </p:sp>
        <p:sp>
          <p:nvSpPr>
            <p:cNvPr id="5" name="TextBox 4">
              <a:extLst>
                <a:ext uri="{FF2B5EF4-FFF2-40B4-BE49-F238E27FC236}">
                  <a16:creationId xmlns:a16="http://schemas.microsoft.com/office/drawing/2014/main" id="{6CCA5088-B6E4-ED06-7612-DF67A21BC67F}"/>
                </a:ext>
              </a:extLst>
            </p:cNvPr>
            <p:cNvSpPr txBox="1"/>
            <p:nvPr/>
          </p:nvSpPr>
          <p:spPr>
            <a:xfrm>
              <a:off x="8610600" y="1052945"/>
              <a:ext cx="3552825" cy="4247317"/>
            </a:xfrm>
            <a:prstGeom prst="rect">
              <a:avLst/>
            </a:prstGeom>
            <a:solidFill>
              <a:schemeClr val="accent4">
                <a:lumMod val="40000"/>
                <a:lumOff val="60000"/>
              </a:schemeClr>
            </a:solidFill>
          </p:spPr>
          <p:txBody>
            <a:bodyPr wrap="square" rtlCol="0">
              <a:spAutoFit/>
            </a:bodyPr>
            <a:lstStyle/>
            <a:p>
              <a:r>
                <a:rPr lang="en-US" b="1" dirty="0"/>
                <a:t>Critical </a:t>
              </a:r>
              <a:r>
                <a:rPr lang="en-US" dirty="0"/>
                <a:t>in all of the Science, is that the </a:t>
              </a:r>
              <a:r>
                <a:rPr lang="en-US" b="1" dirty="0"/>
                <a:t>2 main forms of metal </a:t>
              </a:r>
              <a:r>
                <a:rPr lang="en-US" dirty="0"/>
                <a:t>are </a:t>
              </a:r>
              <a:r>
                <a:rPr lang="en-US" b="1" dirty="0"/>
                <a:t>vastly different</a:t>
              </a:r>
              <a:r>
                <a:rPr lang="en-US" dirty="0"/>
                <a:t>.  This example uses Iron, but the same principle applies to lead.</a:t>
              </a:r>
            </a:p>
            <a:p>
              <a:endParaRPr lang="en-US" dirty="0"/>
            </a:p>
            <a:p>
              <a:r>
                <a:rPr lang="en-US" b="1" dirty="0">
                  <a:solidFill>
                    <a:srgbClr val="FF0000"/>
                  </a:solidFill>
                </a:rPr>
                <a:t>Ionic/oxidized/Soluble </a:t>
              </a:r>
              <a:r>
                <a:rPr lang="en-US" dirty="0"/>
                <a:t>is </a:t>
              </a:r>
              <a:r>
                <a:rPr lang="en-US" b="1" dirty="0"/>
                <a:t>dangerous </a:t>
              </a:r>
              <a:r>
                <a:rPr lang="en-US" dirty="0"/>
                <a:t>(For Lead, not Iron) because it is </a:t>
              </a:r>
              <a:r>
                <a:rPr lang="en-US" b="1" dirty="0"/>
                <a:t>EASILY DIGESTED (adsorbed into the body)</a:t>
              </a:r>
            </a:p>
            <a:p>
              <a:endParaRPr lang="en-US" dirty="0"/>
            </a:p>
            <a:p>
              <a:r>
                <a:rPr lang="en-US" b="1" dirty="0">
                  <a:solidFill>
                    <a:srgbClr val="00B050"/>
                  </a:solidFill>
                </a:rPr>
                <a:t>Particulate/metal/insoluble </a:t>
              </a:r>
              <a:r>
                <a:rPr lang="en-US" dirty="0"/>
                <a:t>is </a:t>
              </a:r>
              <a:r>
                <a:rPr lang="en-US" b="1" dirty="0"/>
                <a:t>much, much, less dangerous</a:t>
              </a:r>
              <a:r>
                <a:rPr lang="en-US" dirty="0"/>
                <a:t>, in that it is </a:t>
              </a:r>
              <a:r>
                <a:rPr lang="en-US" b="1" u="sng" dirty="0"/>
                <a:t>difficult to digest</a:t>
              </a:r>
              <a:r>
                <a:rPr lang="en-US" dirty="0"/>
                <a:t>.</a:t>
              </a:r>
            </a:p>
            <a:p>
              <a:endParaRPr lang="en-US" dirty="0"/>
            </a:p>
          </p:txBody>
        </p:sp>
        <p:cxnSp>
          <p:nvCxnSpPr>
            <p:cNvPr id="9" name="Straight Arrow Connector 8">
              <a:extLst>
                <a:ext uri="{FF2B5EF4-FFF2-40B4-BE49-F238E27FC236}">
                  <a16:creationId xmlns:a16="http://schemas.microsoft.com/office/drawing/2014/main" id="{C6F9E44E-BD4B-DC4A-BCC6-3DDE5C9058FC}"/>
                </a:ext>
              </a:extLst>
            </p:cNvPr>
            <p:cNvCxnSpPr>
              <a:cxnSpLocks/>
            </p:cNvCxnSpPr>
            <p:nvPr/>
          </p:nvCxnSpPr>
          <p:spPr>
            <a:xfrm flipH="1" flipV="1">
              <a:off x="7620000" y="2209800"/>
              <a:ext cx="990600" cy="8382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0830FE2-3884-A9C8-235E-8D16BB1D45AB}"/>
                </a:ext>
              </a:extLst>
            </p:cNvPr>
            <p:cNvCxnSpPr>
              <a:cxnSpLocks/>
            </p:cNvCxnSpPr>
            <p:nvPr/>
          </p:nvCxnSpPr>
          <p:spPr>
            <a:xfrm flipH="1">
              <a:off x="7924800" y="4419600"/>
              <a:ext cx="762000" cy="214116"/>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2340EB56-80D5-A474-7776-594A7F7FA0CF}"/>
              </a:ext>
            </a:extLst>
          </p:cNvPr>
          <p:cNvSpPr txBox="1"/>
          <p:nvPr/>
        </p:nvSpPr>
        <p:spPr>
          <a:xfrm>
            <a:off x="28575" y="5791200"/>
            <a:ext cx="12134850"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Light" panose="020F0302020204030204"/>
                <a:ea typeface="+mn-ea"/>
                <a:cs typeface="+mn-cs"/>
              </a:rPr>
              <a:t>EPA/WDNR/Scientific community all agree </a:t>
            </a:r>
            <a:r>
              <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rPr>
              <a:t>that virtually all of lead in the water system end use IS </a:t>
            </a:r>
            <a:r>
              <a:rPr kumimoji="0" lang="en-US" sz="1800" b="0" i="0" u="none" strike="noStrike" kern="1200" cap="none" spc="0" normalizeH="0" baseline="0" noProof="0" dirty="0">
                <a:ln>
                  <a:noFill/>
                </a:ln>
                <a:solidFill>
                  <a:srgbClr val="FF0000"/>
                </a:solidFill>
                <a:effectLst/>
                <a:uLnTx/>
                <a:uFillTx/>
                <a:latin typeface="Calibri Light" panose="020F0302020204030204"/>
                <a:ea typeface="+mn-ea"/>
                <a:cs typeface="+mn-cs"/>
              </a:rPr>
              <a:t>PARTICULTE/Insoluble</a:t>
            </a:r>
            <a:r>
              <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rPr>
              <a:t>, and thus can be easily filtered out.  Water systems use </a:t>
            </a:r>
            <a:r>
              <a:rPr kumimoji="0" lang="en-US" sz="1800" b="1" i="0" u="none" strike="noStrike" kern="1200" cap="none" spc="0" normalizeH="0" baseline="0" noProof="0" dirty="0">
                <a:ln>
                  <a:noFill/>
                </a:ln>
                <a:solidFill>
                  <a:prstClr val="black"/>
                </a:solidFill>
                <a:effectLst/>
                <a:uLnTx/>
                <a:uFillTx/>
                <a:latin typeface="Calibri Light" panose="020F0302020204030204"/>
                <a:ea typeface="+mn-ea"/>
                <a:cs typeface="+mn-cs"/>
              </a:rPr>
              <a:t>anti corrosives (phosphates) to reduce oxidation of metal</a:t>
            </a:r>
            <a:r>
              <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rPr>
              <a:t>. (lead and iron).  So, the fact of the matter is, we don’t need to replace plumbing, and can use a </a:t>
            </a:r>
            <a:r>
              <a:rPr kumimoji="0" lang="en-US" sz="1800" b="1" i="0" u="none" strike="noStrike" kern="1200" cap="none" spc="0" normalizeH="0" baseline="0" noProof="0" dirty="0">
                <a:ln>
                  <a:noFill/>
                </a:ln>
                <a:solidFill>
                  <a:prstClr val="black"/>
                </a:solidFill>
                <a:effectLst/>
                <a:uLnTx/>
                <a:uFillTx/>
                <a:latin typeface="Calibri Light" panose="020F0302020204030204"/>
                <a:ea typeface="+mn-ea"/>
                <a:cs typeface="+mn-cs"/>
              </a:rPr>
              <a:t>much more effective solution to Lead mitigation (filtering).</a:t>
            </a:r>
          </a:p>
        </p:txBody>
      </p:sp>
    </p:spTree>
    <p:extLst>
      <p:ext uri="{BB962C8B-B14F-4D97-AF65-F5344CB8AC3E}">
        <p14:creationId xmlns:p14="http://schemas.microsoft.com/office/powerpoint/2010/main" val="196585880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98046-F638-EF23-2181-B092439471C3}"/>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10F43867-96FE-5769-DC3C-44C277856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7">
            <a:extLst>
              <a:ext uri="{FF2B5EF4-FFF2-40B4-BE49-F238E27FC236}">
                <a16:creationId xmlns:a16="http://schemas.microsoft.com/office/drawing/2014/main" id="{D218F712-4D31-B08D-8F5E-BD790B907CD2}"/>
              </a:ext>
            </a:extLst>
          </p:cNvPr>
          <p:cNvSpPr>
            <a:spLocks noGrp="1"/>
          </p:cNvSpPr>
          <p:nvPr>
            <p:ph type="title"/>
          </p:nvPr>
        </p:nvSpPr>
        <p:spPr>
          <a:xfrm>
            <a:off x="0" y="0"/>
            <a:ext cx="12192000" cy="914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fontScale="90000"/>
          </a:bodyPr>
          <a:lstStyle/>
          <a:p>
            <a:pPr algn="l"/>
            <a:r>
              <a:rPr lang="en-US" sz="2400" b="1" dirty="0">
                <a:latin typeface="+mj-lt"/>
                <a:cs typeface="+mj-cs"/>
              </a:rPr>
              <a:t>EPA Fraud in water system Science and Analysis  </a:t>
            </a:r>
            <a:r>
              <a:rPr lang="en-US" sz="2400" b="1" dirty="0">
                <a:solidFill>
                  <a:srgbClr val="00B050"/>
                </a:solidFill>
                <a:latin typeface="+mj-lt"/>
              </a:rPr>
              <a:t>Metallic</a:t>
            </a:r>
            <a:r>
              <a:rPr lang="en-US" sz="2400" b="1" dirty="0">
                <a:latin typeface="+mj-lt"/>
              </a:rPr>
              <a:t> and </a:t>
            </a:r>
            <a:r>
              <a:rPr lang="en-US" sz="2400" b="1" dirty="0">
                <a:solidFill>
                  <a:srgbClr val="FF0000"/>
                </a:solidFill>
                <a:latin typeface="+mj-lt"/>
              </a:rPr>
              <a:t>Ionic</a:t>
            </a:r>
            <a:r>
              <a:rPr lang="en-US" sz="2400" b="1" dirty="0">
                <a:latin typeface="+mj-lt"/>
              </a:rPr>
              <a:t> </a:t>
            </a:r>
            <a:r>
              <a:rPr lang="en-US" sz="2800" b="1" dirty="0">
                <a:latin typeface="+mj-lt"/>
              </a:rPr>
              <a:t>Lead </a:t>
            </a:r>
            <a:r>
              <a:rPr lang="en-US" sz="2400" b="1" dirty="0">
                <a:latin typeface="+mj-lt"/>
              </a:rPr>
              <a:t>in our water supply, in the</a:t>
            </a:r>
            <a:br>
              <a:rPr lang="en-US" sz="2400" b="1" dirty="0">
                <a:latin typeface="+mj-lt"/>
              </a:rPr>
            </a:br>
            <a:r>
              <a:rPr lang="en-US" sz="2400" b="1" dirty="0">
                <a:solidFill>
                  <a:srgbClr val="FF0000"/>
                </a:solidFill>
                <a:latin typeface="+mj-lt"/>
              </a:rPr>
              <a:t>United</a:t>
            </a:r>
            <a:r>
              <a:rPr lang="en-US" sz="2400" b="1" dirty="0">
                <a:latin typeface="+mj-lt"/>
              </a:rPr>
              <a:t> </a:t>
            </a:r>
            <a:r>
              <a:rPr lang="en-US" sz="2400" b="1" dirty="0">
                <a:solidFill>
                  <a:schemeClr val="bg1"/>
                </a:solidFill>
                <a:latin typeface="+mj-lt"/>
              </a:rPr>
              <a:t>States</a:t>
            </a:r>
            <a:r>
              <a:rPr lang="en-US" sz="2400" b="1" dirty="0">
                <a:latin typeface="+mj-lt"/>
              </a:rPr>
              <a:t> of </a:t>
            </a:r>
            <a:r>
              <a:rPr lang="en-US" sz="2400" b="1" dirty="0">
                <a:solidFill>
                  <a:srgbClr val="002060"/>
                </a:solidFill>
                <a:latin typeface="+mj-lt"/>
              </a:rPr>
              <a:t>America	Sequence of Events in Evansville WI, and documentation</a:t>
            </a:r>
            <a:br>
              <a:rPr lang="en-US" sz="2400" b="1" dirty="0">
                <a:latin typeface="+mj-lt"/>
              </a:rPr>
            </a:br>
            <a:r>
              <a:rPr lang="en-US" sz="3100" b="1" dirty="0">
                <a:solidFill>
                  <a:srgbClr val="00B050"/>
                </a:solidFill>
                <a:latin typeface="+mj-lt"/>
              </a:rPr>
              <a:t>Public Services Commission, Madison, WI, </a:t>
            </a:r>
            <a:r>
              <a:rPr lang="en-US" sz="2400" b="1" dirty="0">
                <a:solidFill>
                  <a:srgbClr val="FF0000"/>
                </a:solidFill>
                <a:latin typeface="+mj-lt"/>
              </a:rPr>
              <a:t>Evansville: no authority/jurisdiction for punitive water shut off</a:t>
            </a:r>
            <a:endParaRPr lang="en-US" sz="2400" b="1" dirty="0">
              <a:latin typeface="+mj-lt"/>
              <a:cs typeface="+mj-cs"/>
            </a:endParaRPr>
          </a:p>
        </p:txBody>
      </p:sp>
      <p:grpSp>
        <p:nvGrpSpPr>
          <p:cNvPr id="18" name="Group 17">
            <a:extLst>
              <a:ext uri="{FF2B5EF4-FFF2-40B4-BE49-F238E27FC236}">
                <a16:creationId xmlns:a16="http://schemas.microsoft.com/office/drawing/2014/main" id="{F45A39B2-F13C-A9E3-8A02-934617EE6E33}"/>
              </a:ext>
            </a:extLst>
          </p:cNvPr>
          <p:cNvGrpSpPr/>
          <p:nvPr/>
        </p:nvGrpSpPr>
        <p:grpSpPr>
          <a:xfrm>
            <a:off x="-1" y="937660"/>
            <a:ext cx="12192002" cy="5949867"/>
            <a:chOff x="-1" y="937660"/>
            <a:chExt cx="12192002" cy="5949867"/>
          </a:xfrm>
        </p:grpSpPr>
        <p:pic>
          <p:nvPicPr>
            <p:cNvPr id="3" name="Picture 2">
              <a:extLst>
                <a:ext uri="{FF2B5EF4-FFF2-40B4-BE49-F238E27FC236}">
                  <a16:creationId xmlns:a16="http://schemas.microsoft.com/office/drawing/2014/main" id="{9C453900-1082-0196-875E-7D9C201C64C3}"/>
                </a:ext>
              </a:extLst>
            </p:cNvPr>
            <p:cNvPicPr>
              <a:picLocks noChangeAspect="1"/>
            </p:cNvPicPr>
            <p:nvPr/>
          </p:nvPicPr>
          <p:blipFill>
            <a:blip r:embed="rId3"/>
            <a:srcRect l="10385" t="66492" r="9134" b="8893"/>
            <a:stretch/>
          </p:blipFill>
          <p:spPr>
            <a:xfrm>
              <a:off x="3776663" y="5410200"/>
              <a:ext cx="8415338" cy="1447801"/>
            </a:xfrm>
            <a:prstGeom prst="rect">
              <a:avLst/>
            </a:prstGeom>
          </p:spPr>
        </p:pic>
        <p:pic>
          <p:nvPicPr>
            <p:cNvPr id="4" name="Picture 3">
              <a:extLst>
                <a:ext uri="{FF2B5EF4-FFF2-40B4-BE49-F238E27FC236}">
                  <a16:creationId xmlns:a16="http://schemas.microsoft.com/office/drawing/2014/main" id="{BAA984E8-8A5F-6D19-15D1-2AA3CB780206}"/>
                </a:ext>
              </a:extLst>
            </p:cNvPr>
            <p:cNvPicPr>
              <a:picLocks noChangeAspect="1"/>
            </p:cNvPicPr>
            <p:nvPr/>
          </p:nvPicPr>
          <p:blipFill>
            <a:blip r:embed="rId4"/>
            <a:stretch>
              <a:fillRect/>
            </a:stretch>
          </p:blipFill>
          <p:spPr>
            <a:xfrm>
              <a:off x="0" y="937660"/>
              <a:ext cx="8423695" cy="1957939"/>
            </a:xfrm>
            <a:prstGeom prst="rect">
              <a:avLst/>
            </a:prstGeom>
          </p:spPr>
        </p:pic>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081E51CF-C0B0-798E-4FFF-A902B85362FC}"/>
                    </a:ext>
                  </a:extLst>
                </p14:cNvPr>
                <p14:cNvContentPartPr/>
                <p14:nvPr/>
              </p14:nvContentPartPr>
              <p14:xfrm>
                <a:off x="4976185" y="5841872"/>
                <a:ext cx="2791800" cy="68760"/>
              </p14:xfrm>
            </p:contentPart>
          </mc:Choice>
          <mc:Fallback xmlns="">
            <p:pic>
              <p:nvPicPr>
                <p:cNvPr id="5" name="Ink 4">
                  <a:extLst>
                    <a:ext uri="{FF2B5EF4-FFF2-40B4-BE49-F238E27FC236}">
                      <a16:creationId xmlns:a16="http://schemas.microsoft.com/office/drawing/2014/main" id="{081E51CF-C0B0-798E-4FFF-A902B85362FC}"/>
                    </a:ext>
                  </a:extLst>
                </p:cNvPr>
                <p:cNvPicPr/>
                <p:nvPr/>
              </p:nvPicPr>
              <p:blipFill>
                <a:blip r:embed="rId6"/>
                <a:stretch>
                  <a:fillRect/>
                </a:stretch>
              </p:blipFill>
              <p:spPr>
                <a:xfrm>
                  <a:off x="4922185" y="5733872"/>
                  <a:ext cx="2899440" cy="2844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0E0F36E6-1785-371C-EEE6-6054F194A85B}"/>
                    </a:ext>
                  </a:extLst>
                </p14:cNvPr>
                <p14:cNvContentPartPr/>
                <p14:nvPr/>
              </p14:nvContentPartPr>
              <p14:xfrm>
                <a:off x="10703425" y="5755112"/>
                <a:ext cx="932400" cy="78120"/>
              </p14:xfrm>
            </p:contentPart>
          </mc:Choice>
          <mc:Fallback xmlns="">
            <p:pic>
              <p:nvPicPr>
                <p:cNvPr id="6" name="Ink 5">
                  <a:extLst>
                    <a:ext uri="{FF2B5EF4-FFF2-40B4-BE49-F238E27FC236}">
                      <a16:creationId xmlns:a16="http://schemas.microsoft.com/office/drawing/2014/main" id="{0E0F36E6-1785-371C-EEE6-6054F194A85B}"/>
                    </a:ext>
                  </a:extLst>
                </p:cNvPr>
                <p:cNvPicPr/>
                <p:nvPr/>
              </p:nvPicPr>
              <p:blipFill>
                <a:blip r:embed="rId8"/>
                <a:stretch>
                  <a:fillRect/>
                </a:stretch>
              </p:blipFill>
              <p:spPr>
                <a:xfrm>
                  <a:off x="10649425" y="5647112"/>
                  <a:ext cx="1040040" cy="2937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7D90D5DA-C681-70A5-B1BA-141EF9974DAE}"/>
                    </a:ext>
                  </a:extLst>
                </p14:cNvPr>
                <p14:cNvContentPartPr/>
                <p14:nvPr/>
              </p14:nvContentPartPr>
              <p14:xfrm>
                <a:off x="3946225" y="6121592"/>
                <a:ext cx="2079360" cy="29160"/>
              </p14:xfrm>
            </p:contentPart>
          </mc:Choice>
          <mc:Fallback xmlns="">
            <p:pic>
              <p:nvPicPr>
                <p:cNvPr id="9" name="Ink 8">
                  <a:extLst>
                    <a:ext uri="{FF2B5EF4-FFF2-40B4-BE49-F238E27FC236}">
                      <a16:creationId xmlns:a16="http://schemas.microsoft.com/office/drawing/2014/main" id="{7D90D5DA-C681-70A5-B1BA-141EF9974DAE}"/>
                    </a:ext>
                  </a:extLst>
                </p:cNvPr>
                <p:cNvPicPr/>
                <p:nvPr/>
              </p:nvPicPr>
              <p:blipFill>
                <a:blip r:embed="rId10"/>
                <a:stretch>
                  <a:fillRect/>
                </a:stretch>
              </p:blipFill>
              <p:spPr>
                <a:xfrm>
                  <a:off x="3892225" y="6013592"/>
                  <a:ext cx="2187000" cy="2448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1" name="Ink 10">
                  <a:extLst>
                    <a:ext uri="{FF2B5EF4-FFF2-40B4-BE49-F238E27FC236}">
                      <a16:creationId xmlns:a16="http://schemas.microsoft.com/office/drawing/2014/main" id="{0940109E-FC2F-0B95-09BE-84F58AA1477C}"/>
                    </a:ext>
                  </a:extLst>
                </p14:cNvPr>
                <p14:cNvContentPartPr/>
                <p14:nvPr/>
              </p14:nvContentPartPr>
              <p14:xfrm>
                <a:off x="8104225" y="6015752"/>
                <a:ext cx="2416320" cy="48240"/>
              </p14:xfrm>
            </p:contentPart>
          </mc:Choice>
          <mc:Fallback xmlns="">
            <p:pic>
              <p:nvPicPr>
                <p:cNvPr id="11" name="Ink 10">
                  <a:extLst>
                    <a:ext uri="{FF2B5EF4-FFF2-40B4-BE49-F238E27FC236}">
                      <a16:creationId xmlns:a16="http://schemas.microsoft.com/office/drawing/2014/main" id="{0940109E-FC2F-0B95-09BE-84F58AA1477C}"/>
                    </a:ext>
                  </a:extLst>
                </p:cNvPr>
                <p:cNvPicPr/>
                <p:nvPr/>
              </p:nvPicPr>
              <p:blipFill>
                <a:blip r:embed="rId12"/>
                <a:stretch>
                  <a:fillRect/>
                </a:stretch>
              </p:blipFill>
              <p:spPr>
                <a:xfrm>
                  <a:off x="8050225" y="5907752"/>
                  <a:ext cx="2523960" cy="2638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4" name="Ink 13">
                  <a:extLst>
                    <a:ext uri="{FF2B5EF4-FFF2-40B4-BE49-F238E27FC236}">
                      <a16:creationId xmlns:a16="http://schemas.microsoft.com/office/drawing/2014/main" id="{A7B56F55-C50C-8A7C-1B08-46416F0D9B22}"/>
                    </a:ext>
                  </a:extLst>
                </p14:cNvPr>
                <p14:cNvContentPartPr/>
                <p14:nvPr/>
              </p14:nvContentPartPr>
              <p14:xfrm>
                <a:off x="4610065" y="6381152"/>
                <a:ext cx="7297920" cy="720"/>
              </p14:xfrm>
            </p:contentPart>
          </mc:Choice>
          <mc:Fallback xmlns="">
            <p:pic>
              <p:nvPicPr>
                <p:cNvPr id="14" name="Ink 13">
                  <a:extLst>
                    <a:ext uri="{FF2B5EF4-FFF2-40B4-BE49-F238E27FC236}">
                      <a16:creationId xmlns:a16="http://schemas.microsoft.com/office/drawing/2014/main" id="{A7B56F55-C50C-8A7C-1B08-46416F0D9B22}"/>
                    </a:ext>
                  </a:extLst>
                </p:cNvPr>
                <p:cNvPicPr/>
                <p:nvPr/>
              </p:nvPicPr>
              <p:blipFill>
                <a:blip r:embed="rId14"/>
                <a:stretch>
                  <a:fillRect/>
                </a:stretch>
              </p:blipFill>
              <p:spPr>
                <a:xfrm>
                  <a:off x="4556065" y="6165152"/>
                  <a:ext cx="7405560" cy="432000"/>
                </a:xfrm>
                <a:prstGeom prst="rect">
                  <a:avLst/>
                </a:prstGeom>
              </p:spPr>
            </p:pic>
          </mc:Fallback>
        </mc:AlternateContent>
        <p:sp>
          <p:nvSpPr>
            <p:cNvPr id="15" name="TextBox 14">
              <a:extLst>
                <a:ext uri="{FF2B5EF4-FFF2-40B4-BE49-F238E27FC236}">
                  <a16:creationId xmlns:a16="http://schemas.microsoft.com/office/drawing/2014/main" id="{DCFDC66C-54A6-DB5F-4A80-F66EDE0B2A6B}"/>
                </a:ext>
              </a:extLst>
            </p:cNvPr>
            <p:cNvSpPr txBox="1"/>
            <p:nvPr/>
          </p:nvSpPr>
          <p:spPr>
            <a:xfrm>
              <a:off x="8423695" y="990600"/>
              <a:ext cx="3768305" cy="2031325"/>
            </a:xfrm>
            <a:prstGeom prst="rect">
              <a:avLst/>
            </a:prstGeom>
            <a:noFill/>
          </p:spPr>
          <p:txBody>
            <a:bodyPr wrap="square" rtlCol="0">
              <a:spAutoFit/>
            </a:bodyPr>
            <a:lstStyle/>
            <a:p>
              <a:r>
                <a:rPr lang="en-US" dirty="0"/>
                <a:t>1) This is the beginning of the </a:t>
              </a:r>
              <a:r>
                <a:rPr lang="en-US" dirty="0">
                  <a:solidFill>
                    <a:srgbClr val="FF0000"/>
                  </a:solidFill>
                </a:rPr>
                <a:t>City</a:t>
              </a:r>
              <a:r>
                <a:rPr lang="en-US" dirty="0"/>
                <a:t> (Jason Sergeant, and Diane Duggan) </a:t>
              </a:r>
              <a:r>
                <a:rPr lang="en-US" dirty="0">
                  <a:solidFill>
                    <a:srgbClr val="FF0000"/>
                  </a:solidFill>
                </a:rPr>
                <a:t>throwing Town and Country Engineering under the bus</a:t>
              </a:r>
              <a:r>
                <a:rPr lang="en-US" dirty="0"/>
                <a:t>.  Town and Country has indemnification against the cost of legal action, and can bill it to the city.</a:t>
              </a:r>
            </a:p>
          </p:txBody>
        </p:sp>
        <p:sp>
          <p:nvSpPr>
            <p:cNvPr id="16" name="TextBox 15">
              <a:extLst>
                <a:ext uri="{FF2B5EF4-FFF2-40B4-BE49-F238E27FC236}">
                  <a16:creationId xmlns:a16="http://schemas.microsoft.com/office/drawing/2014/main" id="{AF2123BF-1C2B-ABAB-960A-03CFCFADB365}"/>
                </a:ext>
              </a:extLst>
            </p:cNvPr>
            <p:cNvSpPr txBox="1"/>
            <p:nvPr/>
          </p:nvSpPr>
          <p:spPr>
            <a:xfrm>
              <a:off x="0" y="3021925"/>
              <a:ext cx="12115800" cy="2308324"/>
            </a:xfrm>
            <a:prstGeom prst="rect">
              <a:avLst/>
            </a:prstGeom>
            <a:noFill/>
          </p:spPr>
          <p:txBody>
            <a:bodyPr wrap="square" rtlCol="0">
              <a:spAutoFit/>
            </a:bodyPr>
            <a:lstStyle/>
            <a:p>
              <a:r>
                <a:rPr lang="en-US" dirty="0"/>
                <a:t>2) Indemnification is common in business, and is written into contracts.  They are called “riders”.</a:t>
              </a:r>
            </a:p>
            <a:p>
              <a:endParaRPr lang="en-US" dirty="0"/>
            </a:p>
            <a:p>
              <a:r>
                <a:rPr lang="en-US" dirty="0"/>
                <a:t>3) The </a:t>
              </a:r>
              <a:r>
                <a:rPr lang="en-US" dirty="0">
                  <a:solidFill>
                    <a:srgbClr val="FF0000"/>
                  </a:solidFill>
                </a:rPr>
                <a:t>City</a:t>
              </a:r>
              <a:r>
                <a:rPr lang="en-US" dirty="0"/>
                <a:t> (Mayor, administrator, council, engineering) will </a:t>
              </a:r>
              <a:r>
                <a:rPr lang="en-US" dirty="0">
                  <a:solidFill>
                    <a:srgbClr val="FF0000"/>
                  </a:solidFill>
                </a:rPr>
                <a:t>pout and scream “ordinance” </a:t>
              </a:r>
              <a:r>
                <a:rPr lang="en-US" dirty="0"/>
                <a:t>as far as </a:t>
              </a:r>
              <a:r>
                <a:rPr lang="en-US" dirty="0">
                  <a:solidFill>
                    <a:srgbClr val="FF0000"/>
                  </a:solidFill>
                </a:rPr>
                <a:t>justifying their cruelty </a:t>
              </a:r>
              <a:r>
                <a:rPr lang="en-US" dirty="0"/>
                <a:t>to the people they claim to represent, and serve.  They have no authority or jurisdiction to exercise enforcement of the ordinance.</a:t>
              </a:r>
            </a:p>
            <a:p>
              <a:endParaRPr lang="en-US" dirty="0"/>
            </a:p>
            <a:p>
              <a:r>
                <a:rPr lang="en-US" dirty="0"/>
                <a:t>4) Municipalities are </a:t>
              </a:r>
              <a:r>
                <a:rPr lang="en-US" dirty="0">
                  <a:solidFill>
                    <a:srgbClr val="FF0000"/>
                  </a:solidFill>
                </a:rPr>
                <a:t>not allowed to “create power” </a:t>
              </a:r>
              <a:r>
                <a:rPr lang="en-US" dirty="0"/>
                <a:t>via an ordinance that </a:t>
              </a:r>
              <a:r>
                <a:rPr lang="en-US" dirty="0">
                  <a:solidFill>
                    <a:srgbClr val="FF0000"/>
                  </a:solidFill>
                </a:rPr>
                <a:t>is not properly justified or regulated</a:t>
              </a:r>
              <a:r>
                <a:rPr lang="en-US" dirty="0"/>
                <a:t>.  As an example, Madison went to the police for enforcement on lateral replacement, they said “no”.  Similarly, Madison asked the Sheriff’s office to enforce.  They also said “no”.  </a:t>
              </a:r>
              <a:r>
                <a:rPr lang="en-US" dirty="0">
                  <a:solidFill>
                    <a:srgbClr val="FF0000"/>
                  </a:solidFill>
                </a:rPr>
                <a:t>The DNR was the only agency dumb enough to say “Yes”. </a:t>
              </a:r>
            </a:p>
          </p:txBody>
        </p:sp>
        <p:sp>
          <p:nvSpPr>
            <p:cNvPr id="17" name="TextBox 16">
              <a:extLst>
                <a:ext uri="{FF2B5EF4-FFF2-40B4-BE49-F238E27FC236}">
                  <a16:creationId xmlns:a16="http://schemas.microsoft.com/office/drawing/2014/main" id="{5D6D94AC-AA6D-7A7E-ED04-99EFE6ABF1C6}"/>
                </a:ext>
              </a:extLst>
            </p:cNvPr>
            <p:cNvSpPr txBox="1"/>
            <p:nvPr/>
          </p:nvSpPr>
          <p:spPr>
            <a:xfrm>
              <a:off x="-1" y="5410199"/>
              <a:ext cx="3776663" cy="1477328"/>
            </a:xfrm>
            <a:prstGeom prst="rect">
              <a:avLst/>
            </a:prstGeom>
            <a:noFill/>
          </p:spPr>
          <p:txBody>
            <a:bodyPr wrap="square" rtlCol="0">
              <a:spAutoFit/>
            </a:bodyPr>
            <a:lstStyle/>
            <a:p>
              <a:r>
                <a:rPr lang="en-US" dirty="0"/>
                <a:t>5) At some time, a </a:t>
              </a:r>
              <a:r>
                <a:rPr lang="en-US" dirty="0">
                  <a:solidFill>
                    <a:srgbClr val="FF0000"/>
                  </a:solidFill>
                </a:rPr>
                <a:t>“Water Authority” position</a:t>
              </a:r>
              <a:r>
                <a:rPr lang="en-US" dirty="0"/>
                <a:t> was created in Madison.  It would seem that the title of the office made them think that they had authority over the water!</a:t>
              </a:r>
            </a:p>
          </p:txBody>
        </p:sp>
      </p:grpSp>
    </p:spTree>
    <p:extLst>
      <p:ext uri="{BB962C8B-B14F-4D97-AF65-F5344CB8AC3E}">
        <p14:creationId xmlns:p14="http://schemas.microsoft.com/office/powerpoint/2010/main" val="38370658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5D2D1E-41CC-2375-5FA4-2B5B0B42A3F1}"/>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240C16E3-93A7-8E1A-760C-E40B06185C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7">
            <a:extLst>
              <a:ext uri="{FF2B5EF4-FFF2-40B4-BE49-F238E27FC236}">
                <a16:creationId xmlns:a16="http://schemas.microsoft.com/office/drawing/2014/main" id="{F02649E4-FB91-A97F-5668-77635D783862}"/>
              </a:ext>
            </a:extLst>
          </p:cNvPr>
          <p:cNvSpPr>
            <a:spLocks noGrp="1"/>
          </p:cNvSpPr>
          <p:nvPr>
            <p:ph type="title"/>
          </p:nvPr>
        </p:nvSpPr>
        <p:spPr>
          <a:xfrm>
            <a:off x="0" y="0"/>
            <a:ext cx="12192000" cy="914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fontScale="90000"/>
          </a:bodyPr>
          <a:lstStyle/>
          <a:p>
            <a:pPr algn="l"/>
            <a:r>
              <a:rPr lang="en-US" sz="2400" b="1" dirty="0">
                <a:latin typeface="+mj-lt"/>
                <a:cs typeface="+mj-cs"/>
              </a:rPr>
              <a:t>EPA Fraud in water system Science and Analysis  </a:t>
            </a:r>
            <a:r>
              <a:rPr lang="en-US" sz="2400" b="1" dirty="0">
                <a:solidFill>
                  <a:srgbClr val="00B050"/>
                </a:solidFill>
                <a:latin typeface="+mj-lt"/>
              </a:rPr>
              <a:t>Metallic</a:t>
            </a:r>
            <a:r>
              <a:rPr lang="en-US" sz="2400" b="1" dirty="0">
                <a:latin typeface="+mj-lt"/>
              </a:rPr>
              <a:t> and </a:t>
            </a:r>
            <a:r>
              <a:rPr lang="en-US" sz="2400" b="1" dirty="0">
                <a:solidFill>
                  <a:srgbClr val="FF0000"/>
                </a:solidFill>
                <a:latin typeface="+mj-lt"/>
              </a:rPr>
              <a:t>Ionic</a:t>
            </a:r>
            <a:r>
              <a:rPr lang="en-US" sz="2400" b="1" dirty="0">
                <a:latin typeface="+mj-lt"/>
              </a:rPr>
              <a:t> </a:t>
            </a:r>
            <a:r>
              <a:rPr lang="en-US" sz="2800" b="1" dirty="0">
                <a:latin typeface="+mj-lt"/>
              </a:rPr>
              <a:t>Lead </a:t>
            </a:r>
            <a:r>
              <a:rPr lang="en-US" sz="2400" b="1" dirty="0">
                <a:latin typeface="+mj-lt"/>
              </a:rPr>
              <a:t>in our water supply, in the</a:t>
            </a:r>
            <a:br>
              <a:rPr lang="en-US" sz="2400" b="1" dirty="0">
                <a:latin typeface="+mj-lt"/>
              </a:rPr>
            </a:br>
            <a:r>
              <a:rPr lang="en-US" sz="2400" b="1" dirty="0">
                <a:solidFill>
                  <a:srgbClr val="FF0000"/>
                </a:solidFill>
                <a:latin typeface="+mj-lt"/>
              </a:rPr>
              <a:t>United</a:t>
            </a:r>
            <a:r>
              <a:rPr lang="en-US" sz="2400" b="1" dirty="0">
                <a:latin typeface="+mj-lt"/>
              </a:rPr>
              <a:t> </a:t>
            </a:r>
            <a:r>
              <a:rPr lang="en-US" sz="2400" b="1" dirty="0">
                <a:solidFill>
                  <a:schemeClr val="bg1"/>
                </a:solidFill>
                <a:latin typeface="+mj-lt"/>
              </a:rPr>
              <a:t>States</a:t>
            </a:r>
            <a:r>
              <a:rPr lang="en-US" sz="2400" b="1" dirty="0">
                <a:latin typeface="+mj-lt"/>
              </a:rPr>
              <a:t> of </a:t>
            </a:r>
            <a:r>
              <a:rPr lang="en-US" sz="2400" b="1" dirty="0">
                <a:solidFill>
                  <a:srgbClr val="002060"/>
                </a:solidFill>
                <a:latin typeface="+mj-lt"/>
              </a:rPr>
              <a:t>America	Sequence of Events in Evansville WI, and documentation</a:t>
            </a:r>
            <a:br>
              <a:rPr lang="en-US" sz="2400" b="1" dirty="0">
                <a:latin typeface="+mj-lt"/>
              </a:rPr>
            </a:br>
            <a:r>
              <a:rPr lang="en-US" sz="3100" b="1" dirty="0">
                <a:solidFill>
                  <a:srgbClr val="00B050"/>
                </a:solidFill>
                <a:latin typeface="+mj-lt"/>
              </a:rPr>
              <a:t>Public Services Commission, Madison, WI, </a:t>
            </a:r>
            <a:r>
              <a:rPr lang="en-US" sz="2400" b="1" dirty="0">
                <a:solidFill>
                  <a:srgbClr val="FF0000"/>
                </a:solidFill>
                <a:latin typeface="+mj-lt"/>
              </a:rPr>
              <a:t>Evansville: no authority/jurisdiction for punitive water shut off</a:t>
            </a:r>
            <a:endParaRPr lang="en-US" sz="2400" b="1" dirty="0">
              <a:latin typeface="+mj-lt"/>
              <a:cs typeface="+mj-cs"/>
            </a:endParaRPr>
          </a:p>
        </p:txBody>
      </p:sp>
      <p:grpSp>
        <p:nvGrpSpPr>
          <p:cNvPr id="11" name="Group 10">
            <a:extLst>
              <a:ext uri="{FF2B5EF4-FFF2-40B4-BE49-F238E27FC236}">
                <a16:creationId xmlns:a16="http://schemas.microsoft.com/office/drawing/2014/main" id="{6EE290DD-6CDA-B615-F2AB-7BEFDEFB0B48}"/>
              </a:ext>
            </a:extLst>
          </p:cNvPr>
          <p:cNvGrpSpPr/>
          <p:nvPr/>
        </p:nvGrpSpPr>
        <p:grpSpPr>
          <a:xfrm>
            <a:off x="-6489" y="901905"/>
            <a:ext cx="12173623" cy="5905866"/>
            <a:chOff x="-6489" y="901905"/>
            <a:chExt cx="12173623" cy="5905866"/>
          </a:xfrm>
        </p:grpSpPr>
        <p:sp>
          <p:nvSpPr>
            <p:cNvPr id="3" name="TextBox 2">
              <a:extLst>
                <a:ext uri="{FF2B5EF4-FFF2-40B4-BE49-F238E27FC236}">
                  <a16:creationId xmlns:a16="http://schemas.microsoft.com/office/drawing/2014/main" id="{74D59EA3-6DC6-BFB3-C5CB-279CCE3FC509}"/>
                </a:ext>
              </a:extLst>
            </p:cNvPr>
            <p:cNvSpPr txBox="1"/>
            <p:nvPr/>
          </p:nvSpPr>
          <p:spPr>
            <a:xfrm>
              <a:off x="152400" y="6400800"/>
              <a:ext cx="6136104" cy="369332"/>
            </a:xfrm>
            <a:prstGeom prst="rect">
              <a:avLst/>
            </a:prstGeom>
            <a:noFill/>
          </p:spPr>
          <p:txBody>
            <a:bodyPr wrap="square">
              <a:spAutoFit/>
            </a:bodyPr>
            <a:lstStyle/>
            <a:p>
              <a:r>
                <a:rPr lang="en-US" dirty="0"/>
                <a:t>https://psc.wi.gov/Pages/Home.aspx</a:t>
              </a:r>
            </a:p>
          </p:txBody>
        </p:sp>
        <p:pic>
          <p:nvPicPr>
            <p:cNvPr id="5" name="Picture 4">
              <a:extLst>
                <a:ext uri="{FF2B5EF4-FFF2-40B4-BE49-F238E27FC236}">
                  <a16:creationId xmlns:a16="http://schemas.microsoft.com/office/drawing/2014/main" id="{961B03D1-B03E-AC76-66EF-3F8688870F64}"/>
                </a:ext>
              </a:extLst>
            </p:cNvPr>
            <p:cNvPicPr>
              <a:picLocks noChangeAspect="1"/>
            </p:cNvPicPr>
            <p:nvPr/>
          </p:nvPicPr>
          <p:blipFill>
            <a:blip r:embed="rId3"/>
            <a:stretch>
              <a:fillRect/>
            </a:stretch>
          </p:blipFill>
          <p:spPr>
            <a:xfrm>
              <a:off x="-6489" y="901905"/>
              <a:ext cx="8115749" cy="3984349"/>
            </a:xfrm>
            <a:prstGeom prst="rect">
              <a:avLst/>
            </a:prstGeom>
          </p:spPr>
        </p:pic>
        <p:sp>
          <p:nvSpPr>
            <p:cNvPr id="6" name="TextBox 5">
              <a:extLst>
                <a:ext uri="{FF2B5EF4-FFF2-40B4-BE49-F238E27FC236}">
                  <a16:creationId xmlns:a16="http://schemas.microsoft.com/office/drawing/2014/main" id="{9D63CE44-2E88-E6EE-A127-D9CBCDB01FA6}"/>
                </a:ext>
              </a:extLst>
            </p:cNvPr>
            <p:cNvSpPr txBox="1"/>
            <p:nvPr/>
          </p:nvSpPr>
          <p:spPr>
            <a:xfrm>
              <a:off x="8115749" y="990600"/>
              <a:ext cx="3923851" cy="3662541"/>
            </a:xfrm>
            <a:prstGeom prst="rect">
              <a:avLst/>
            </a:prstGeom>
            <a:noFill/>
          </p:spPr>
          <p:txBody>
            <a:bodyPr wrap="square" rtlCol="0">
              <a:spAutoFit/>
            </a:bodyPr>
            <a:lstStyle/>
            <a:p>
              <a:r>
                <a:rPr lang="en-US" sz="2800" dirty="0"/>
                <a:t>Does this look like an organization that would allow the </a:t>
              </a:r>
              <a:r>
                <a:rPr lang="en-US" sz="2800" dirty="0">
                  <a:solidFill>
                    <a:srgbClr val="FF0000"/>
                  </a:solidFill>
                </a:rPr>
                <a:t>Pipe Police (Wisconsin Department of Natural Resources)</a:t>
              </a:r>
              <a:r>
                <a:rPr lang="en-US" sz="2800" dirty="0"/>
                <a:t>, or the </a:t>
              </a:r>
              <a:r>
                <a:rPr lang="en-US" sz="2800" dirty="0">
                  <a:solidFill>
                    <a:srgbClr val="FF0000"/>
                  </a:solidFill>
                </a:rPr>
                <a:t>City of Evansville</a:t>
              </a:r>
              <a:r>
                <a:rPr lang="en-US" sz="2800" dirty="0"/>
                <a:t> to shut your water off?</a:t>
              </a:r>
            </a:p>
            <a:p>
              <a:endParaRPr lang="en-US" dirty="0"/>
            </a:p>
            <a:p>
              <a:endParaRPr lang="en-US" dirty="0"/>
            </a:p>
          </p:txBody>
        </p:sp>
        <p:sp>
          <p:nvSpPr>
            <p:cNvPr id="8" name="TextBox 7">
              <a:extLst>
                <a:ext uri="{FF2B5EF4-FFF2-40B4-BE49-F238E27FC236}">
                  <a16:creationId xmlns:a16="http://schemas.microsoft.com/office/drawing/2014/main" id="{2F9A199F-148D-75C1-2986-46DAB0CF71DF}"/>
                </a:ext>
              </a:extLst>
            </p:cNvPr>
            <p:cNvSpPr txBox="1"/>
            <p:nvPr/>
          </p:nvSpPr>
          <p:spPr>
            <a:xfrm>
              <a:off x="1" y="4974949"/>
              <a:ext cx="7391400" cy="1384995"/>
            </a:xfrm>
            <a:prstGeom prst="rect">
              <a:avLst/>
            </a:prstGeom>
            <a:noFill/>
          </p:spPr>
          <p:txBody>
            <a:bodyPr wrap="square" rtlCol="0">
              <a:spAutoFit/>
            </a:bodyPr>
            <a:lstStyle/>
            <a:p>
              <a:r>
                <a:rPr lang="en-US" sz="2800" dirty="0"/>
                <a:t>The answer is </a:t>
              </a:r>
              <a:r>
                <a:rPr lang="en-US" sz="2800" dirty="0">
                  <a:solidFill>
                    <a:srgbClr val="FF0000"/>
                  </a:solidFill>
                </a:rPr>
                <a:t>NO</a:t>
              </a:r>
              <a:r>
                <a:rPr lang="en-US" sz="2800" dirty="0"/>
                <a:t>.  </a:t>
              </a:r>
            </a:p>
            <a:p>
              <a:r>
                <a:rPr lang="en-US" sz="2800" dirty="0"/>
                <a:t>We </a:t>
              </a:r>
              <a:r>
                <a:rPr lang="en-US" sz="2800" dirty="0">
                  <a:solidFill>
                    <a:srgbClr val="FF0000"/>
                  </a:solidFill>
                </a:rPr>
                <a:t>have protection as citizens </a:t>
              </a:r>
              <a:r>
                <a:rPr lang="en-US" sz="2800" dirty="0"/>
                <a:t>against government using its </a:t>
              </a:r>
              <a:r>
                <a:rPr lang="en-US" sz="2800" dirty="0">
                  <a:solidFill>
                    <a:srgbClr val="FF0000"/>
                  </a:solidFill>
                </a:rPr>
                <a:t>power to harm us</a:t>
              </a:r>
              <a:r>
                <a:rPr lang="en-US" sz="2800" dirty="0"/>
                <a:t>.</a:t>
              </a:r>
            </a:p>
          </p:txBody>
        </p:sp>
        <p:sp>
          <p:nvSpPr>
            <p:cNvPr id="9" name="TextBox 8">
              <a:extLst>
                <a:ext uri="{FF2B5EF4-FFF2-40B4-BE49-F238E27FC236}">
                  <a16:creationId xmlns:a16="http://schemas.microsoft.com/office/drawing/2014/main" id="{76E7C6FA-F595-C779-05AB-94FF24173FCC}"/>
                </a:ext>
              </a:extLst>
            </p:cNvPr>
            <p:cNvSpPr txBox="1"/>
            <p:nvPr/>
          </p:nvSpPr>
          <p:spPr>
            <a:xfrm>
              <a:off x="7061734" y="4868779"/>
              <a:ext cx="5105400" cy="1938992"/>
            </a:xfrm>
            <a:prstGeom prst="rect">
              <a:avLst/>
            </a:prstGeom>
            <a:solidFill>
              <a:srgbClr val="FFFF00"/>
            </a:solidFill>
            <a:ln w="88900" cmpd="thickThin">
              <a:solidFill>
                <a:schemeClr val="tx1"/>
              </a:solidFill>
            </a:ln>
            <a:effectLst/>
          </p:spPr>
          <p:txBody>
            <a:bodyPr wrap="square" rtlCol="0">
              <a:spAutoFit/>
            </a:bodyPr>
            <a:lstStyle/>
            <a:p>
              <a:r>
                <a:rPr lang="en-US" sz="6000" dirty="0">
                  <a:solidFill>
                    <a:srgbClr val="00B050"/>
                  </a:solidFill>
                </a:rPr>
                <a:t>Thank You PSC!!!</a:t>
              </a:r>
            </a:p>
          </p:txBody>
        </p:sp>
      </p:grpSp>
      <p:cxnSp>
        <p:nvCxnSpPr>
          <p:cNvPr id="4" name="Straight Arrow Connector 3">
            <a:extLst>
              <a:ext uri="{FF2B5EF4-FFF2-40B4-BE49-F238E27FC236}">
                <a16:creationId xmlns:a16="http://schemas.microsoft.com/office/drawing/2014/main" id="{5130A687-4F81-D086-BBA4-420A5361DB27}"/>
              </a:ext>
            </a:extLst>
          </p:cNvPr>
          <p:cNvCxnSpPr/>
          <p:nvPr/>
        </p:nvCxnSpPr>
        <p:spPr>
          <a:xfrm flipH="1">
            <a:off x="6187583" y="3875052"/>
            <a:ext cx="838200" cy="3048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F4BAF859-DB20-421D-A5A6-49EC2CC9455B}"/>
              </a:ext>
            </a:extLst>
          </p:cNvPr>
          <p:cNvCxnSpPr>
            <a:cxnSpLocks/>
          </p:cNvCxnSpPr>
          <p:nvPr/>
        </p:nvCxnSpPr>
        <p:spPr>
          <a:xfrm flipH="1">
            <a:off x="6178760" y="4268547"/>
            <a:ext cx="965214" cy="9082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9CE6026-9B1E-FF3A-83F7-6A3F4E9F117E}"/>
              </a:ext>
            </a:extLst>
          </p:cNvPr>
          <p:cNvCxnSpPr>
            <a:cxnSpLocks/>
          </p:cNvCxnSpPr>
          <p:nvPr/>
        </p:nvCxnSpPr>
        <p:spPr>
          <a:xfrm flipH="1" flipV="1">
            <a:off x="6162646" y="4495800"/>
            <a:ext cx="981328" cy="22057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37486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4B60F-BBF0-43F1-BEA1-A3C2C4B8E1ED}"/>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46F27FE1-425C-88AE-C771-DFA5812B0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7">
            <a:extLst>
              <a:ext uri="{FF2B5EF4-FFF2-40B4-BE49-F238E27FC236}">
                <a16:creationId xmlns:a16="http://schemas.microsoft.com/office/drawing/2014/main" id="{4CB0B861-1F1F-D84F-0482-0F245A5A9AA6}"/>
              </a:ext>
            </a:extLst>
          </p:cNvPr>
          <p:cNvSpPr>
            <a:spLocks noGrp="1"/>
          </p:cNvSpPr>
          <p:nvPr>
            <p:ph type="title"/>
          </p:nvPr>
        </p:nvSpPr>
        <p:spPr>
          <a:xfrm>
            <a:off x="0" y="0"/>
            <a:ext cx="12192000" cy="914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a:bodyPr>
          <a:lstStyle/>
          <a:p>
            <a:pPr algn="l"/>
            <a:r>
              <a:rPr lang="en-US" sz="2400" b="1" dirty="0">
                <a:latin typeface="+mj-lt"/>
                <a:cs typeface="+mj-cs"/>
              </a:rPr>
              <a:t>EPA Fraud in water system Science and Analysis  </a:t>
            </a:r>
            <a:r>
              <a:rPr lang="en-US" sz="2400" b="1" dirty="0">
                <a:solidFill>
                  <a:srgbClr val="00B050"/>
                </a:solidFill>
                <a:latin typeface="+mj-lt"/>
              </a:rPr>
              <a:t>Metallic</a:t>
            </a:r>
            <a:r>
              <a:rPr lang="en-US" sz="2400" b="1" dirty="0">
                <a:latin typeface="+mj-lt"/>
              </a:rPr>
              <a:t> and </a:t>
            </a:r>
            <a:r>
              <a:rPr lang="en-US" sz="2400" b="1" dirty="0">
                <a:solidFill>
                  <a:srgbClr val="FF0000"/>
                </a:solidFill>
                <a:latin typeface="+mj-lt"/>
              </a:rPr>
              <a:t>Ionic</a:t>
            </a:r>
            <a:r>
              <a:rPr lang="en-US" sz="2400" b="1" dirty="0">
                <a:latin typeface="+mj-lt"/>
              </a:rPr>
              <a:t> </a:t>
            </a:r>
            <a:r>
              <a:rPr lang="en-US" sz="2800" b="1" dirty="0">
                <a:latin typeface="+mj-lt"/>
              </a:rPr>
              <a:t>Lead </a:t>
            </a:r>
            <a:r>
              <a:rPr lang="en-US" sz="2400" b="1" dirty="0">
                <a:latin typeface="+mj-lt"/>
              </a:rPr>
              <a:t>in our water supply, in the</a:t>
            </a:r>
            <a:br>
              <a:rPr lang="en-US" sz="2400" b="1" dirty="0">
                <a:latin typeface="+mj-lt"/>
              </a:rPr>
            </a:br>
            <a:r>
              <a:rPr lang="en-US" sz="2400" b="1" dirty="0">
                <a:solidFill>
                  <a:srgbClr val="FF0000"/>
                </a:solidFill>
                <a:latin typeface="+mj-lt"/>
              </a:rPr>
              <a:t>United</a:t>
            </a:r>
            <a:r>
              <a:rPr lang="en-US" sz="2400" b="1" dirty="0">
                <a:latin typeface="+mj-lt"/>
              </a:rPr>
              <a:t> </a:t>
            </a:r>
            <a:r>
              <a:rPr lang="en-US" sz="2400" b="1" dirty="0">
                <a:solidFill>
                  <a:schemeClr val="bg1"/>
                </a:solidFill>
                <a:latin typeface="+mj-lt"/>
              </a:rPr>
              <a:t>States</a:t>
            </a:r>
            <a:r>
              <a:rPr lang="en-US" sz="2400" b="1" dirty="0">
                <a:latin typeface="+mj-lt"/>
              </a:rPr>
              <a:t> of </a:t>
            </a:r>
            <a:r>
              <a:rPr lang="en-US" sz="2400" b="1" dirty="0">
                <a:solidFill>
                  <a:srgbClr val="002060"/>
                </a:solidFill>
                <a:latin typeface="+mj-lt"/>
              </a:rPr>
              <a:t>America		</a:t>
            </a:r>
            <a:r>
              <a:rPr lang="en-US" sz="2400" b="1" dirty="0">
                <a:latin typeface="+mj-lt"/>
              </a:rPr>
              <a:t>John Brandon – Biographical information</a:t>
            </a:r>
            <a:endParaRPr lang="en-US" sz="2400" b="1" dirty="0">
              <a:latin typeface="+mj-lt"/>
              <a:cs typeface="+mj-cs"/>
            </a:endParaRPr>
          </a:p>
        </p:txBody>
      </p:sp>
      <p:grpSp>
        <p:nvGrpSpPr>
          <p:cNvPr id="14" name="Group 13">
            <a:extLst>
              <a:ext uri="{FF2B5EF4-FFF2-40B4-BE49-F238E27FC236}">
                <a16:creationId xmlns:a16="http://schemas.microsoft.com/office/drawing/2014/main" id="{53222A57-FD9E-874D-6696-41CA189EA8F6}"/>
              </a:ext>
            </a:extLst>
          </p:cNvPr>
          <p:cNvGrpSpPr/>
          <p:nvPr/>
        </p:nvGrpSpPr>
        <p:grpSpPr>
          <a:xfrm>
            <a:off x="0" y="914400"/>
            <a:ext cx="12187187" cy="5981700"/>
            <a:chOff x="0" y="914400"/>
            <a:chExt cx="12187187" cy="5981700"/>
          </a:xfrm>
        </p:grpSpPr>
        <p:pic>
          <p:nvPicPr>
            <p:cNvPr id="3" name="Picture 2">
              <a:extLst>
                <a:ext uri="{FF2B5EF4-FFF2-40B4-BE49-F238E27FC236}">
                  <a16:creationId xmlns:a16="http://schemas.microsoft.com/office/drawing/2014/main" id="{B9E8EAFA-784D-FC68-2EF7-6845836FB056}"/>
                </a:ext>
              </a:extLst>
            </p:cNvPr>
            <p:cNvPicPr>
              <a:picLocks noChangeAspect="1"/>
            </p:cNvPicPr>
            <p:nvPr/>
          </p:nvPicPr>
          <p:blipFill>
            <a:blip r:embed="rId3"/>
            <a:stretch>
              <a:fillRect/>
            </a:stretch>
          </p:blipFill>
          <p:spPr>
            <a:xfrm>
              <a:off x="7343048" y="914400"/>
              <a:ext cx="4844139" cy="3324689"/>
            </a:xfrm>
            <a:prstGeom prst="rect">
              <a:avLst/>
            </a:prstGeom>
          </p:spPr>
        </p:pic>
        <p:sp>
          <p:nvSpPr>
            <p:cNvPr id="4" name="TextBox 3">
              <a:extLst>
                <a:ext uri="{FF2B5EF4-FFF2-40B4-BE49-F238E27FC236}">
                  <a16:creationId xmlns:a16="http://schemas.microsoft.com/office/drawing/2014/main" id="{7174E61A-F657-4811-6999-E63D4E0F09E8}"/>
                </a:ext>
              </a:extLst>
            </p:cNvPr>
            <p:cNvSpPr txBox="1"/>
            <p:nvPr/>
          </p:nvSpPr>
          <p:spPr>
            <a:xfrm>
              <a:off x="0" y="990600"/>
              <a:ext cx="7338235" cy="2862322"/>
            </a:xfrm>
            <a:prstGeom prst="rect">
              <a:avLst/>
            </a:prstGeom>
            <a:noFill/>
          </p:spPr>
          <p:txBody>
            <a:bodyPr wrap="square" rtlCol="0">
              <a:spAutoFit/>
            </a:bodyPr>
            <a:lstStyle/>
            <a:p>
              <a:r>
                <a:rPr lang="en-US" dirty="0"/>
                <a:t>I grew up just south of San Diego (I could see Tijuana from a high hill)</a:t>
              </a:r>
            </a:p>
            <a:p>
              <a:endParaRPr lang="en-US" dirty="0"/>
            </a:p>
            <a:p>
              <a:r>
                <a:rPr lang="en-US" dirty="0"/>
                <a:t>University of California, San Diego (Graduated 1988), degree (BA,  Biochemistry and Cell Biology)</a:t>
              </a:r>
            </a:p>
            <a:p>
              <a:endParaRPr lang="en-US" dirty="0"/>
            </a:p>
            <a:p>
              <a:r>
                <a:rPr lang="en-US" dirty="0"/>
                <a:t>Washington University (St. Louis) Graduated 1994, Masters in Biology</a:t>
              </a:r>
            </a:p>
            <a:p>
              <a:endParaRPr lang="en-US" dirty="0"/>
            </a:p>
            <a:p>
              <a:r>
                <a:rPr lang="en-US" dirty="0"/>
                <a:t>Work experience:</a:t>
              </a:r>
            </a:p>
            <a:p>
              <a:r>
                <a:rPr lang="en-US" dirty="0"/>
                <a:t>	10 years in Microbiology and Fermentation (1988 to 1998)</a:t>
              </a:r>
            </a:p>
            <a:p>
              <a:endParaRPr lang="en-US" dirty="0"/>
            </a:p>
          </p:txBody>
        </p:sp>
        <p:pic>
          <p:nvPicPr>
            <p:cNvPr id="6" name="Picture 5">
              <a:extLst>
                <a:ext uri="{FF2B5EF4-FFF2-40B4-BE49-F238E27FC236}">
                  <a16:creationId xmlns:a16="http://schemas.microsoft.com/office/drawing/2014/main" id="{1DC3AD87-6710-72CC-DA61-AC3489B43F41}"/>
                </a:ext>
              </a:extLst>
            </p:cNvPr>
            <p:cNvPicPr>
              <a:picLocks noChangeAspect="1"/>
            </p:cNvPicPr>
            <p:nvPr/>
          </p:nvPicPr>
          <p:blipFill>
            <a:blip r:embed="rId4"/>
            <a:stretch>
              <a:fillRect/>
            </a:stretch>
          </p:blipFill>
          <p:spPr>
            <a:xfrm>
              <a:off x="4813" y="3733338"/>
              <a:ext cx="2858301" cy="3162762"/>
            </a:xfrm>
            <a:prstGeom prst="rect">
              <a:avLst/>
            </a:prstGeom>
          </p:spPr>
        </p:pic>
        <p:pic>
          <p:nvPicPr>
            <p:cNvPr id="9" name="Picture 8">
              <a:extLst>
                <a:ext uri="{FF2B5EF4-FFF2-40B4-BE49-F238E27FC236}">
                  <a16:creationId xmlns:a16="http://schemas.microsoft.com/office/drawing/2014/main" id="{548B0B41-4333-A03C-321C-E327BD244CE7}"/>
                </a:ext>
              </a:extLst>
            </p:cNvPr>
            <p:cNvPicPr>
              <a:picLocks noChangeAspect="1"/>
            </p:cNvPicPr>
            <p:nvPr/>
          </p:nvPicPr>
          <p:blipFill>
            <a:blip r:embed="rId5"/>
            <a:stretch>
              <a:fillRect/>
            </a:stretch>
          </p:blipFill>
          <p:spPr>
            <a:xfrm>
              <a:off x="5638800" y="4315289"/>
              <a:ext cx="3147235" cy="2291569"/>
            </a:xfrm>
            <a:prstGeom prst="rect">
              <a:avLst/>
            </a:prstGeom>
          </p:spPr>
        </p:pic>
        <p:sp>
          <p:nvSpPr>
            <p:cNvPr id="10" name="TextBox 9">
              <a:extLst>
                <a:ext uri="{FF2B5EF4-FFF2-40B4-BE49-F238E27FC236}">
                  <a16:creationId xmlns:a16="http://schemas.microsoft.com/office/drawing/2014/main" id="{28FCBB17-3C60-90AA-3FF8-C1BFD6F30A4E}"/>
                </a:ext>
              </a:extLst>
            </p:cNvPr>
            <p:cNvSpPr txBox="1"/>
            <p:nvPr/>
          </p:nvSpPr>
          <p:spPr>
            <a:xfrm>
              <a:off x="2863114" y="3852922"/>
              <a:ext cx="2770873" cy="2800767"/>
            </a:xfrm>
            <a:prstGeom prst="rect">
              <a:avLst/>
            </a:prstGeom>
            <a:noFill/>
          </p:spPr>
          <p:txBody>
            <a:bodyPr wrap="square" rtlCol="0">
              <a:spAutoFit/>
            </a:bodyPr>
            <a:lstStyle/>
            <a:p>
              <a:r>
                <a:rPr lang="en-US" sz="1600" dirty="0"/>
                <a:t>  The tank to the left represents the largest scale I’ve worked in, about 2,000L.  Bacterial Fermentation is a lot like wine/beer making, but perhaps a bit less pleasant.  </a:t>
              </a:r>
            </a:p>
            <a:p>
              <a:r>
                <a:rPr lang="en-US" sz="1600" dirty="0"/>
                <a:t>  I’ve cultured microbes for many different products, including Antibiotics, peptides, proteins, and cellular components (DNA, RNA, etc.).</a:t>
              </a:r>
            </a:p>
          </p:txBody>
        </p:sp>
        <p:sp>
          <p:nvSpPr>
            <p:cNvPr id="11" name="TextBox 10">
              <a:extLst>
                <a:ext uri="{FF2B5EF4-FFF2-40B4-BE49-F238E27FC236}">
                  <a16:creationId xmlns:a16="http://schemas.microsoft.com/office/drawing/2014/main" id="{E42E92B3-F67D-6B14-0E0F-F8ED48551460}"/>
                </a:ext>
              </a:extLst>
            </p:cNvPr>
            <p:cNvSpPr txBox="1"/>
            <p:nvPr/>
          </p:nvSpPr>
          <p:spPr>
            <a:xfrm>
              <a:off x="8781222" y="4250590"/>
              <a:ext cx="3401152" cy="2585323"/>
            </a:xfrm>
            <a:prstGeom prst="rect">
              <a:avLst/>
            </a:prstGeom>
            <a:noFill/>
          </p:spPr>
          <p:txBody>
            <a:bodyPr wrap="square" rtlCol="0">
              <a:spAutoFit/>
            </a:bodyPr>
            <a:lstStyle/>
            <a:p>
              <a:r>
                <a:rPr lang="en-US" dirty="0"/>
                <a:t>  This is a filter press, which I’ve used extensively to separate solids (cells) from liquid (broth).  It’s also used to capture solid purification products (precipitations).  </a:t>
              </a:r>
            </a:p>
            <a:p>
              <a:r>
                <a:rPr lang="en-US" dirty="0"/>
                <a:t>Fluid, and liquid handling are the core of my experience, and have allowed me to succeed in bioprocessing</a:t>
              </a:r>
            </a:p>
          </p:txBody>
        </p:sp>
        <p:sp>
          <p:nvSpPr>
            <p:cNvPr id="13" name="TextBox 12">
              <a:extLst>
                <a:ext uri="{FF2B5EF4-FFF2-40B4-BE49-F238E27FC236}">
                  <a16:creationId xmlns:a16="http://schemas.microsoft.com/office/drawing/2014/main" id="{7F258572-A1B2-2368-246A-8376AB510608}"/>
                </a:ext>
              </a:extLst>
            </p:cNvPr>
            <p:cNvSpPr txBox="1"/>
            <p:nvPr/>
          </p:nvSpPr>
          <p:spPr>
            <a:xfrm>
              <a:off x="7696200" y="1007435"/>
              <a:ext cx="3200400" cy="461665"/>
            </a:xfrm>
            <a:prstGeom prst="rect">
              <a:avLst/>
            </a:prstGeom>
            <a:noFill/>
          </p:spPr>
          <p:txBody>
            <a:bodyPr wrap="square" rtlCol="0">
              <a:spAutoFit/>
            </a:bodyPr>
            <a:lstStyle/>
            <a:p>
              <a:r>
                <a:rPr lang="en-US" sz="2400" b="1" dirty="0"/>
                <a:t>UCSD central library</a:t>
              </a:r>
            </a:p>
          </p:txBody>
        </p:sp>
      </p:grpSp>
    </p:spTree>
    <p:extLst>
      <p:ext uri="{BB962C8B-B14F-4D97-AF65-F5344CB8AC3E}">
        <p14:creationId xmlns:p14="http://schemas.microsoft.com/office/powerpoint/2010/main" val="61207001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C981B7-5E6E-7D7B-5329-5E0A2C1C09E2}"/>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4475AE95-AC96-1366-7907-71E503C5D3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7">
            <a:extLst>
              <a:ext uri="{FF2B5EF4-FFF2-40B4-BE49-F238E27FC236}">
                <a16:creationId xmlns:a16="http://schemas.microsoft.com/office/drawing/2014/main" id="{530FBF8A-3006-B555-9E58-07DAA30F2A50}"/>
              </a:ext>
            </a:extLst>
          </p:cNvPr>
          <p:cNvSpPr>
            <a:spLocks noGrp="1"/>
          </p:cNvSpPr>
          <p:nvPr>
            <p:ph type="title"/>
          </p:nvPr>
        </p:nvSpPr>
        <p:spPr>
          <a:xfrm>
            <a:off x="0" y="0"/>
            <a:ext cx="12192000" cy="914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fontScale="90000"/>
          </a:bodyPr>
          <a:lstStyle/>
          <a:p>
            <a:pPr algn="l"/>
            <a:r>
              <a:rPr lang="en-US" sz="2400" b="1" dirty="0">
                <a:latin typeface="+mj-lt"/>
                <a:cs typeface="+mj-cs"/>
              </a:rPr>
              <a:t>EPA Fraud in water system Science and Analysis  </a:t>
            </a:r>
            <a:r>
              <a:rPr lang="en-US" sz="2400" b="1" dirty="0">
                <a:solidFill>
                  <a:srgbClr val="00B050"/>
                </a:solidFill>
                <a:latin typeface="+mj-lt"/>
              </a:rPr>
              <a:t>Metallic</a:t>
            </a:r>
            <a:r>
              <a:rPr lang="en-US" sz="2400" b="1" dirty="0">
                <a:latin typeface="+mj-lt"/>
              </a:rPr>
              <a:t> and </a:t>
            </a:r>
            <a:r>
              <a:rPr lang="en-US" sz="2400" b="1" dirty="0">
                <a:solidFill>
                  <a:srgbClr val="FF0000"/>
                </a:solidFill>
                <a:latin typeface="+mj-lt"/>
              </a:rPr>
              <a:t>Ionic</a:t>
            </a:r>
            <a:r>
              <a:rPr lang="en-US" sz="2400" b="1" dirty="0">
                <a:latin typeface="+mj-lt"/>
              </a:rPr>
              <a:t> </a:t>
            </a:r>
            <a:r>
              <a:rPr lang="en-US" sz="2800" b="1" dirty="0">
                <a:latin typeface="+mj-lt"/>
              </a:rPr>
              <a:t>Lead </a:t>
            </a:r>
            <a:r>
              <a:rPr lang="en-US" sz="2400" b="1" dirty="0">
                <a:latin typeface="+mj-lt"/>
              </a:rPr>
              <a:t>in our water supply, in the</a:t>
            </a:r>
            <a:br>
              <a:rPr lang="en-US" sz="2400" b="1" dirty="0">
                <a:latin typeface="+mj-lt"/>
              </a:rPr>
            </a:br>
            <a:r>
              <a:rPr lang="en-US" sz="2400" b="1" dirty="0">
                <a:solidFill>
                  <a:srgbClr val="FF0000"/>
                </a:solidFill>
                <a:latin typeface="+mj-lt"/>
              </a:rPr>
              <a:t>United</a:t>
            </a:r>
            <a:r>
              <a:rPr lang="en-US" sz="2400" b="1" dirty="0">
                <a:latin typeface="+mj-lt"/>
              </a:rPr>
              <a:t> </a:t>
            </a:r>
            <a:r>
              <a:rPr lang="en-US" sz="2400" b="1" dirty="0">
                <a:solidFill>
                  <a:schemeClr val="bg1"/>
                </a:solidFill>
                <a:latin typeface="+mj-lt"/>
              </a:rPr>
              <a:t>States</a:t>
            </a:r>
            <a:r>
              <a:rPr lang="en-US" sz="2400" b="1" dirty="0">
                <a:latin typeface="+mj-lt"/>
              </a:rPr>
              <a:t> of </a:t>
            </a:r>
            <a:r>
              <a:rPr lang="en-US" sz="2400" b="1" dirty="0">
                <a:solidFill>
                  <a:srgbClr val="002060"/>
                </a:solidFill>
                <a:latin typeface="+mj-lt"/>
              </a:rPr>
              <a:t>America	</a:t>
            </a:r>
            <a:r>
              <a:rPr lang="en-US" sz="2400" b="1" dirty="0">
                <a:latin typeface="+mj-lt"/>
              </a:rPr>
              <a:t> John Brandon – Biographical information, continued</a:t>
            </a:r>
            <a:br>
              <a:rPr lang="en-US" sz="2400" b="1" dirty="0">
                <a:latin typeface="+mj-lt"/>
              </a:rPr>
            </a:br>
            <a:endParaRPr lang="en-US" sz="2400" b="1" dirty="0">
              <a:latin typeface="+mj-lt"/>
              <a:cs typeface="+mj-cs"/>
            </a:endParaRPr>
          </a:p>
        </p:txBody>
      </p:sp>
      <p:grpSp>
        <p:nvGrpSpPr>
          <p:cNvPr id="16" name="Group 15">
            <a:extLst>
              <a:ext uri="{FF2B5EF4-FFF2-40B4-BE49-F238E27FC236}">
                <a16:creationId xmlns:a16="http://schemas.microsoft.com/office/drawing/2014/main" id="{9D6669A4-464E-3C6A-14AB-D60F7F593FD3}"/>
              </a:ext>
            </a:extLst>
          </p:cNvPr>
          <p:cNvGrpSpPr/>
          <p:nvPr/>
        </p:nvGrpSpPr>
        <p:grpSpPr>
          <a:xfrm>
            <a:off x="21657" y="914400"/>
            <a:ext cx="12171145" cy="5943600"/>
            <a:chOff x="21657" y="914400"/>
            <a:chExt cx="12171145" cy="5943600"/>
          </a:xfrm>
        </p:grpSpPr>
        <p:sp>
          <p:nvSpPr>
            <p:cNvPr id="2" name="TextBox 1">
              <a:extLst>
                <a:ext uri="{FF2B5EF4-FFF2-40B4-BE49-F238E27FC236}">
                  <a16:creationId xmlns:a16="http://schemas.microsoft.com/office/drawing/2014/main" id="{A1C59CAF-6B17-F435-15C2-312280B9E3D6}"/>
                </a:ext>
              </a:extLst>
            </p:cNvPr>
            <p:cNvSpPr txBox="1"/>
            <p:nvPr/>
          </p:nvSpPr>
          <p:spPr>
            <a:xfrm>
              <a:off x="21657" y="990600"/>
              <a:ext cx="6553200" cy="369332"/>
            </a:xfrm>
            <a:prstGeom prst="rect">
              <a:avLst/>
            </a:prstGeom>
            <a:noFill/>
          </p:spPr>
          <p:txBody>
            <a:bodyPr wrap="square" rtlCol="0">
              <a:spAutoFit/>
            </a:bodyPr>
            <a:lstStyle/>
            <a:p>
              <a:r>
                <a:rPr lang="en-US" dirty="0"/>
                <a:t>1998 to present, primarily protein purification</a:t>
              </a:r>
            </a:p>
          </p:txBody>
        </p:sp>
        <p:pic>
          <p:nvPicPr>
            <p:cNvPr id="4" name="Picture 3">
              <a:extLst>
                <a:ext uri="{FF2B5EF4-FFF2-40B4-BE49-F238E27FC236}">
                  <a16:creationId xmlns:a16="http://schemas.microsoft.com/office/drawing/2014/main" id="{B6EDC725-944D-BE67-A5B4-B331C4005626}"/>
                </a:ext>
              </a:extLst>
            </p:cNvPr>
            <p:cNvPicPr>
              <a:picLocks noChangeAspect="1"/>
            </p:cNvPicPr>
            <p:nvPr/>
          </p:nvPicPr>
          <p:blipFill>
            <a:blip r:embed="rId3"/>
            <a:stretch>
              <a:fillRect/>
            </a:stretch>
          </p:blipFill>
          <p:spPr>
            <a:xfrm>
              <a:off x="21657" y="1365547"/>
              <a:ext cx="2772979" cy="3967588"/>
            </a:xfrm>
            <a:prstGeom prst="rect">
              <a:avLst/>
            </a:prstGeom>
          </p:spPr>
        </p:pic>
        <p:pic>
          <p:nvPicPr>
            <p:cNvPr id="6" name="Picture 5">
              <a:extLst>
                <a:ext uri="{FF2B5EF4-FFF2-40B4-BE49-F238E27FC236}">
                  <a16:creationId xmlns:a16="http://schemas.microsoft.com/office/drawing/2014/main" id="{FA1A2521-80B5-4986-F71F-5D70416DDA38}"/>
                </a:ext>
              </a:extLst>
            </p:cNvPr>
            <p:cNvPicPr>
              <a:picLocks noChangeAspect="1"/>
            </p:cNvPicPr>
            <p:nvPr/>
          </p:nvPicPr>
          <p:blipFill>
            <a:blip r:embed="rId4"/>
            <a:stretch>
              <a:fillRect/>
            </a:stretch>
          </p:blipFill>
          <p:spPr>
            <a:xfrm>
              <a:off x="6071693" y="914400"/>
              <a:ext cx="2663290" cy="2514600"/>
            </a:xfrm>
            <a:prstGeom prst="rect">
              <a:avLst/>
            </a:prstGeom>
          </p:spPr>
        </p:pic>
        <p:pic>
          <p:nvPicPr>
            <p:cNvPr id="9" name="Picture 8">
              <a:extLst>
                <a:ext uri="{FF2B5EF4-FFF2-40B4-BE49-F238E27FC236}">
                  <a16:creationId xmlns:a16="http://schemas.microsoft.com/office/drawing/2014/main" id="{6440CFBC-E93E-D59F-506C-78F0EE37A816}"/>
                </a:ext>
              </a:extLst>
            </p:cNvPr>
            <p:cNvPicPr>
              <a:picLocks noChangeAspect="1"/>
            </p:cNvPicPr>
            <p:nvPr/>
          </p:nvPicPr>
          <p:blipFill>
            <a:blip r:embed="rId5"/>
            <a:stretch>
              <a:fillRect/>
            </a:stretch>
          </p:blipFill>
          <p:spPr>
            <a:xfrm>
              <a:off x="2789931" y="2733099"/>
              <a:ext cx="3277057" cy="4124901"/>
            </a:xfrm>
            <a:prstGeom prst="rect">
              <a:avLst/>
            </a:prstGeom>
          </p:spPr>
        </p:pic>
        <p:pic>
          <p:nvPicPr>
            <p:cNvPr id="11" name="Picture 10">
              <a:extLst>
                <a:ext uri="{FF2B5EF4-FFF2-40B4-BE49-F238E27FC236}">
                  <a16:creationId xmlns:a16="http://schemas.microsoft.com/office/drawing/2014/main" id="{A67EBAFD-2900-E2AC-EE0E-6ABBC8C13F1F}"/>
                </a:ext>
              </a:extLst>
            </p:cNvPr>
            <p:cNvPicPr>
              <a:picLocks noChangeAspect="1"/>
            </p:cNvPicPr>
            <p:nvPr/>
          </p:nvPicPr>
          <p:blipFill>
            <a:blip r:embed="rId6"/>
            <a:stretch>
              <a:fillRect/>
            </a:stretch>
          </p:blipFill>
          <p:spPr>
            <a:xfrm>
              <a:off x="8744393" y="1905000"/>
              <a:ext cx="3448409" cy="2971800"/>
            </a:xfrm>
            <a:prstGeom prst="rect">
              <a:avLst/>
            </a:prstGeom>
          </p:spPr>
        </p:pic>
        <p:sp>
          <p:nvSpPr>
            <p:cNvPr id="13" name="TextBox 12">
              <a:extLst>
                <a:ext uri="{FF2B5EF4-FFF2-40B4-BE49-F238E27FC236}">
                  <a16:creationId xmlns:a16="http://schemas.microsoft.com/office/drawing/2014/main" id="{1CDE9B67-0D86-B7C2-9042-85FF689C81B7}"/>
                </a:ext>
              </a:extLst>
            </p:cNvPr>
            <p:cNvSpPr txBox="1"/>
            <p:nvPr/>
          </p:nvSpPr>
          <p:spPr>
            <a:xfrm>
              <a:off x="2789931" y="1359932"/>
              <a:ext cx="3272352" cy="1200329"/>
            </a:xfrm>
            <a:prstGeom prst="rect">
              <a:avLst/>
            </a:prstGeom>
            <a:noFill/>
          </p:spPr>
          <p:txBody>
            <a:bodyPr wrap="square" rtlCol="0">
              <a:spAutoFit/>
            </a:bodyPr>
            <a:lstStyle/>
            <a:p>
              <a:r>
                <a:rPr lang="en-US" dirty="0"/>
                <a:t>These are ultrafiltration rigs.  This process is very similar to devices that generate RO water (ultrapure water)</a:t>
              </a:r>
            </a:p>
          </p:txBody>
        </p:sp>
        <p:sp>
          <p:nvSpPr>
            <p:cNvPr id="14" name="TextBox 13">
              <a:extLst>
                <a:ext uri="{FF2B5EF4-FFF2-40B4-BE49-F238E27FC236}">
                  <a16:creationId xmlns:a16="http://schemas.microsoft.com/office/drawing/2014/main" id="{BAF656DC-45A1-B11F-93BB-A74B925FD12F}"/>
                </a:ext>
              </a:extLst>
            </p:cNvPr>
            <p:cNvSpPr txBox="1"/>
            <p:nvPr/>
          </p:nvSpPr>
          <p:spPr>
            <a:xfrm>
              <a:off x="8744393" y="4822762"/>
              <a:ext cx="3272352" cy="1477328"/>
            </a:xfrm>
            <a:prstGeom prst="rect">
              <a:avLst/>
            </a:prstGeom>
            <a:noFill/>
          </p:spPr>
          <p:txBody>
            <a:bodyPr wrap="square" rtlCol="0">
              <a:spAutoFit/>
            </a:bodyPr>
            <a:lstStyle/>
            <a:p>
              <a:r>
                <a:rPr lang="en-US" dirty="0"/>
                <a:t>This is a larger scale purification rig.  Generally this type of equipment is used in larger scale operations (dealing with larger volumes).</a:t>
              </a:r>
            </a:p>
          </p:txBody>
        </p:sp>
        <p:sp>
          <p:nvSpPr>
            <p:cNvPr id="15" name="TextBox 14">
              <a:extLst>
                <a:ext uri="{FF2B5EF4-FFF2-40B4-BE49-F238E27FC236}">
                  <a16:creationId xmlns:a16="http://schemas.microsoft.com/office/drawing/2014/main" id="{0CBD471F-EBBA-CD06-C158-358872B92E7C}"/>
                </a:ext>
              </a:extLst>
            </p:cNvPr>
            <p:cNvSpPr txBox="1"/>
            <p:nvPr/>
          </p:nvSpPr>
          <p:spPr>
            <a:xfrm>
              <a:off x="6062283" y="3514762"/>
              <a:ext cx="2663290" cy="1754326"/>
            </a:xfrm>
            <a:prstGeom prst="rect">
              <a:avLst/>
            </a:prstGeom>
            <a:noFill/>
          </p:spPr>
          <p:txBody>
            <a:bodyPr wrap="square" rtlCol="0">
              <a:spAutoFit/>
            </a:bodyPr>
            <a:lstStyle/>
            <a:p>
              <a:r>
                <a:rPr lang="en-US" dirty="0"/>
                <a:t>Above: small scale purification rig.  Generally these are used when your starting material is a manageable volume (like 5 liters or less)</a:t>
              </a:r>
            </a:p>
          </p:txBody>
        </p:sp>
      </p:grpSp>
    </p:spTree>
    <p:extLst>
      <p:ext uri="{BB962C8B-B14F-4D97-AF65-F5344CB8AC3E}">
        <p14:creationId xmlns:p14="http://schemas.microsoft.com/office/powerpoint/2010/main" val="16849894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F12638-69E9-8151-1B7B-865C1FF0E596}"/>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64CB252D-14F8-0C95-CF48-166EA345D8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7">
            <a:extLst>
              <a:ext uri="{FF2B5EF4-FFF2-40B4-BE49-F238E27FC236}">
                <a16:creationId xmlns:a16="http://schemas.microsoft.com/office/drawing/2014/main" id="{E75A7417-8A54-7A0E-763B-90A223C4BA70}"/>
              </a:ext>
            </a:extLst>
          </p:cNvPr>
          <p:cNvSpPr>
            <a:spLocks noGrp="1"/>
          </p:cNvSpPr>
          <p:nvPr>
            <p:ph type="title"/>
          </p:nvPr>
        </p:nvSpPr>
        <p:spPr>
          <a:xfrm>
            <a:off x="0" y="0"/>
            <a:ext cx="12192000" cy="914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fontScale="90000"/>
          </a:bodyPr>
          <a:lstStyle/>
          <a:p>
            <a:pPr algn="l"/>
            <a:r>
              <a:rPr lang="en-US" sz="2400" b="1" dirty="0">
                <a:latin typeface="+mj-lt"/>
                <a:cs typeface="+mj-cs"/>
              </a:rPr>
              <a:t>EPA Fraud in water system Science and Analysis  </a:t>
            </a:r>
            <a:r>
              <a:rPr lang="en-US" sz="2400" b="1" dirty="0">
                <a:solidFill>
                  <a:srgbClr val="00B050"/>
                </a:solidFill>
                <a:latin typeface="+mj-lt"/>
              </a:rPr>
              <a:t>Metallic</a:t>
            </a:r>
            <a:r>
              <a:rPr lang="en-US" sz="2400" b="1" dirty="0">
                <a:latin typeface="+mj-lt"/>
              </a:rPr>
              <a:t> and </a:t>
            </a:r>
            <a:r>
              <a:rPr lang="en-US" sz="2400" b="1" dirty="0">
                <a:solidFill>
                  <a:srgbClr val="FF0000"/>
                </a:solidFill>
                <a:latin typeface="+mj-lt"/>
              </a:rPr>
              <a:t>Ionic</a:t>
            </a:r>
            <a:r>
              <a:rPr lang="en-US" sz="2400" b="1" dirty="0">
                <a:latin typeface="+mj-lt"/>
              </a:rPr>
              <a:t> </a:t>
            </a:r>
            <a:r>
              <a:rPr lang="en-US" sz="2800" b="1" dirty="0">
                <a:latin typeface="+mj-lt"/>
              </a:rPr>
              <a:t>Lead </a:t>
            </a:r>
            <a:r>
              <a:rPr lang="en-US" sz="2400" b="1" dirty="0">
                <a:latin typeface="+mj-lt"/>
              </a:rPr>
              <a:t>in our water supply, in the</a:t>
            </a:r>
            <a:br>
              <a:rPr lang="en-US" sz="2400" b="1" dirty="0">
                <a:latin typeface="+mj-lt"/>
              </a:rPr>
            </a:br>
            <a:r>
              <a:rPr lang="en-US" sz="2400" b="1" dirty="0">
                <a:solidFill>
                  <a:srgbClr val="FF0000"/>
                </a:solidFill>
                <a:latin typeface="+mj-lt"/>
              </a:rPr>
              <a:t>United</a:t>
            </a:r>
            <a:r>
              <a:rPr lang="en-US" sz="2400" b="1" dirty="0">
                <a:latin typeface="+mj-lt"/>
              </a:rPr>
              <a:t> </a:t>
            </a:r>
            <a:r>
              <a:rPr lang="en-US" sz="2400" b="1" dirty="0">
                <a:solidFill>
                  <a:schemeClr val="bg1"/>
                </a:solidFill>
                <a:latin typeface="+mj-lt"/>
              </a:rPr>
              <a:t>States</a:t>
            </a:r>
            <a:r>
              <a:rPr lang="en-US" sz="2400" b="1" dirty="0">
                <a:latin typeface="+mj-lt"/>
              </a:rPr>
              <a:t> of </a:t>
            </a:r>
            <a:r>
              <a:rPr lang="en-US" sz="2400" b="1" dirty="0">
                <a:solidFill>
                  <a:srgbClr val="002060"/>
                </a:solidFill>
                <a:latin typeface="+mj-lt"/>
              </a:rPr>
              <a:t>America	</a:t>
            </a:r>
            <a:r>
              <a:rPr lang="en-US" sz="2400" b="1" dirty="0">
                <a:latin typeface="+mj-lt"/>
              </a:rPr>
              <a:t> John Brandon – Biographical information, continued</a:t>
            </a:r>
            <a:br>
              <a:rPr lang="en-US" sz="2400" b="1" dirty="0">
                <a:latin typeface="+mj-lt"/>
              </a:rPr>
            </a:br>
            <a:endParaRPr lang="en-US" sz="2400" b="1" dirty="0">
              <a:latin typeface="+mj-lt"/>
              <a:cs typeface="+mj-cs"/>
            </a:endParaRPr>
          </a:p>
        </p:txBody>
      </p:sp>
      <p:grpSp>
        <p:nvGrpSpPr>
          <p:cNvPr id="8" name="Group 7">
            <a:extLst>
              <a:ext uri="{FF2B5EF4-FFF2-40B4-BE49-F238E27FC236}">
                <a16:creationId xmlns:a16="http://schemas.microsoft.com/office/drawing/2014/main" id="{A8D83932-46C7-664A-670F-BAEA71B4C12B}"/>
              </a:ext>
            </a:extLst>
          </p:cNvPr>
          <p:cNvGrpSpPr/>
          <p:nvPr/>
        </p:nvGrpSpPr>
        <p:grpSpPr>
          <a:xfrm>
            <a:off x="52939" y="562619"/>
            <a:ext cx="12173998" cy="6338408"/>
            <a:chOff x="52939" y="562619"/>
            <a:chExt cx="12173998" cy="6338408"/>
          </a:xfrm>
        </p:grpSpPr>
        <p:sp>
          <p:nvSpPr>
            <p:cNvPr id="2" name="TextBox 1">
              <a:extLst>
                <a:ext uri="{FF2B5EF4-FFF2-40B4-BE49-F238E27FC236}">
                  <a16:creationId xmlns:a16="http://schemas.microsoft.com/office/drawing/2014/main" id="{173F8E86-33CB-6EC2-ED0C-51A376206E14}"/>
                </a:ext>
              </a:extLst>
            </p:cNvPr>
            <p:cNvSpPr txBox="1"/>
            <p:nvPr/>
          </p:nvSpPr>
          <p:spPr>
            <a:xfrm>
              <a:off x="52939" y="562619"/>
              <a:ext cx="6553200" cy="461665"/>
            </a:xfrm>
            <a:prstGeom prst="rect">
              <a:avLst/>
            </a:prstGeom>
            <a:noFill/>
          </p:spPr>
          <p:txBody>
            <a:bodyPr wrap="square" rtlCol="0">
              <a:spAutoFit/>
            </a:bodyPr>
            <a:lstStyle/>
            <a:p>
              <a:r>
                <a:rPr lang="en-US" sz="2400" b="1" dirty="0"/>
                <a:t>1998 to present, primarily protein purification</a:t>
              </a:r>
            </a:p>
          </p:txBody>
        </p:sp>
        <p:sp>
          <p:nvSpPr>
            <p:cNvPr id="13" name="TextBox 12">
              <a:extLst>
                <a:ext uri="{FF2B5EF4-FFF2-40B4-BE49-F238E27FC236}">
                  <a16:creationId xmlns:a16="http://schemas.microsoft.com/office/drawing/2014/main" id="{721926AC-B3F8-055A-1E55-747E516D888C}"/>
                </a:ext>
              </a:extLst>
            </p:cNvPr>
            <p:cNvSpPr txBox="1"/>
            <p:nvPr/>
          </p:nvSpPr>
          <p:spPr>
            <a:xfrm>
              <a:off x="52939" y="885230"/>
              <a:ext cx="4786286" cy="1754326"/>
            </a:xfrm>
            <a:prstGeom prst="rect">
              <a:avLst/>
            </a:prstGeom>
            <a:noFill/>
          </p:spPr>
          <p:txBody>
            <a:bodyPr wrap="square" rtlCol="0">
              <a:spAutoFit/>
            </a:bodyPr>
            <a:lstStyle/>
            <a:p>
              <a:r>
                <a:rPr lang="en-US" dirty="0"/>
                <a:t>Along with all of the processing (lab work), comes quite a bit of desk work (Data analysis).  Below is a spreadsheet that I set up to compare cost relative to process scale (size of a purification).</a:t>
              </a:r>
            </a:p>
            <a:p>
              <a:r>
                <a:rPr lang="en-US" dirty="0"/>
                <a:t>It gauges how proportions of costs change as you scale up, and also how overall cost decreases. </a:t>
              </a:r>
            </a:p>
          </p:txBody>
        </p:sp>
        <p:sp>
          <p:nvSpPr>
            <p:cNvPr id="14" name="TextBox 13">
              <a:extLst>
                <a:ext uri="{FF2B5EF4-FFF2-40B4-BE49-F238E27FC236}">
                  <a16:creationId xmlns:a16="http://schemas.microsoft.com/office/drawing/2014/main" id="{9408AFA9-2390-9950-E8F5-8BD4C1CDE6ED}"/>
                </a:ext>
              </a:extLst>
            </p:cNvPr>
            <p:cNvSpPr txBox="1"/>
            <p:nvPr/>
          </p:nvSpPr>
          <p:spPr>
            <a:xfrm>
              <a:off x="4918902" y="5423699"/>
              <a:ext cx="7308035" cy="1477328"/>
            </a:xfrm>
            <a:prstGeom prst="rect">
              <a:avLst/>
            </a:prstGeom>
            <a:noFill/>
          </p:spPr>
          <p:txBody>
            <a:bodyPr wrap="square" rtlCol="0">
              <a:spAutoFit/>
            </a:bodyPr>
            <a:lstStyle/>
            <a:p>
              <a:r>
                <a:rPr lang="en-US" dirty="0"/>
                <a:t>I worked with a team (David Frisch, Charles Landry).  Fred Blattner is the CEO of Scarab Genomics, Madison WI.  This is work that I’m very proud of.  We developed a process that generated a significant quantity of CRM 197 in 5 days.  It was superior in quality, and was worth quite a bit of money.  We worked our tails off, and did something worthy.  Thanks to my colleagues!</a:t>
              </a:r>
            </a:p>
          </p:txBody>
        </p:sp>
        <p:sp>
          <p:nvSpPr>
            <p:cNvPr id="15" name="TextBox 14">
              <a:extLst>
                <a:ext uri="{FF2B5EF4-FFF2-40B4-BE49-F238E27FC236}">
                  <a16:creationId xmlns:a16="http://schemas.microsoft.com/office/drawing/2014/main" id="{2EDB1820-3E25-FA03-206B-4936E617BC8A}"/>
                </a:ext>
              </a:extLst>
            </p:cNvPr>
            <p:cNvSpPr txBox="1"/>
            <p:nvPr/>
          </p:nvSpPr>
          <p:spPr>
            <a:xfrm>
              <a:off x="5059207" y="866652"/>
              <a:ext cx="6666474" cy="369332"/>
            </a:xfrm>
            <a:prstGeom prst="rect">
              <a:avLst/>
            </a:prstGeom>
            <a:solidFill>
              <a:srgbClr val="E6E6E6"/>
            </a:solidFill>
          </p:spPr>
          <p:txBody>
            <a:bodyPr wrap="square" rtlCol="0">
              <a:spAutoFit/>
            </a:bodyPr>
            <a:lstStyle/>
            <a:p>
              <a:r>
                <a:rPr lang="en-US" dirty="0">
                  <a:solidFill>
                    <a:srgbClr val="00B050"/>
                  </a:solidFill>
                </a:rPr>
                <a:t>Patent – Production of a pharmaceutical (CRM-197)</a:t>
              </a:r>
            </a:p>
          </p:txBody>
        </p:sp>
        <p:pic>
          <p:nvPicPr>
            <p:cNvPr id="5" name="Picture 4">
              <a:extLst>
                <a:ext uri="{FF2B5EF4-FFF2-40B4-BE49-F238E27FC236}">
                  <a16:creationId xmlns:a16="http://schemas.microsoft.com/office/drawing/2014/main" id="{C6B04F8F-FB58-74ED-B092-D42126FF5CBC}"/>
                </a:ext>
              </a:extLst>
            </p:cNvPr>
            <p:cNvPicPr>
              <a:picLocks noChangeAspect="1"/>
            </p:cNvPicPr>
            <p:nvPr/>
          </p:nvPicPr>
          <p:blipFill>
            <a:blip r:embed="rId3"/>
            <a:stretch>
              <a:fillRect/>
            </a:stretch>
          </p:blipFill>
          <p:spPr>
            <a:xfrm>
              <a:off x="52939" y="2639556"/>
              <a:ext cx="4839713" cy="4162722"/>
            </a:xfrm>
            <a:prstGeom prst="rect">
              <a:avLst/>
            </a:prstGeom>
          </p:spPr>
        </p:pic>
        <p:pic>
          <p:nvPicPr>
            <p:cNvPr id="10" name="Picture 9">
              <a:extLst>
                <a:ext uri="{FF2B5EF4-FFF2-40B4-BE49-F238E27FC236}">
                  <a16:creationId xmlns:a16="http://schemas.microsoft.com/office/drawing/2014/main" id="{5C843600-8C94-ABEB-1210-2697499C847F}"/>
                </a:ext>
              </a:extLst>
            </p:cNvPr>
            <p:cNvPicPr>
              <a:picLocks noChangeAspect="1"/>
            </p:cNvPicPr>
            <p:nvPr/>
          </p:nvPicPr>
          <p:blipFill>
            <a:blip r:embed="rId4"/>
            <a:stretch>
              <a:fillRect/>
            </a:stretch>
          </p:blipFill>
          <p:spPr>
            <a:xfrm>
              <a:off x="4865475" y="1226399"/>
              <a:ext cx="7053938" cy="4240326"/>
            </a:xfrm>
            <a:prstGeom prst="rect">
              <a:avLst/>
            </a:prstGeom>
          </p:spPr>
        </p:pic>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891F3136-600F-1DF4-34D0-FD81E3531E56}"/>
                    </a:ext>
                  </a:extLst>
                </p14:cNvPr>
                <p14:cNvContentPartPr/>
                <p14:nvPr/>
              </p14:nvContentPartPr>
              <p14:xfrm>
                <a:off x="9366001" y="2959427"/>
                <a:ext cx="548640" cy="72720"/>
              </p14:xfrm>
            </p:contentPart>
          </mc:Choice>
          <mc:Fallback xmlns="">
            <p:pic>
              <p:nvPicPr>
                <p:cNvPr id="3" name="Ink 2">
                  <a:extLst>
                    <a:ext uri="{FF2B5EF4-FFF2-40B4-BE49-F238E27FC236}">
                      <a16:creationId xmlns:a16="http://schemas.microsoft.com/office/drawing/2014/main" id="{891F3136-600F-1DF4-34D0-FD81E3531E56}"/>
                    </a:ext>
                  </a:extLst>
                </p:cNvPr>
                <p:cNvPicPr/>
                <p:nvPr/>
              </p:nvPicPr>
              <p:blipFill>
                <a:blip r:embed="rId6"/>
                <a:stretch>
                  <a:fillRect/>
                </a:stretch>
              </p:blipFill>
              <p:spPr>
                <a:xfrm>
                  <a:off x="9312361" y="2851427"/>
                  <a:ext cx="656280" cy="2883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9AAD7E7C-3F97-0F18-181A-75F2C063DBB3}"/>
                  </a:ext>
                </a:extLst>
              </p14:cNvPr>
              <p14:cNvContentPartPr/>
              <p14:nvPr/>
            </p14:nvContentPartPr>
            <p14:xfrm>
              <a:off x="7959808" y="1905632"/>
              <a:ext cx="712800" cy="10080"/>
            </p14:xfrm>
          </p:contentPart>
        </mc:Choice>
        <mc:Fallback xmlns="">
          <p:pic>
            <p:nvPicPr>
              <p:cNvPr id="6" name="Ink 5">
                <a:extLst>
                  <a:ext uri="{FF2B5EF4-FFF2-40B4-BE49-F238E27FC236}">
                    <a16:creationId xmlns:a16="http://schemas.microsoft.com/office/drawing/2014/main" id="{9AAD7E7C-3F97-0F18-181A-75F2C063DBB3}"/>
                  </a:ext>
                </a:extLst>
              </p:cNvPr>
              <p:cNvPicPr/>
              <p:nvPr/>
            </p:nvPicPr>
            <p:blipFill>
              <a:blip r:embed="rId8"/>
              <a:stretch>
                <a:fillRect/>
              </a:stretch>
            </p:blipFill>
            <p:spPr>
              <a:xfrm>
                <a:off x="7905808" y="1797632"/>
                <a:ext cx="820440" cy="2257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Ink 10">
                <a:extLst>
                  <a:ext uri="{FF2B5EF4-FFF2-40B4-BE49-F238E27FC236}">
                    <a16:creationId xmlns:a16="http://schemas.microsoft.com/office/drawing/2014/main" id="{7D42E25D-2749-224D-1AE3-B7A48458F5F7}"/>
                  </a:ext>
                </a:extLst>
              </p14:cNvPr>
              <p14:cNvContentPartPr/>
              <p14:nvPr/>
            </p14:nvContentPartPr>
            <p14:xfrm>
              <a:off x="4956688" y="2059352"/>
              <a:ext cx="549000" cy="10440"/>
            </p14:xfrm>
          </p:contentPart>
        </mc:Choice>
        <mc:Fallback xmlns="">
          <p:pic>
            <p:nvPicPr>
              <p:cNvPr id="11" name="Ink 10">
                <a:extLst>
                  <a:ext uri="{FF2B5EF4-FFF2-40B4-BE49-F238E27FC236}">
                    <a16:creationId xmlns:a16="http://schemas.microsoft.com/office/drawing/2014/main" id="{7D42E25D-2749-224D-1AE3-B7A48458F5F7}"/>
                  </a:ext>
                </a:extLst>
              </p:cNvPr>
              <p:cNvPicPr/>
              <p:nvPr/>
            </p:nvPicPr>
            <p:blipFill>
              <a:blip r:embed="rId10"/>
              <a:stretch>
                <a:fillRect/>
              </a:stretch>
            </p:blipFill>
            <p:spPr>
              <a:xfrm>
                <a:off x="4902688" y="1951352"/>
                <a:ext cx="656640" cy="226080"/>
              </a:xfrm>
              <a:prstGeom prst="rect">
                <a:avLst/>
              </a:prstGeom>
            </p:spPr>
          </p:pic>
        </mc:Fallback>
      </mc:AlternateContent>
      <p:sp>
        <p:nvSpPr>
          <p:cNvPr id="16" name="TextBox 15">
            <a:extLst>
              <a:ext uri="{FF2B5EF4-FFF2-40B4-BE49-F238E27FC236}">
                <a16:creationId xmlns:a16="http://schemas.microsoft.com/office/drawing/2014/main" id="{AA7408C8-70F0-F07C-6E06-550111ECF44A}"/>
              </a:ext>
            </a:extLst>
          </p:cNvPr>
          <p:cNvSpPr txBox="1"/>
          <p:nvPr/>
        </p:nvSpPr>
        <p:spPr>
          <a:xfrm>
            <a:off x="4892652" y="3352800"/>
            <a:ext cx="4327548" cy="2031325"/>
          </a:xfrm>
          <a:prstGeom prst="rect">
            <a:avLst/>
          </a:prstGeom>
          <a:solidFill>
            <a:schemeClr val="accent1"/>
          </a:solidFill>
        </p:spPr>
        <p:txBody>
          <a:bodyPr wrap="square" rtlCol="0">
            <a:spAutoFit/>
          </a:bodyPr>
          <a:lstStyle/>
          <a:p>
            <a:r>
              <a:rPr lang="en-US" dirty="0"/>
              <a:t>CRM 197 is an adjuvant.  This is a companion product to a vaccine, in that it awakens the body’s immune response, which intensifies the immune response toward the vaccine.  Although it is available commercially, it is quite expensive.  </a:t>
            </a:r>
            <a:r>
              <a:rPr lang="en-US" dirty="0" err="1"/>
              <a:t>Fermentate</a:t>
            </a:r>
            <a:r>
              <a:rPr lang="en-US" dirty="0"/>
              <a:t> refers to the raw material.  Scarab did great work on this.</a:t>
            </a:r>
          </a:p>
        </p:txBody>
      </p:sp>
    </p:spTree>
    <p:extLst>
      <p:ext uri="{BB962C8B-B14F-4D97-AF65-F5344CB8AC3E}">
        <p14:creationId xmlns:p14="http://schemas.microsoft.com/office/powerpoint/2010/main" val="28703342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1B3D9-C92F-9615-826D-545ACC3F9CFC}"/>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C53382FE-3450-A45A-F29A-FD3B4685F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7">
            <a:extLst>
              <a:ext uri="{FF2B5EF4-FFF2-40B4-BE49-F238E27FC236}">
                <a16:creationId xmlns:a16="http://schemas.microsoft.com/office/drawing/2014/main" id="{0E46C581-C859-61E7-0E97-5904C7A9ED1D}"/>
              </a:ext>
            </a:extLst>
          </p:cNvPr>
          <p:cNvSpPr>
            <a:spLocks noGrp="1"/>
          </p:cNvSpPr>
          <p:nvPr>
            <p:ph type="title"/>
          </p:nvPr>
        </p:nvSpPr>
        <p:spPr>
          <a:xfrm>
            <a:off x="0" y="0"/>
            <a:ext cx="12192000" cy="914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fontScale="90000"/>
          </a:bodyPr>
          <a:lstStyle/>
          <a:p>
            <a:pPr algn="l"/>
            <a:r>
              <a:rPr lang="en-US" sz="2400" b="1" dirty="0">
                <a:latin typeface="+mj-lt"/>
                <a:cs typeface="+mj-cs"/>
              </a:rPr>
              <a:t>EPA Fraud in water system Science and Analysis  </a:t>
            </a:r>
            <a:r>
              <a:rPr lang="en-US" sz="2400" b="1" dirty="0">
                <a:solidFill>
                  <a:srgbClr val="00B050"/>
                </a:solidFill>
                <a:latin typeface="+mj-lt"/>
              </a:rPr>
              <a:t>Metallic</a:t>
            </a:r>
            <a:r>
              <a:rPr lang="en-US" sz="2400" b="1" dirty="0">
                <a:latin typeface="+mj-lt"/>
              </a:rPr>
              <a:t> and </a:t>
            </a:r>
            <a:r>
              <a:rPr lang="en-US" sz="2400" b="1" dirty="0">
                <a:solidFill>
                  <a:srgbClr val="FF0000"/>
                </a:solidFill>
                <a:latin typeface="+mj-lt"/>
              </a:rPr>
              <a:t>Ionic</a:t>
            </a:r>
            <a:r>
              <a:rPr lang="en-US" sz="2400" b="1" dirty="0">
                <a:latin typeface="+mj-lt"/>
              </a:rPr>
              <a:t> </a:t>
            </a:r>
            <a:r>
              <a:rPr lang="en-US" sz="2800" b="1" dirty="0">
                <a:latin typeface="+mj-lt"/>
              </a:rPr>
              <a:t>Lead </a:t>
            </a:r>
            <a:r>
              <a:rPr lang="en-US" sz="2400" b="1" dirty="0">
                <a:latin typeface="+mj-lt"/>
              </a:rPr>
              <a:t>in our water supply, in the</a:t>
            </a:r>
            <a:br>
              <a:rPr lang="en-US" sz="2400" b="1" dirty="0">
                <a:latin typeface="+mj-lt"/>
              </a:rPr>
            </a:br>
            <a:r>
              <a:rPr lang="en-US" sz="2400" b="1" dirty="0">
                <a:solidFill>
                  <a:srgbClr val="FF0000"/>
                </a:solidFill>
                <a:latin typeface="+mj-lt"/>
              </a:rPr>
              <a:t>United</a:t>
            </a:r>
            <a:r>
              <a:rPr lang="en-US" sz="2400" b="1" dirty="0">
                <a:latin typeface="+mj-lt"/>
              </a:rPr>
              <a:t> </a:t>
            </a:r>
            <a:r>
              <a:rPr lang="en-US" sz="2400" b="1" dirty="0">
                <a:solidFill>
                  <a:schemeClr val="bg1"/>
                </a:solidFill>
                <a:latin typeface="+mj-lt"/>
              </a:rPr>
              <a:t>States</a:t>
            </a:r>
            <a:r>
              <a:rPr lang="en-US" sz="2400" b="1" dirty="0">
                <a:latin typeface="+mj-lt"/>
              </a:rPr>
              <a:t> of </a:t>
            </a:r>
            <a:r>
              <a:rPr lang="en-US" sz="2400" b="1" dirty="0">
                <a:solidFill>
                  <a:srgbClr val="002060"/>
                </a:solidFill>
                <a:latin typeface="+mj-lt"/>
              </a:rPr>
              <a:t>America		</a:t>
            </a:r>
            <a:r>
              <a:rPr lang="en-US" sz="2400" b="1" dirty="0">
                <a:latin typeface="+mj-lt"/>
              </a:rPr>
              <a:t> John Brandon – Biographical information, continued</a:t>
            </a:r>
            <a:br>
              <a:rPr lang="en-US" sz="2400" b="1" dirty="0">
                <a:latin typeface="+mj-lt"/>
              </a:rPr>
            </a:br>
            <a:endParaRPr lang="en-US" sz="2400" b="1" dirty="0">
              <a:latin typeface="+mj-lt"/>
              <a:cs typeface="+mj-cs"/>
            </a:endParaRPr>
          </a:p>
        </p:txBody>
      </p:sp>
      <p:sp>
        <p:nvSpPr>
          <p:cNvPr id="2" name="TextBox 1">
            <a:extLst>
              <a:ext uri="{FF2B5EF4-FFF2-40B4-BE49-F238E27FC236}">
                <a16:creationId xmlns:a16="http://schemas.microsoft.com/office/drawing/2014/main" id="{88C50D4A-1D99-61DF-DC4C-40CB3D75EB2A}"/>
              </a:ext>
            </a:extLst>
          </p:cNvPr>
          <p:cNvSpPr txBox="1"/>
          <p:nvPr/>
        </p:nvSpPr>
        <p:spPr>
          <a:xfrm>
            <a:off x="0" y="990599"/>
            <a:ext cx="12192000" cy="5909310"/>
          </a:xfrm>
          <a:prstGeom prst="rect">
            <a:avLst/>
          </a:prstGeom>
          <a:noFill/>
        </p:spPr>
        <p:txBody>
          <a:bodyPr wrap="square" rtlCol="0">
            <a:spAutoFit/>
          </a:bodyPr>
          <a:lstStyle/>
          <a:p>
            <a:r>
              <a:rPr lang="en-US" dirty="0"/>
              <a:t>My strength as a scientist is that I’m practical with my work.  I listen to people, applying things that make sense.</a:t>
            </a:r>
          </a:p>
          <a:p>
            <a:r>
              <a:rPr lang="en-US" dirty="0"/>
              <a:t>Following, are some of the qualities in my personality and experience that have suited me to study, achieve, and succeed</a:t>
            </a:r>
          </a:p>
          <a:p>
            <a:endParaRPr lang="en-US" dirty="0"/>
          </a:p>
          <a:p>
            <a:pPr marL="342900" indent="-342900">
              <a:buAutoNum type="arabicParenR"/>
            </a:pPr>
            <a:r>
              <a:rPr lang="en-US" dirty="0"/>
              <a:t>A sense of </a:t>
            </a:r>
            <a:r>
              <a:rPr lang="en-US" b="1" dirty="0"/>
              <a:t>propriety</a:t>
            </a:r>
            <a:r>
              <a:rPr lang="en-US" dirty="0"/>
              <a:t> – telling the truth about data and findings.  This means a lot to me.  I want to help people.  I can’t stand a liar in the lab.  Improper use of data, especially in science that is supported by the government, riles me.</a:t>
            </a:r>
          </a:p>
          <a:p>
            <a:pPr marL="342900" indent="-342900">
              <a:buFontTx/>
              <a:buAutoNum type="arabicParenR"/>
            </a:pPr>
            <a:r>
              <a:rPr lang="en-US" b="1" dirty="0"/>
              <a:t>Persistent</a:t>
            </a:r>
            <a:r>
              <a:rPr lang="en-US" dirty="0"/>
              <a:t> nature – Find a way to do it, or even better yet, find someone else who knows how (literature and colleagues). </a:t>
            </a:r>
          </a:p>
          <a:p>
            <a:pPr lvl="1"/>
            <a:r>
              <a:rPr lang="en-US" dirty="0"/>
              <a:t>I’ve been given some difficult projects, having overcome obstacles to complete them.</a:t>
            </a:r>
          </a:p>
          <a:p>
            <a:pPr marL="342900" indent="-342900">
              <a:buAutoNum type="arabicParenR"/>
            </a:pPr>
            <a:r>
              <a:rPr lang="en-US" b="1" dirty="0"/>
              <a:t>Tanks/mixing </a:t>
            </a:r>
            <a:r>
              <a:rPr lang="en-US" dirty="0"/>
              <a:t>– I did large scale work when I was younger.  That’s on of the reasons I found the water processing fascinating.</a:t>
            </a:r>
          </a:p>
          <a:p>
            <a:pPr marL="342900" indent="-342900">
              <a:buAutoNum type="arabicParenR"/>
            </a:pPr>
            <a:r>
              <a:rPr lang="en-US" b="1" dirty="0"/>
              <a:t>Buffering </a:t>
            </a:r>
            <a:r>
              <a:rPr lang="en-US" dirty="0"/>
              <a:t>– This is a fancy word for control of Acidity, or caustic (Bases).  This is pretty important in Water Treatment.</a:t>
            </a:r>
          </a:p>
          <a:p>
            <a:pPr marL="342900" indent="-342900">
              <a:buAutoNum type="arabicParenR"/>
            </a:pPr>
            <a:r>
              <a:rPr lang="en-US" b="1" dirty="0"/>
              <a:t>Basic Chemistry </a:t>
            </a:r>
            <a:r>
              <a:rPr lang="en-US" dirty="0"/>
              <a:t>– This is different from theoretical knowledge.  You gain a feel for the science working in a laboratory.  There’s no substitute for hands on experience</a:t>
            </a:r>
          </a:p>
          <a:p>
            <a:pPr marL="342900" indent="-342900">
              <a:buAutoNum type="arabicParenR"/>
            </a:pPr>
            <a:r>
              <a:rPr lang="en-US" b="1" dirty="0"/>
              <a:t>Water quality </a:t>
            </a:r>
            <a:r>
              <a:rPr lang="en-US" dirty="0"/>
              <a:t>– We use purified water (RO, Water for injection, WFI) in my field.  We measure quality in several ways.  Water is life in, and outside the lab.</a:t>
            </a:r>
          </a:p>
          <a:p>
            <a:pPr marL="342900" indent="-342900">
              <a:buAutoNum type="arabicParenR"/>
            </a:pPr>
            <a:r>
              <a:rPr lang="en-US" b="1" dirty="0"/>
              <a:t>Fermentation/Microbiology</a:t>
            </a:r>
            <a:r>
              <a:rPr lang="en-US" dirty="0"/>
              <a:t> – Also very important in Biotech/</a:t>
            </a:r>
            <a:r>
              <a:rPr lang="en-US" dirty="0" err="1"/>
              <a:t>Biopharm</a:t>
            </a:r>
            <a:r>
              <a:rPr lang="en-US" dirty="0"/>
              <a:t>/water treatment.  Fluid handling, pumps, filtration, etc.</a:t>
            </a:r>
          </a:p>
          <a:p>
            <a:pPr marL="342900" indent="-342900">
              <a:buAutoNum type="arabicParenR"/>
            </a:pPr>
            <a:r>
              <a:rPr lang="en-US" b="1" dirty="0"/>
              <a:t>Disinfection</a:t>
            </a:r>
            <a:r>
              <a:rPr lang="en-US" dirty="0"/>
              <a:t> – You don’t work in Fermentation, or the biosciences without having to clean and disinfect.  This comes up a lot in water processing.</a:t>
            </a:r>
          </a:p>
          <a:p>
            <a:pPr marL="342900" indent="-342900">
              <a:buAutoNum type="arabicParenR"/>
            </a:pPr>
            <a:r>
              <a:rPr lang="en-US" b="1" dirty="0"/>
              <a:t>Experimental design </a:t>
            </a:r>
            <a:r>
              <a:rPr lang="en-US" dirty="0"/>
              <a:t>– The heart of success in the laboratory.  Your data is only as good as the control (comparison) data.</a:t>
            </a:r>
          </a:p>
          <a:p>
            <a:pPr marL="342900" indent="-342900">
              <a:buAutoNum type="arabicParenR"/>
            </a:pPr>
            <a:r>
              <a:rPr lang="en-US" b="1" dirty="0"/>
              <a:t>Perspective</a:t>
            </a:r>
            <a:r>
              <a:rPr lang="en-US" dirty="0"/>
              <a:t> – Zoom in/Zoom out with process data/Results.  Scale up and scale down models are critical in my work.</a:t>
            </a:r>
          </a:p>
          <a:p>
            <a:pPr marL="342900" indent="-342900">
              <a:buAutoNum type="arabicParenR"/>
            </a:pPr>
            <a:r>
              <a:rPr lang="en-US" b="1" dirty="0"/>
              <a:t>Multidimensional approach </a:t>
            </a:r>
            <a:r>
              <a:rPr lang="en-US" dirty="0"/>
              <a:t>–Exhaust all avenues toward a positive result.  Especially with people.  Talk to people.  You might learn more in a 5 min talk, than in a week of experiments.  </a:t>
            </a:r>
          </a:p>
          <a:p>
            <a:pPr marL="342900" indent="-342900">
              <a:buAutoNum type="arabicParenR"/>
            </a:pPr>
            <a:r>
              <a:rPr lang="en-US" b="1" dirty="0"/>
              <a:t>Pharma training </a:t>
            </a:r>
            <a:r>
              <a:rPr lang="en-US" dirty="0"/>
              <a:t>– Limit of quantification, limit of detection.  Limits of your tests greatly influence data interpretation.</a:t>
            </a:r>
          </a:p>
        </p:txBody>
      </p:sp>
    </p:spTree>
    <p:extLst>
      <p:ext uri="{BB962C8B-B14F-4D97-AF65-F5344CB8AC3E}">
        <p14:creationId xmlns:p14="http://schemas.microsoft.com/office/powerpoint/2010/main" val="10087445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29342A-67AB-E88C-1CCD-3EC60E6EAD3A}"/>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24214029-8DC5-F1B7-E62A-3F1653574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7">
            <a:extLst>
              <a:ext uri="{FF2B5EF4-FFF2-40B4-BE49-F238E27FC236}">
                <a16:creationId xmlns:a16="http://schemas.microsoft.com/office/drawing/2014/main" id="{1B0CDBBB-5FA9-BBFB-3676-908FA3E99CC1}"/>
              </a:ext>
            </a:extLst>
          </p:cNvPr>
          <p:cNvSpPr>
            <a:spLocks noGrp="1"/>
          </p:cNvSpPr>
          <p:nvPr>
            <p:ph type="title"/>
          </p:nvPr>
        </p:nvSpPr>
        <p:spPr>
          <a:xfrm>
            <a:off x="0" y="0"/>
            <a:ext cx="12192000" cy="914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fontScale="90000"/>
          </a:bodyPr>
          <a:lstStyle/>
          <a:p>
            <a:pPr algn="l"/>
            <a:r>
              <a:rPr lang="en-US" sz="2400" b="1" dirty="0">
                <a:latin typeface="+mj-lt"/>
                <a:cs typeface="+mj-cs"/>
              </a:rPr>
              <a:t>EPA Fraud in water system Science and Analysis  </a:t>
            </a:r>
            <a:r>
              <a:rPr lang="en-US" sz="2400" b="1" dirty="0">
                <a:solidFill>
                  <a:srgbClr val="00B050"/>
                </a:solidFill>
                <a:latin typeface="+mj-lt"/>
              </a:rPr>
              <a:t>Metallic</a:t>
            </a:r>
            <a:r>
              <a:rPr lang="en-US" sz="2400" b="1" dirty="0">
                <a:latin typeface="+mj-lt"/>
              </a:rPr>
              <a:t> and </a:t>
            </a:r>
            <a:r>
              <a:rPr lang="en-US" sz="2400" b="1" dirty="0">
                <a:solidFill>
                  <a:srgbClr val="FF0000"/>
                </a:solidFill>
                <a:latin typeface="+mj-lt"/>
              </a:rPr>
              <a:t>Ionic</a:t>
            </a:r>
            <a:r>
              <a:rPr lang="en-US" sz="2400" b="1" dirty="0">
                <a:latin typeface="+mj-lt"/>
              </a:rPr>
              <a:t> </a:t>
            </a:r>
            <a:r>
              <a:rPr lang="en-US" sz="2800" b="1" dirty="0">
                <a:latin typeface="+mj-lt"/>
              </a:rPr>
              <a:t>Lead </a:t>
            </a:r>
            <a:r>
              <a:rPr lang="en-US" sz="2400" b="1" dirty="0">
                <a:latin typeface="+mj-lt"/>
              </a:rPr>
              <a:t>in our water supply, in the</a:t>
            </a:r>
            <a:br>
              <a:rPr lang="en-US" sz="2400" b="1" dirty="0">
                <a:latin typeface="+mj-lt"/>
              </a:rPr>
            </a:br>
            <a:r>
              <a:rPr lang="en-US" sz="2400" b="1" dirty="0">
                <a:solidFill>
                  <a:srgbClr val="FF0000"/>
                </a:solidFill>
                <a:latin typeface="+mj-lt"/>
              </a:rPr>
              <a:t>United</a:t>
            </a:r>
            <a:r>
              <a:rPr lang="en-US" sz="2400" b="1" dirty="0">
                <a:latin typeface="+mj-lt"/>
              </a:rPr>
              <a:t> </a:t>
            </a:r>
            <a:r>
              <a:rPr lang="en-US" sz="2400" b="1" dirty="0">
                <a:solidFill>
                  <a:schemeClr val="bg1"/>
                </a:solidFill>
                <a:latin typeface="+mj-lt"/>
              </a:rPr>
              <a:t>States</a:t>
            </a:r>
            <a:r>
              <a:rPr lang="en-US" sz="2400" b="1" dirty="0">
                <a:latin typeface="+mj-lt"/>
              </a:rPr>
              <a:t> of </a:t>
            </a:r>
            <a:r>
              <a:rPr lang="en-US" sz="2400" b="1" dirty="0">
                <a:solidFill>
                  <a:srgbClr val="002060"/>
                </a:solidFill>
                <a:latin typeface="+mj-lt"/>
              </a:rPr>
              <a:t>America</a:t>
            </a:r>
            <a:r>
              <a:rPr lang="en-US" sz="2400" b="1" dirty="0">
                <a:latin typeface="+mj-lt"/>
              </a:rPr>
              <a:t> 		John Brandon – Biographical information, continued</a:t>
            </a:r>
            <a:br>
              <a:rPr lang="en-US" sz="2400" b="1" dirty="0">
                <a:latin typeface="+mj-lt"/>
              </a:rPr>
            </a:br>
            <a:endParaRPr lang="en-US" sz="2400" b="1" dirty="0">
              <a:latin typeface="+mj-lt"/>
              <a:cs typeface="+mj-cs"/>
            </a:endParaRPr>
          </a:p>
        </p:txBody>
      </p:sp>
      <p:grpSp>
        <p:nvGrpSpPr>
          <p:cNvPr id="14" name="Group 13">
            <a:extLst>
              <a:ext uri="{FF2B5EF4-FFF2-40B4-BE49-F238E27FC236}">
                <a16:creationId xmlns:a16="http://schemas.microsoft.com/office/drawing/2014/main" id="{44EC78E9-2058-7A52-4DE9-EC7876D7DB30}"/>
              </a:ext>
            </a:extLst>
          </p:cNvPr>
          <p:cNvGrpSpPr/>
          <p:nvPr/>
        </p:nvGrpSpPr>
        <p:grpSpPr>
          <a:xfrm>
            <a:off x="0" y="881843"/>
            <a:ext cx="12192000" cy="5680287"/>
            <a:chOff x="0" y="881843"/>
            <a:chExt cx="12192000" cy="5680287"/>
          </a:xfrm>
        </p:grpSpPr>
        <p:pic>
          <p:nvPicPr>
            <p:cNvPr id="3" name="Picture 2">
              <a:extLst>
                <a:ext uri="{FF2B5EF4-FFF2-40B4-BE49-F238E27FC236}">
                  <a16:creationId xmlns:a16="http://schemas.microsoft.com/office/drawing/2014/main" id="{7AF00C91-7F55-78A2-4499-35FE38EA9102}"/>
                </a:ext>
              </a:extLst>
            </p:cNvPr>
            <p:cNvPicPr>
              <a:picLocks noChangeAspect="1"/>
            </p:cNvPicPr>
            <p:nvPr/>
          </p:nvPicPr>
          <p:blipFill>
            <a:blip r:embed="rId3"/>
            <a:stretch>
              <a:fillRect/>
            </a:stretch>
          </p:blipFill>
          <p:spPr>
            <a:xfrm>
              <a:off x="0" y="914400"/>
              <a:ext cx="8287534" cy="4670517"/>
            </a:xfrm>
            <a:prstGeom prst="rect">
              <a:avLst/>
            </a:prstGeom>
          </p:spPr>
        </p:pic>
        <p:sp>
          <p:nvSpPr>
            <p:cNvPr id="9" name="TextBox 8">
              <a:extLst>
                <a:ext uri="{FF2B5EF4-FFF2-40B4-BE49-F238E27FC236}">
                  <a16:creationId xmlns:a16="http://schemas.microsoft.com/office/drawing/2014/main" id="{0A713796-A900-624F-28B8-D0FC84203E3B}"/>
                </a:ext>
              </a:extLst>
            </p:cNvPr>
            <p:cNvSpPr txBox="1"/>
            <p:nvPr/>
          </p:nvSpPr>
          <p:spPr>
            <a:xfrm>
              <a:off x="8239367" y="881843"/>
              <a:ext cx="3828266" cy="4524315"/>
            </a:xfrm>
            <a:prstGeom prst="rect">
              <a:avLst/>
            </a:prstGeom>
            <a:noFill/>
          </p:spPr>
          <p:txBody>
            <a:bodyPr wrap="square" rtlCol="0">
              <a:spAutoFit/>
            </a:bodyPr>
            <a:lstStyle/>
            <a:p>
              <a:r>
                <a:rPr lang="en-US" dirty="0"/>
                <a:t>The study of life, and the propagation of life is centrality for me.</a:t>
              </a:r>
            </a:p>
            <a:p>
              <a:endParaRPr lang="en-US" dirty="0"/>
            </a:p>
            <a:p>
              <a:r>
                <a:rPr lang="en-US" dirty="0"/>
                <a:t>I’m nuts about gardening, and especially Cacti of late.  The flowers are Dahlias, in my yard.  I really enjoy doing this for myself and my neighbors.</a:t>
              </a:r>
            </a:p>
            <a:p>
              <a:endParaRPr lang="en-US" dirty="0"/>
            </a:p>
            <a:p>
              <a:r>
                <a:rPr lang="en-US" dirty="0"/>
                <a:t>Music has also been a great joy.  When I was younger, I was good enough to cop Led Zeppelin, but not quite good enough to do Van Halen.  </a:t>
              </a:r>
            </a:p>
            <a:p>
              <a:endParaRPr lang="en-US" dirty="0"/>
            </a:p>
            <a:p>
              <a:r>
                <a:rPr lang="en-US" dirty="0"/>
                <a:t>The upper right is me and my son, Jude, at a Wisconsin Badgers game.  Sea of Red.  On, Wisconsin.</a:t>
              </a:r>
            </a:p>
          </p:txBody>
        </p:sp>
        <p:sp>
          <p:nvSpPr>
            <p:cNvPr id="13" name="TextBox 12">
              <a:extLst>
                <a:ext uri="{FF2B5EF4-FFF2-40B4-BE49-F238E27FC236}">
                  <a16:creationId xmlns:a16="http://schemas.microsoft.com/office/drawing/2014/main" id="{03F315E3-FD06-F8DE-8902-8554532FD103}"/>
                </a:ext>
              </a:extLst>
            </p:cNvPr>
            <p:cNvSpPr txBox="1"/>
            <p:nvPr/>
          </p:nvSpPr>
          <p:spPr>
            <a:xfrm>
              <a:off x="0" y="5638800"/>
              <a:ext cx="12192000" cy="923330"/>
            </a:xfrm>
            <a:prstGeom prst="rect">
              <a:avLst/>
            </a:prstGeom>
            <a:noFill/>
          </p:spPr>
          <p:txBody>
            <a:bodyPr wrap="square" rtlCol="0">
              <a:spAutoFit/>
            </a:bodyPr>
            <a:lstStyle/>
            <a:p>
              <a:r>
                <a:rPr lang="en-US" dirty="0"/>
                <a:t>The dogs are my girls, Belle Fille (“pretty girl”, </a:t>
              </a:r>
              <a:r>
                <a:rPr lang="en-US" dirty="0" err="1"/>
                <a:t>en</a:t>
              </a:r>
              <a:r>
                <a:rPr lang="en-US" dirty="0"/>
                <a:t> </a:t>
              </a:r>
              <a:r>
                <a:rPr lang="en-US" dirty="0" err="1"/>
                <a:t>Francais</a:t>
              </a:r>
              <a:r>
                <a:rPr lang="en-US" dirty="0"/>
                <a:t>), and Pikachu (because she’s fast, and electric).  Belle’s probably part beagle, meaning, no rabbit was safe when she was in her running days.  Pika’s ½ blood hound, and ½ Lab, which means she’ll sniff anything, and eat anything, oh, and fetch anything.</a:t>
              </a:r>
            </a:p>
          </p:txBody>
        </p:sp>
      </p:grpSp>
    </p:spTree>
    <p:extLst>
      <p:ext uri="{BB962C8B-B14F-4D97-AF65-F5344CB8AC3E}">
        <p14:creationId xmlns:p14="http://schemas.microsoft.com/office/powerpoint/2010/main" val="182367201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A336F-F163-4515-DAC1-045B5846C0DD}"/>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F3224AE9-644F-59CD-176D-6D43CD30EC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7">
            <a:extLst>
              <a:ext uri="{FF2B5EF4-FFF2-40B4-BE49-F238E27FC236}">
                <a16:creationId xmlns:a16="http://schemas.microsoft.com/office/drawing/2014/main" id="{C68FF64D-2E54-6DBE-A785-D01D3CBA381A}"/>
              </a:ext>
            </a:extLst>
          </p:cNvPr>
          <p:cNvSpPr>
            <a:spLocks noGrp="1"/>
          </p:cNvSpPr>
          <p:nvPr>
            <p:ph type="title"/>
          </p:nvPr>
        </p:nvSpPr>
        <p:spPr>
          <a:xfrm>
            <a:off x="0" y="0"/>
            <a:ext cx="12192000" cy="914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fontScale="90000"/>
          </a:bodyPr>
          <a:lstStyle/>
          <a:p>
            <a:pPr algn="l"/>
            <a:r>
              <a:rPr lang="en-US" sz="2400" b="1" dirty="0">
                <a:latin typeface="+mj-lt"/>
                <a:cs typeface="+mj-cs"/>
              </a:rPr>
              <a:t>EPA Fraud in water system Science and Analysis  </a:t>
            </a:r>
            <a:r>
              <a:rPr lang="en-US" sz="2400" b="1" dirty="0">
                <a:solidFill>
                  <a:srgbClr val="00B050"/>
                </a:solidFill>
                <a:latin typeface="+mj-lt"/>
              </a:rPr>
              <a:t>Metallic</a:t>
            </a:r>
            <a:r>
              <a:rPr lang="en-US" sz="2400" b="1" dirty="0">
                <a:latin typeface="+mj-lt"/>
              </a:rPr>
              <a:t> and </a:t>
            </a:r>
            <a:r>
              <a:rPr lang="en-US" sz="2400" b="1" dirty="0">
                <a:solidFill>
                  <a:srgbClr val="FF0000"/>
                </a:solidFill>
                <a:latin typeface="+mj-lt"/>
              </a:rPr>
              <a:t>Ionic</a:t>
            </a:r>
            <a:r>
              <a:rPr lang="en-US" sz="2400" b="1" dirty="0">
                <a:latin typeface="+mj-lt"/>
              </a:rPr>
              <a:t> </a:t>
            </a:r>
            <a:r>
              <a:rPr lang="en-US" sz="2800" b="1" dirty="0">
                <a:latin typeface="+mj-lt"/>
              </a:rPr>
              <a:t>Lead </a:t>
            </a:r>
            <a:r>
              <a:rPr lang="en-US" sz="2400" b="1" dirty="0">
                <a:latin typeface="+mj-lt"/>
              </a:rPr>
              <a:t>in our water supply, in the</a:t>
            </a:r>
            <a:br>
              <a:rPr lang="en-US" sz="2400" b="1" dirty="0">
                <a:latin typeface="+mj-lt"/>
              </a:rPr>
            </a:br>
            <a:r>
              <a:rPr lang="en-US" sz="2400" b="1" dirty="0">
                <a:solidFill>
                  <a:srgbClr val="FF0000"/>
                </a:solidFill>
                <a:latin typeface="+mj-lt"/>
              </a:rPr>
              <a:t>United</a:t>
            </a:r>
            <a:r>
              <a:rPr lang="en-US" sz="2400" b="1" dirty="0">
                <a:latin typeface="+mj-lt"/>
              </a:rPr>
              <a:t> </a:t>
            </a:r>
            <a:r>
              <a:rPr lang="en-US" sz="2400" b="1" dirty="0">
                <a:solidFill>
                  <a:schemeClr val="bg1"/>
                </a:solidFill>
                <a:latin typeface="+mj-lt"/>
              </a:rPr>
              <a:t>States</a:t>
            </a:r>
            <a:r>
              <a:rPr lang="en-US" sz="2400" b="1" dirty="0">
                <a:latin typeface="+mj-lt"/>
              </a:rPr>
              <a:t> of </a:t>
            </a:r>
            <a:r>
              <a:rPr lang="en-US" sz="2400" b="1" dirty="0">
                <a:solidFill>
                  <a:srgbClr val="002060"/>
                </a:solidFill>
                <a:latin typeface="+mj-lt"/>
              </a:rPr>
              <a:t>America</a:t>
            </a:r>
            <a:r>
              <a:rPr lang="en-US" sz="2400" b="1" dirty="0">
                <a:latin typeface="+mj-lt"/>
              </a:rPr>
              <a:t>    John Brandon – Biographical information, continued</a:t>
            </a:r>
            <a:br>
              <a:rPr lang="en-US" sz="2400" b="1" dirty="0">
                <a:latin typeface="+mj-lt"/>
              </a:rPr>
            </a:br>
            <a:endParaRPr lang="en-US" sz="2400" b="1" dirty="0">
              <a:latin typeface="+mj-lt"/>
              <a:cs typeface="+mj-cs"/>
            </a:endParaRPr>
          </a:p>
        </p:txBody>
      </p:sp>
      <p:pic>
        <p:nvPicPr>
          <p:cNvPr id="3" name="Picture 2">
            <a:extLst>
              <a:ext uri="{FF2B5EF4-FFF2-40B4-BE49-F238E27FC236}">
                <a16:creationId xmlns:a16="http://schemas.microsoft.com/office/drawing/2014/main" id="{7974F79C-98EA-C70E-A127-66D26236FBDE}"/>
              </a:ext>
            </a:extLst>
          </p:cNvPr>
          <p:cNvPicPr>
            <a:picLocks noChangeAspect="1"/>
          </p:cNvPicPr>
          <p:nvPr/>
        </p:nvPicPr>
        <p:blipFill>
          <a:blip r:embed="rId3"/>
          <a:stretch>
            <a:fillRect/>
          </a:stretch>
        </p:blipFill>
        <p:spPr>
          <a:xfrm>
            <a:off x="0" y="914400"/>
            <a:ext cx="9146721" cy="5996477"/>
          </a:xfrm>
          <a:prstGeom prst="rect">
            <a:avLst/>
          </a:prstGeom>
        </p:spPr>
      </p:pic>
      <p:sp>
        <p:nvSpPr>
          <p:cNvPr id="4" name="TextBox 3">
            <a:extLst>
              <a:ext uri="{FF2B5EF4-FFF2-40B4-BE49-F238E27FC236}">
                <a16:creationId xmlns:a16="http://schemas.microsoft.com/office/drawing/2014/main" id="{44300B36-551C-9064-F99D-C3D708BB2B9F}"/>
              </a:ext>
            </a:extLst>
          </p:cNvPr>
          <p:cNvSpPr txBox="1"/>
          <p:nvPr/>
        </p:nvSpPr>
        <p:spPr>
          <a:xfrm>
            <a:off x="9144000" y="1066800"/>
            <a:ext cx="3048000" cy="5078313"/>
          </a:xfrm>
          <a:prstGeom prst="rect">
            <a:avLst/>
          </a:prstGeom>
          <a:noFill/>
        </p:spPr>
        <p:txBody>
          <a:bodyPr wrap="square" rtlCol="0">
            <a:spAutoFit/>
          </a:bodyPr>
          <a:lstStyle/>
          <a:p>
            <a:r>
              <a:rPr lang="en-US" dirty="0"/>
              <a:t>These are some of my research materials, hard copies.  </a:t>
            </a:r>
          </a:p>
          <a:p>
            <a:endParaRPr lang="en-US" dirty="0"/>
          </a:p>
          <a:p>
            <a:endParaRPr lang="en-US" dirty="0"/>
          </a:p>
          <a:p>
            <a:r>
              <a:rPr lang="en-US" b="1" dirty="0"/>
              <a:t>Organizations:</a:t>
            </a:r>
          </a:p>
          <a:p>
            <a:r>
              <a:rPr lang="en-US" dirty="0"/>
              <a:t>EPA</a:t>
            </a:r>
          </a:p>
          <a:p>
            <a:r>
              <a:rPr lang="en-US" dirty="0"/>
              <a:t>Min. </a:t>
            </a:r>
            <a:r>
              <a:rPr lang="en-US" dirty="0" err="1"/>
              <a:t>Dep’t</a:t>
            </a:r>
            <a:r>
              <a:rPr lang="en-US" dirty="0"/>
              <a:t> of health</a:t>
            </a:r>
          </a:p>
          <a:p>
            <a:r>
              <a:rPr lang="en-US" dirty="0"/>
              <a:t>World Health Organization</a:t>
            </a:r>
          </a:p>
          <a:p>
            <a:r>
              <a:rPr lang="en-US" dirty="0"/>
              <a:t>Madison City Government</a:t>
            </a:r>
          </a:p>
          <a:p>
            <a:r>
              <a:rPr lang="en-US" dirty="0"/>
              <a:t>Evansville City Government</a:t>
            </a:r>
          </a:p>
          <a:p>
            <a:r>
              <a:rPr lang="en-US" dirty="0"/>
              <a:t>Scientific Articles</a:t>
            </a:r>
          </a:p>
          <a:p>
            <a:r>
              <a:rPr lang="en-US" dirty="0"/>
              <a:t>Journal of American Water Works articles</a:t>
            </a:r>
          </a:p>
          <a:p>
            <a:r>
              <a:rPr lang="en-US" dirty="0"/>
              <a:t>Briefs on the Law</a:t>
            </a:r>
          </a:p>
          <a:p>
            <a:r>
              <a:rPr lang="en-US" dirty="0"/>
              <a:t>Briefs on Civics</a:t>
            </a:r>
          </a:p>
          <a:p>
            <a:r>
              <a:rPr lang="en-US" dirty="0"/>
              <a:t>Public Services Commission</a:t>
            </a:r>
          </a:p>
          <a:p>
            <a:r>
              <a:rPr lang="en-US" dirty="0"/>
              <a:t>Federal law (Bipartisan Infrastructure Law)</a:t>
            </a:r>
          </a:p>
        </p:txBody>
      </p:sp>
    </p:spTree>
    <p:extLst>
      <p:ext uri="{BB962C8B-B14F-4D97-AF65-F5344CB8AC3E}">
        <p14:creationId xmlns:p14="http://schemas.microsoft.com/office/powerpoint/2010/main" val="106045384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7DC64-840E-2F33-A312-B89D3FC4EBD8}"/>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BFC6E5A1-8878-D878-C358-F85A5936E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7">
            <a:extLst>
              <a:ext uri="{FF2B5EF4-FFF2-40B4-BE49-F238E27FC236}">
                <a16:creationId xmlns:a16="http://schemas.microsoft.com/office/drawing/2014/main" id="{7986B627-05DF-81E8-81A5-3F3E5058C0A3}"/>
              </a:ext>
            </a:extLst>
          </p:cNvPr>
          <p:cNvSpPr>
            <a:spLocks noGrp="1"/>
          </p:cNvSpPr>
          <p:nvPr>
            <p:ph type="title"/>
          </p:nvPr>
        </p:nvSpPr>
        <p:spPr>
          <a:xfrm>
            <a:off x="0" y="0"/>
            <a:ext cx="12192000" cy="914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fontScale="90000"/>
          </a:bodyPr>
          <a:lstStyle/>
          <a:p>
            <a:pPr algn="l"/>
            <a:r>
              <a:rPr lang="en-US" sz="2400" b="1" dirty="0">
                <a:latin typeface="+mj-lt"/>
                <a:cs typeface="+mj-cs"/>
              </a:rPr>
              <a:t>EPA Fraud in water system Science and Analysis  </a:t>
            </a:r>
            <a:r>
              <a:rPr lang="en-US" sz="2400" b="1" dirty="0">
                <a:solidFill>
                  <a:srgbClr val="00B050"/>
                </a:solidFill>
                <a:latin typeface="+mj-lt"/>
              </a:rPr>
              <a:t>Metallic</a:t>
            </a:r>
            <a:r>
              <a:rPr lang="en-US" sz="2400" b="1" dirty="0">
                <a:latin typeface="+mj-lt"/>
              </a:rPr>
              <a:t> and </a:t>
            </a:r>
            <a:r>
              <a:rPr lang="en-US" sz="2400" b="1" dirty="0">
                <a:solidFill>
                  <a:srgbClr val="FF0000"/>
                </a:solidFill>
                <a:latin typeface="+mj-lt"/>
              </a:rPr>
              <a:t>Ionic</a:t>
            </a:r>
            <a:r>
              <a:rPr lang="en-US" sz="2400" b="1" dirty="0">
                <a:latin typeface="+mj-lt"/>
              </a:rPr>
              <a:t> </a:t>
            </a:r>
            <a:r>
              <a:rPr lang="en-US" sz="2800" b="1" dirty="0">
                <a:latin typeface="+mj-lt"/>
              </a:rPr>
              <a:t>Lead </a:t>
            </a:r>
            <a:r>
              <a:rPr lang="en-US" sz="2400" b="1" dirty="0">
                <a:latin typeface="+mj-lt"/>
              </a:rPr>
              <a:t>in our water supply, in the</a:t>
            </a:r>
            <a:br>
              <a:rPr lang="en-US" sz="2400" b="1" dirty="0">
                <a:latin typeface="+mj-lt"/>
              </a:rPr>
            </a:br>
            <a:r>
              <a:rPr lang="en-US" sz="2400" b="1" dirty="0">
                <a:solidFill>
                  <a:srgbClr val="FF0000"/>
                </a:solidFill>
                <a:latin typeface="+mj-lt"/>
              </a:rPr>
              <a:t>United</a:t>
            </a:r>
            <a:r>
              <a:rPr lang="en-US" sz="2400" b="1" dirty="0">
                <a:latin typeface="+mj-lt"/>
              </a:rPr>
              <a:t> </a:t>
            </a:r>
            <a:r>
              <a:rPr lang="en-US" sz="2400" b="1" dirty="0">
                <a:solidFill>
                  <a:schemeClr val="bg1"/>
                </a:solidFill>
                <a:latin typeface="+mj-lt"/>
              </a:rPr>
              <a:t>States</a:t>
            </a:r>
            <a:r>
              <a:rPr lang="en-US" sz="2400" b="1" dirty="0">
                <a:latin typeface="+mj-lt"/>
              </a:rPr>
              <a:t> of </a:t>
            </a:r>
            <a:r>
              <a:rPr lang="en-US" sz="2400" b="1" dirty="0">
                <a:solidFill>
                  <a:srgbClr val="002060"/>
                </a:solidFill>
                <a:latin typeface="+mj-lt"/>
              </a:rPr>
              <a:t>America	John Brandon - Motivation</a:t>
            </a:r>
            <a:br>
              <a:rPr lang="en-US" sz="2400" b="1" dirty="0">
                <a:latin typeface="+mj-lt"/>
              </a:rPr>
            </a:br>
            <a:endParaRPr lang="en-US" sz="2400" b="1" dirty="0">
              <a:latin typeface="+mj-lt"/>
              <a:cs typeface="+mj-cs"/>
            </a:endParaRPr>
          </a:p>
        </p:txBody>
      </p:sp>
      <p:sp>
        <p:nvSpPr>
          <p:cNvPr id="2" name="TextBox 1">
            <a:extLst>
              <a:ext uri="{FF2B5EF4-FFF2-40B4-BE49-F238E27FC236}">
                <a16:creationId xmlns:a16="http://schemas.microsoft.com/office/drawing/2014/main" id="{E3E3F8E8-6AAD-908E-C868-69CAE6B804E3}"/>
              </a:ext>
            </a:extLst>
          </p:cNvPr>
          <p:cNvSpPr txBox="1"/>
          <p:nvPr/>
        </p:nvSpPr>
        <p:spPr>
          <a:xfrm>
            <a:off x="0" y="990600"/>
            <a:ext cx="12192000" cy="6463308"/>
          </a:xfrm>
          <a:prstGeom prst="rect">
            <a:avLst/>
          </a:prstGeom>
          <a:noFill/>
        </p:spPr>
        <p:txBody>
          <a:bodyPr wrap="square" rtlCol="0">
            <a:spAutoFit/>
          </a:bodyPr>
          <a:lstStyle/>
          <a:p>
            <a:r>
              <a:rPr lang="en-US" dirty="0"/>
              <a:t>I grew up in a great neighborhood.  We were all human, and had our respective challenges, but cared for one another.  </a:t>
            </a:r>
          </a:p>
          <a:p>
            <a:endParaRPr lang="en-US" dirty="0"/>
          </a:p>
          <a:p>
            <a:r>
              <a:rPr lang="en-US" dirty="0"/>
              <a:t>Diversity was a fact of life south of San Diego.  My town ~50% Hispanic, White people were a minority.  I am very interested in people who are different than me.  </a:t>
            </a:r>
          </a:p>
          <a:p>
            <a:endParaRPr lang="en-US" dirty="0"/>
          </a:p>
          <a:p>
            <a:r>
              <a:rPr lang="en-US" dirty="0"/>
              <a:t>My neighborhood/city was humble compared to the average.  I’ve always felt comfortable with people who get by with less.  When the poor are attacked, that shakes my soul.</a:t>
            </a:r>
          </a:p>
          <a:p>
            <a:r>
              <a:rPr lang="en-US" dirty="0"/>
              <a:t>	So, I have a heart that’s a mile deep, and a mile wide toward those who are struggling financially.  Like my neighborhood.</a:t>
            </a:r>
          </a:p>
          <a:p>
            <a:endParaRPr lang="en-US" dirty="0"/>
          </a:p>
          <a:p>
            <a:r>
              <a:rPr lang="en-US" dirty="0"/>
              <a:t>My family has an intense history with disease, and heartbreak related to that.  Some of my neighbors are dealing with Cancer, and other conditions.  I can’t allow them to be hurt, when their daily struggles are burden enough.</a:t>
            </a:r>
          </a:p>
          <a:p>
            <a:r>
              <a:rPr lang="en-US" dirty="0"/>
              <a:t>	So, I have a heart that’s a mile deep, and a mile wide toward those who are sick, like those who suffer in my neighborhood.</a:t>
            </a:r>
          </a:p>
          <a:p>
            <a:endParaRPr lang="en-US" dirty="0"/>
          </a:p>
          <a:p>
            <a:r>
              <a:rPr lang="en-US" dirty="0"/>
              <a:t>As well, my family also been very gifted in being able to think, having placed an emphasis on education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	</a:t>
            </a:r>
            <a:r>
              <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rPr>
              <a:t>So, I have a heart that’s a mile deep, and a mile wide toward those who are developmentally disabled.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Light" panose="020F0302020204030204"/>
              </a:rPr>
              <a:t>	</a:t>
            </a:r>
            <a:r>
              <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rPr>
              <a:t>How can I stand by 	with my hands in my pockets when those who are raising these beautiful children are lied to, mistreated, and stolen from?</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Calibri Light" panose="020F03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rPr>
              <a:t>And that, is what set me off.  I was ready to comply when I got that idiotic</a:t>
            </a:r>
            <a:r>
              <a:rPr lang="en-US" dirty="0">
                <a:solidFill>
                  <a:prstClr val="black"/>
                </a:solidFill>
                <a:latin typeface="Calibri Light" panose="020F0302020204030204"/>
              </a:rPr>
              <a:t> Cowardly Moronic Letter.  Had a contractor out the very next day.</a:t>
            </a:r>
            <a:endPar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Light" panose="020F0302020204030204"/>
              </a:rPr>
              <a:t>Then I started talking to my neighbors…………</a:t>
            </a:r>
            <a:endPar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endParaRPr lang="en-US" dirty="0"/>
          </a:p>
          <a:p>
            <a:endParaRPr lang="en-US" dirty="0"/>
          </a:p>
        </p:txBody>
      </p:sp>
    </p:spTree>
    <p:extLst>
      <p:ext uri="{BB962C8B-B14F-4D97-AF65-F5344CB8AC3E}">
        <p14:creationId xmlns:p14="http://schemas.microsoft.com/office/powerpoint/2010/main" val="112430310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157A5F-1133-629E-46A3-AABC1C5C645C}"/>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B036408C-4C7E-AC43-403A-20F2005D6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7">
            <a:extLst>
              <a:ext uri="{FF2B5EF4-FFF2-40B4-BE49-F238E27FC236}">
                <a16:creationId xmlns:a16="http://schemas.microsoft.com/office/drawing/2014/main" id="{9A80A0F8-97D1-0130-E276-079CC158CD5E}"/>
              </a:ext>
            </a:extLst>
          </p:cNvPr>
          <p:cNvSpPr>
            <a:spLocks noGrp="1"/>
          </p:cNvSpPr>
          <p:nvPr>
            <p:ph type="title"/>
          </p:nvPr>
        </p:nvSpPr>
        <p:spPr>
          <a:xfrm>
            <a:off x="0" y="8823"/>
            <a:ext cx="12192000" cy="914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fontScale="90000"/>
          </a:bodyPr>
          <a:lstStyle/>
          <a:p>
            <a:pPr algn="l"/>
            <a:r>
              <a:rPr lang="en-US" sz="2400" b="1" dirty="0">
                <a:latin typeface="+mj-lt"/>
                <a:cs typeface="+mj-cs"/>
              </a:rPr>
              <a:t>EPA Fraud in water system Science and Analysis  </a:t>
            </a:r>
            <a:r>
              <a:rPr lang="en-US" sz="2400" b="1" dirty="0">
                <a:solidFill>
                  <a:srgbClr val="00B050"/>
                </a:solidFill>
                <a:latin typeface="+mj-lt"/>
              </a:rPr>
              <a:t>Metallic</a:t>
            </a:r>
            <a:r>
              <a:rPr lang="en-US" sz="2400" b="1" dirty="0">
                <a:latin typeface="+mj-lt"/>
              </a:rPr>
              <a:t> and </a:t>
            </a:r>
            <a:r>
              <a:rPr lang="en-US" sz="2400" b="1" dirty="0">
                <a:solidFill>
                  <a:srgbClr val="FF0000"/>
                </a:solidFill>
                <a:latin typeface="+mj-lt"/>
              </a:rPr>
              <a:t>Ionic</a:t>
            </a:r>
            <a:r>
              <a:rPr lang="en-US" sz="2400" b="1" dirty="0">
                <a:latin typeface="+mj-lt"/>
              </a:rPr>
              <a:t> </a:t>
            </a:r>
            <a:r>
              <a:rPr lang="en-US" sz="2800" b="1" dirty="0">
                <a:latin typeface="+mj-lt"/>
              </a:rPr>
              <a:t>Lead </a:t>
            </a:r>
            <a:r>
              <a:rPr lang="en-US" sz="2400" b="1" dirty="0">
                <a:latin typeface="+mj-lt"/>
              </a:rPr>
              <a:t>in our water supply, in the</a:t>
            </a:r>
            <a:br>
              <a:rPr lang="en-US" sz="2400" b="1" dirty="0">
                <a:latin typeface="+mj-lt"/>
              </a:rPr>
            </a:br>
            <a:r>
              <a:rPr lang="en-US" sz="2400" b="1" dirty="0">
                <a:solidFill>
                  <a:srgbClr val="FF0000"/>
                </a:solidFill>
                <a:latin typeface="+mj-lt"/>
              </a:rPr>
              <a:t>United</a:t>
            </a:r>
            <a:r>
              <a:rPr lang="en-US" sz="2400" b="1" dirty="0">
                <a:latin typeface="+mj-lt"/>
              </a:rPr>
              <a:t> </a:t>
            </a:r>
            <a:r>
              <a:rPr lang="en-US" sz="2400" b="1" dirty="0">
                <a:solidFill>
                  <a:schemeClr val="bg1"/>
                </a:solidFill>
                <a:latin typeface="+mj-lt"/>
              </a:rPr>
              <a:t>States</a:t>
            </a:r>
            <a:r>
              <a:rPr lang="en-US" sz="2400" b="1" dirty="0">
                <a:latin typeface="+mj-lt"/>
              </a:rPr>
              <a:t> of </a:t>
            </a:r>
            <a:r>
              <a:rPr lang="en-US" sz="2400" b="1" dirty="0">
                <a:solidFill>
                  <a:srgbClr val="002060"/>
                </a:solidFill>
                <a:latin typeface="+mj-lt"/>
              </a:rPr>
              <a:t>America 		John Brandon – Motivation – Family Testimony</a:t>
            </a:r>
            <a:br>
              <a:rPr lang="en-US" sz="2400" b="1" dirty="0">
                <a:latin typeface="+mj-lt"/>
              </a:rPr>
            </a:br>
            <a:endParaRPr lang="en-US" sz="2400" b="1" dirty="0">
              <a:latin typeface="+mj-lt"/>
              <a:cs typeface="+mj-cs"/>
            </a:endParaRPr>
          </a:p>
        </p:txBody>
      </p:sp>
      <p:grpSp>
        <p:nvGrpSpPr>
          <p:cNvPr id="2" name="Group 1">
            <a:extLst>
              <a:ext uri="{FF2B5EF4-FFF2-40B4-BE49-F238E27FC236}">
                <a16:creationId xmlns:a16="http://schemas.microsoft.com/office/drawing/2014/main" id="{606320E5-FD7C-C7E1-EEBA-1F1BBF4282BB}"/>
              </a:ext>
            </a:extLst>
          </p:cNvPr>
          <p:cNvGrpSpPr/>
          <p:nvPr/>
        </p:nvGrpSpPr>
        <p:grpSpPr>
          <a:xfrm>
            <a:off x="-14037" y="941879"/>
            <a:ext cx="12206037" cy="6208241"/>
            <a:chOff x="-14037" y="941879"/>
            <a:chExt cx="12206037" cy="6208241"/>
          </a:xfrm>
        </p:grpSpPr>
        <p:grpSp>
          <p:nvGrpSpPr>
            <p:cNvPr id="24" name="Group 23">
              <a:extLst>
                <a:ext uri="{FF2B5EF4-FFF2-40B4-BE49-F238E27FC236}">
                  <a16:creationId xmlns:a16="http://schemas.microsoft.com/office/drawing/2014/main" id="{3B6816B8-A812-6480-552D-AA06D9023786}"/>
                </a:ext>
              </a:extLst>
            </p:cNvPr>
            <p:cNvGrpSpPr/>
            <p:nvPr/>
          </p:nvGrpSpPr>
          <p:grpSpPr>
            <a:xfrm>
              <a:off x="-14037" y="941879"/>
              <a:ext cx="12157911" cy="5897830"/>
              <a:chOff x="-14037" y="941879"/>
              <a:chExt cx="12157911" cy="5897830"/>
            </a:xfrm>
          </p:grpSpPr>
          <p:pic>
            <p:nvPicPr>
              <p:cNvPr id="10" name="Picture 9">
                <a:extLst>
                  <a:ext uri="{FF2B5EF4-FFF2-40B4-BE49-F238E27FC236}">
                    <a16:creationId xmlns:a16="http://schemas.microsoft.com/office/drawing/2014/main" id="{E5055AA1-7752-1B01-8B14-D3E9E377B777}"/>
                  </a:ext>
                </a:extLst>
              </p:cNvPr>
              <p:cNvPicPr>
                <a:picLocks noChangeAspect="1"/>
              </p:cNvPicPr>
              <p:nvPr/>
            </p:nvPicPr>
            <p:blipFill>
              <a:blip r:embed="rId3"/>
              <a:stretch>
                <a:fillRect/>
              </a:stretch>
            </p:blipFill>
            <p:spPr>
              <a:xfrm>
                <a:off x="0" y="941879"/>
                <a:ext cx="3476833" cy="2639522"/>
              </a:xfrm>
              <a:prstGeom prst="rect">
                <a:avLst/>
              </a:prstGeom>
            </p:spPr>
          </p:pic>
          <p:pic>
            <p:nvPicPr>
              <p:cNvPr id="15" name="Picture 14">
                <a:extLst>
                  <a:ext uri="{FF2B5EF4-FFF2-40B4-BE49-F238E27FC236}">
                    <a16:creationId xmlns:a16="http://schemas.microsoft.com/office/drawing/2014/main" id="{45545719-B86E-D245-CC06-2191A475D312}"/>
                  </a:ext>
                </a:extLst>
              </p:cNvPr>
              <p:cNvPicPr>
                <a:picLocks noChangeAspect="1"/>
              </p:cNvPicPr>
              <p:nvPr/>
            </p:nvPicPr>
            <p:blipFill>
              <a:blip r:embed="rId4"/>
              <a:stretch>
                <a:fillRect/>
              </a:stretch>
            </p:blipFill>
            <p:spPr>
              <a:xfrm>
                <a:off x="-14037" y="3610741"/>
                <a:ext cx="4909285" cy="3228968"/>
              </a:xfrm>
              <a:prstGeom prst="rect">
                <a:avLst/>
              </a:prstGeom>
            </p:spPr>
          </p:pic>
          <p:sp>
            <p:nvSpPr>
              <p:cNvPr id="16" name="TextBox 15">
                <a:extLst>
                  <a:ext uri="{FF2B5EF4-FFF2-40B4-BE49-F238E27FC236}">
                    <a16:creationId xmlns:a16="http://schemas.microsoft.com/office/drawing/2014/main" id="{B98CE87A-815A-7AD7-1ABF-B8DD205D1DF2}"/>
                  </a:ext>
                </a:extLst>
              </p:cNvPr>
              <p:cNvSpPr txBox="1"/>
              <p:nvPr/>
            </p:nvSpPr>
            <p:spPr>
              <a:xfrm>
                <a:off x="3504907" y="1091665"/>
                <a:ext cx="8638967" cy="2585323"/>
              </a:xfrm>
              <a:prstGeom prst="rect">
                <a:avLst/>
              </a:prstGeom>
              <a:noFill/>
            </p:spPr>
            <p:txBody>
              <a:bodyPr wrap="square" rtlCol="0">
                <a:spAutoFit/>
              </a:bodyPr>
              <a:lstStyle/>
              <a:p>
                <a:r>
                  <a:rPr lang="en-US" dirty="0"/>
                  <a:t>	I first became aware of this family when the oldest girl (Dahlia), walked by with her very large dog (Zoe), when I was in my garden, working on my Dahlias.  Well, needless to say, we hit it off!</a:t>
                </a:r>
              </a:p>
              <a:p>
                <a:r>
                  <a:rPr lang="en-US" dirty="0"/>
                  <a:t>	After the Cowardly Moronic letter was delivered, I spoke to the Mom (Rachel), and found out that she was very upset about the letter.  Our neighborhood had already been told we had to pay for sidewalks.  Then this letter comes with another huge expense, saying we had to get the work done in 90 days.  She’s in a younger family, that had just moved into town, her husband with a new job.  She was on needles and pins, not wanting to disappoint, or discourage him.</a:t>
                </a:r>
              </a:p>
            </p:txBody>
          </p:sp>
        </p:grpSp>
        <p:sp>
          <p:nvSpPr>
            <p:cNvPr id="23" name="TextBox 22">
              <a:extLst>
                <a:ext uri="{FF2B5EF4-FFF2-40B4-BE49-F238E27FC236}">
                  <a16:creationId xmlns:a16="http://schemas.microsoft.com/office/drawing/2014/main" id="{E7BFB47E-F8E1-ECB0-8718-D5382AB900EB}"/>
                </a:ext>
              </a:extLst>
            </p:cNvPr>
            <p:cNvSpPr txBox="1"/>
            <p:nvPr/>
          </p:nvSpPr>
          <p:spPr>
            <a:xfrm>
              <a:off x="4909285" y="3733800"/>
              <a:ext cx="7282715" cy="3416320"/>
            </a:xfrm>
            <a:prstGeom prst="rect">
              <a:avLst/>
            </a:prstGeom>
            <a:noFill/>
          </p:spPr>
          <p:txBody>
            <a:bodyPr wrap="square" rtlCol="0">
              <a:spAutoFit/>
            </a:bodyPr>
            <a:lstStyle/>
            <a:p>
              <a:r>
                <a:rPr lang="en-US" dirty="0"/>
                <a:t>To the left, and on momma’s lap, above, is the youngest daughter, Lainey.</a:t>
              </a:r>
            </a:p>
            <a:p>
              <a:endParaRPr lang="en-US" dirty="0"/>
            </a:p>
            <a:p>
              <a:r>
                <a:rPr lang="en-US" dirty="0"/>
                <a:t>I dislike this term, but Lainey has Down’s Syndrome</a:t>
              </a:r>
            </a:p>
            <a:p>
              <a:r>
                <a:rPr lang="en-US" dirty="0"/>
                <a:t>I dislike the depiction, because there’s nothing down about this little girl</a:t>
              </a:r>
            </a:p>
            <a:p>
              <a:endParaRPr lang="en-US" dirty="0"/>
            </a:p>
            <a:p>
              <a:r>
                <a:rPr lang="en-US" dirty="0"/>
                <a:t>She is full of life, </a:t>
              </a:r>
            </a:p>
            <a:p>
              <a:r>
                <a:rPr lang="en-US" dirty="0"/>
                <a:t>She has a smile that could melt the sun</a:t>
              </a:r>
            </a:p>
            <a:p>
              <a:r>
                <a:rPr lang="en-US" dirty="0"/>
                <a:t>She’s a voracious hugger</a:t>
              </a:r>
            </a:p>
            <a:p>
              <a:r>
                <a:rPr lang="en-US" dirty="0"/>
                <a:t>She has the love and care of her family</a:t>
              </a:r>
            </a:p>
            <a:p>
              <a:r>
                <a:rPr lang="en-US" dirty="0"/>
                <a:t>She’s only done one naughty thing in her whole life</a:t>
              </a:r>
            </a:p>
            <a:p>
              <a:r>
                <a:rPr lang="en-US" dirty="0"/>
                <a:t>      She reached into my chest, and stole my heart</a:t>
              </a:r>
            </a:p>
            <a:p>
              <a:endParaRPr lang="en-US" dirty="0"/>
            </a:p>
          </p:txBody>
        </p:sp>
      </p:grpSp>
    </p:spTree>
    <p:extLst>
      <p:ext uri="{BB962C8B-B14F-4D97-AF65-F5344CB8AC3E}">
        <p14:creationId xmlns:p14="http://schemas.microsoft.com/office/powerpoint/2010/main" val="13361849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a:extLst>
            <a:ext uri="{FF2B5EF4-FFF2-40B4-BE49-F238E27FC236}">
              <a16:creationId xmlns:a16="http://schemas.microsoft.com/office/drawing/2014/main" id="{FE8BA99D-AA87-9E4B-A849-79E8B1E8F88B}"/>
            </a:ext>
          </a:extLst>
        </p:cNvPr>
        <p:cNvGrpSpPr/>
        <p:nvPr/>
      </p:nvGrpSpPr>
      <p:grpSpPr>
        <a:xfrm>
          <a:off x="0" y="0"/>
          <a:ext cx="0" cy="0"/>
          <a:chOff x="0" y="0"/>
          <a:chExt cx="0" cy="0"/>
        </a:xfrm>
      </p:grpSpPr>
      <p:sp>
        <p:nvSpPr>
          <p:cNvPr id="13" name="Title 7">
            <a:extLst>
              <a:ext uri="{FF2B5EF4-FFF2-40B4-BE49-F238E27FC236}">
                <a16:creationId xmlns:a16="http://schemas.microsoft.com/office/drawing/2014/main" id="{52EF08FA-AE77-AAF0-4DCB-18D5F771C974}"/>
              </a:ext>
            </a:extLst>
          </p:cNvPr>
          <p:cNvSpPr>
            <a:spLocks noGrp="1"/>
          </p:cNvSpPr>
          <p:nvPr>
            <p:ph type="title"/>
          </p:nvPr>
        </p:nvSpPr>
        <p:spPr>
          <a:xfrm>
            <a:off x="0" y="-25790"/>
            <a:ext cx="12115800" cy="97468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fontScale="90000"/>
          </a:bodyPr>
          <a:lstStyle/>
          <a:p>
            <a:pPr algn="l"/>
            <a:r>
              <a:rPr lang="en-US" sz="2400" b="1" dirty="0">
                <a:solidFill>
                  <a:schemeClr val="tx1"/>
                </a:solidFill>
                <a:latin typeface="+mj-lt"/>
                <a:cs typeface="+mj-cs"/>
              </a:rPr>
              <a:t>EPA Fraud in water system Science and Analysis  </a:t>
            </a:r>
            <a:r>
              <a:rPr lang="en-US" sz="2400" b="1" dirty="0">
                <a:solidFill>
                  <a:srgbClr val="00B050"/>
                </a:solidFill>
                <a:latin typeface="+mj-lt"/>
              </a:rPr>
              <a:t>Metallic</a:t>
            </a:r>
            <a:r>
              <a:rPr lang="en-US" sz="2400" b="1" dirty="0">
                <a:latin typeface="+mj-lt"/>
              </a:rPr>
              <a:t> </a:t>
            </a:r>
            <a:r>
              <a:rPr lang="en-US" sz="2400" b="1" dirty="0">
                <a:solidFill>
                  <a:schemeClr val="tx1"/>
                </a:solidFill>
                <a:latin typeface="+mj-lt"/>
              </a:rPr>
              <a:t>and</a:t>
            </a:r>
            <a:r>
              <a:rPr lang="en-US" sz="2400" b="1" dirty="0">
                <a:latin typeface="+mj-lt"/>
              </a:rPr>
              <a:t> </a:t>
            </a:r>
            <a:r>
              <a:rPr lang="en-US" sz="2400" b="1" dirty="0">
                <a:solidFill>
                  <a:srgbClr val="FF0000"/>
                </a:solidFill>
                <a:latin typeface="+mj-lt"/>
              </a:rPr>
              <a:t>Ionic</a:t>
            </a:r>
            <a:r>
              <a:rPr lang="en-US" sz="2400" b="1" dirty="0">
                <a:latin typeface="+mj-lt"/>
              </a:rPr>
              <a:t> </a:t>
            </a:r>
            <a:r>
              <a:rPr lang="en-US" sz="2800" b="1" dirty="0">
                <a:solidFill>
                  <a:schemeClr val="tx1"/>
                </a:solidFill>
                <a:latin typeface="+mj-lt"/>
              </a:rPr>
              <a:t>Lead </a:t>
            </a:r>
            <a:r>
              <a:rPr lang="en-US" sz="2400" b="1" dirty="0">
                <a:solidFill>
                  <a:schemeClr val="tx1"/>
                </a:solidFill>
                <a:latin typeface="+mj-lt"/>
              </a:rPr>
              <a:t>in our water supply, in the</a:t>
            </a:r>
            <a:br>
              <a:rPr lang="en-US" sz="2400" b="1" dirty="0">
                <a:latin typeface="+mj-lt"/>
              </a:rPr>
            </a:br>
            <a:r>
              <a:rPr lang="en-US" sz="2400" b="1" dirty="0">
                <a:solidFill>
                  <a:srgbClr val="FF0000"/>
                </a:solidFill>
                <a:latin typeface="+mj-lt"/>
              </a:rPr>
              <a:t>United</a:t>
            </a:r>
            <a:r>
              <a:rPr lang="en-US" sz="2400" b="1" dirty="0">
                <a:latin typeface="+mj-lt"/>
              </a:rPr>
              <a:t> </a:t>
            </a:r>
            <a:r>
              <a:rPr lang="en-US" sz="2400" b="1" dirty="0">
                <a:solidFill>
                  <a:schemeClr val="bg1"/>
                </a:solidFill>
                <a:latin typeface="+mj-lt"/>
              </a:rPr>
              <a:t>States</a:t>
            </a:r>
            <a:r>
              <a:rPr lang="en-US" sz="2400" b="1" dirty="0">
                <a:latin typeface="+mj-lt"/>
              </a:rPr>
              <a:t> </a:t>
            </a:r>
            <a:r>
              <a:rPr lang="en-US" sz="2400" b="1" dirty="0">
                <a:solidFill>
                  <a:schemeClr val="tx1"/>
                </a:solidFill>
                <a:latin typeface="+mj-lt"/>
              </a:rPr>
              <a:t>of </a:t>
            </a:r>
            <a:r>
              <a:rPr lang="en-US" sz="2400" b="1" dirty="0">
                <a:solidFill>
                  <a:srgbClr val="002060"/>
                </a:solidFill>
                <a:latin typeface="+mj-lt"/>
              </a:rPr>
              <a:t>America  		</a:t>
            </a:r>
            <a:r>
              <a:rPr lang="en-US" sz="2400" b="1" dirty="0">
                <a:solidFill>
                  <a:srgbClr val="00B050"/>
                </a:solidFill>
                <a:latin typeface="+mj-lt"/>
              </a:rPr>
              <a:t>Metallic</a:t>
            </a:r>
            <a:r>
              <a:rPr lang="en-US" sz="2400" b="1" dirty="0">
                <a:solidFill>
                  <a:srgbClr val="FF0000"/>
                </a:solidFill>
                <a:latin typeface="+mj-lt"/>
              </a:rPr>
              <a:t> vs Ionic      EPA  AGREES   FILTRATION  WORKS</a:t>
            </a:r>
            <a:br>
              <a:rPr lang="en-US" sz="2400" b="1" dirty="0">
                <a:latin typeface="+mj-lt"/>
              </a:rPr>
            </a:br>
            <a:endParaRPr lang="en-US" sz="2400" b="1" dirty="0">
              <a:latin typeface="+mj-lt"/>
              <a:cs typeface="+mj-cs"/>
            </a:endParaRPr>
          </a:p>
        </p:txBody>
      </p:sp>
      <p:grpSp>
        <p:nvGrpSpPr>
          <p:cNvPr id="5" name="Group 4">
            <a:extLst>
              <a:ext uri="{FF2B5EF4-FFF2-40B4-BE49-F238E27FC236}">
                <a16:creationId xmlns:a16="http://schemas.microsoft.com/office/drawing/2014/main" id="{593DD019-3C31-9178-04E9-16E0E196924A}"/>
              </a:ext>
            </a:extLst>
          </p:cNvPr>
          <p:cNvGrpSpPr/>
          <p:nvPr/>
        </p:nvGrpSpPr>
        <p:grpSpPr>
          <a:xfrm>
            <a:off x="0" y="948890"/>
            <a:ext cx="12039600" cy="5943600"/>
            <a:chOff x="0" y="948890"/>
            <a:chExt cx="12039600" cy="5943600"/>
          </a:xfrm>
        </p:grpSpPr>
        <p:pic>
          <p:nvPicPr>
            <p:cNvPr id="4" name="Picture 3">
              <a:extLst>
                <a:ext uri="{FF2B5EF4-FFF2-40B4-BE49-F238E27FC236}">
                  <a16:creationId xmlns:a16="http://schemas.microsoft.com/office/drawing/2014/main" id="{410CD173-2683-3803-9381-45D60AE28699}"/>
                </a:ext>
              </a:extLst>
            </p:cNvPr>
            <p:cNvPicPr>
              <a:picLocks noChangeAspect="1"/>
            </p:cNvPicPr>
            <p:nvPr/>
          </p:nvPicPr>
          <p:blipFill>
            <a:blip r:embed="rId3"/>
            <a:stretch>
              <a:fillRect/>
            </a:stretch>
          </p:blipFill>
          <p:spPr>
            <a:xfrm>
              <a:off x="0" y="948890"/>
              <a:ext cx="2263799" cy="2838815"/>
            </a:xfrm>
            <a:prstGeom prst="rect">
              <a:avLst/>
            </a:prstGeom>
          </p:spPr>
        </p:pic>
        <p:sp>
          <p:nvSpPr>
            <p:cNvPr id="6" name="TextBox 5">
              <a:extLst>
                <a:ext uri="{FF2B5EF4-FFF2-40B4-BE49-F238E27FC236}">
                  <a16:creationId xmlns:a16="http://schemas.microsoft.com/office/drawing/2014/main" id="{47F8BB6E-5A58-49A2-C27B-B6EC967C4002}"/>
                </a:ext>
              </a:extLst>
            </p:cNvPr>
            <p:cNvSpPr txBox="1"/>
            <p:nvPr/>
          </p:nvSpPr>
          <p:spPr>
            <a:xfrm>
              <a:off x="2514600" y="948890"/>
              <a:ext cx="1524000" cy="1569660"/>
            </a:xfrm>
            <a:prstGeom prst="rect">
              <a:avLst/>
            </a:prstGeom>
            <a:noFill/>
          </p:spPr>
          <p:txBody>
            <a:bodyPr wrap="square" rtlCol="0">
              <a:spAutoFit/>
            </a:bodyPr>
            <a:lstStyle/>
            <a:p>
              <a:r>
                <a:rPr lang="en-US" sz="3200" b="1" dirty="0">
                  <a:solidFill>
                    <a:srgbClr val="00B050"/>
                  </a:solidFill>
                  <a:latin typeface="+mj-lt"/>
                </a:rPr>
                <a:t>Metallic</a:t>
              </a:r>
              <a:r>
                <a:rPr lang="en-US" sz="3200" b="1" dirty="0">
                  <a:solidFill>
                    <a:srgbClr val="FF0000"/>
                  </a:solidFill>
                  <a:latin typeface="+mj-lt"/>
                </a:rPr>
                <a:t> </a:t>
              </a:r>
            </a:p>
            <a:p>
              <a:r>
                <a:rPr lang="en-US" sz="3200" b="1" dirty="0">
                  <a:solidFill>
                    <a:srgbClr val="FF0000"/>
                  </a:solidFill>
                  <a:latin typeface="+mj-lt"/>
                </a:rPr>
                <a:t>vs </a:t>
              </a:r>
            </a:p>
            <a:p>
              <a:r>
                <a:rPr lang="en-US" sz="3200" b="1" dirty="0">
                  <a:solidFill>
                    <a:srgbClr val="FF0000"/>
                  </a:solidFill>
                  <a:latin typeface="+mj-lt"/>
                </a:rPr>
                <a:t>Ionic</a:t>
              </a:r>
              <a:endParaRPr lang="en-US" sz="3200" dirty="0"/>
            </a:p>
          </p:txBody>
        </p:sp>
        <p:sp>
          <p:nvSpPr>
            <p:cNvPr id="15" name="TextBox 14">
              <a:extLst>
                <a:ext uri="{FF2B5EF4-FFF2-40B4-BE49-F238E27FC236}">
                  <a16:creationId xmlns:a16="http://schemas.microsoft.com/office/drawing/2014/main" id="{DEE93811-7DB2-09A8-97BB-C212E629630E}"/>
                </a:ext>
              </a:extLst>
            </p:cNvPr>
            <p:cNvSpPr txBox="1"/>
            <p:nvPr/>
          </p:nvSpPr>
          <p:spPr>
            <a:xfrm>
              <a:off x="152400" y="5322830"/>
              <a:ext cx="11887200" cy="1569660"/>
            </a:xfrm>
            <a:prstGeom prst="rect">
              <a:avLst/>
            </a:prstGeom>
            <a:noFill/>
          </p:spPr>
          <p:txBody>
            <a:bodyPr wrap="square" rtlCol="0">
              <a:spAutoFit/>
            </a:bodyPr>
            <a:lstStyle/>
            <a:p>
              <a:r>
                <a:rPr lang="en-US" sz="3200" dirty="0"/>
                <a:t>Water analysis scientists are nearly universally agreed that lead in drinking water is predominantly </a:t>
              </a:r>
              <a:r>
                <a:rPr lang="en-US" sz="3200" dirty="0">
                  <a:solidFill>
                    <a:srgbClr val="00B050"/>
                  </a:solidFill>
                </a:rPr>
                <a:t>Metallic/Elemental/Solid/Insoluble</a:t>
              </a:r>
              <a:r>
                <a:rPr lang="en-US" sz="3200" dirty="0"/>
                <a:t>, and thus, can be </a:t>
              </a:r>
              <a:r>
                <a:rPr lang="en-US" sz="3200" dirty="0">
                  <a:solidFill>
                    <a:srgbClr val="FF0000"/>
                  </a:solidFill>
                </a:rPr>
                <a:t>easily, and effectively FILTERED</a:t>
              </a:r>
              <a:r>
                <a:rPr lang="en-US" sz="3200" dirty="0"/>
                <a:t>.</a:t>
              </a:r>
              <a:endParaRPr lang="en-US" sz="3200" dirty="0">
                <a:solidFill>
                  <a:srgbClr val="00B050"/>
                </a:solidFill>
              </a:endParaRPr>
            </a:p>
          </p:txBody>
        </p:sp>
        <p:cxnSp>
          <p:nvCxnSpPr>
            <p:cNvPr id="17" name="Straight Arrow Connector 16">
              <a:extLst>
                <a:ext uri="{FF2B5EF4-FFF2-40B4-BE49-F238E27FC236}">
                  <a16:creationId xmlns:a16="http://schemas.microsoft.com/office/drawing/2014/main" id="{CF7448DE-55AE-22AC-9308-9AFB768993A0}"/>
                </a:ext>
              </a:extLst>
            </p:cNvPr>
            <p:cNvCxnSpPr/>
            <p:nvPr/>
          </p:nvCxnSpPr>
          <p:spPr>
            <a:xfrm flipH="1">
              <a:off x="762000" y="1253690"/>
              <a:ext cx="1752600"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2A290DF-D188-1017-863E-88F528D5A33C}"/>
                </a:ext>
              </a:extLst>
            </p:cNvPr>
            <p:cNvCxnSpPr>
              <a:cxnSpLocks/>
            </p:cNvCxnSpPr>
            <p:nvPr/>
          </p:nvCxnSpPr>
          <p:spPr>
            <a:xfrm flipH="1">
              <a:off x="1600200" y="2244290"/>
              <a:ext cx="990600" cy="3810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A3C4831-25CF-28B8-9A1F-F5A73F20F151}"/>
                </a:ext>
              </a:extLst>
            </p:cNvPr>
            <p:cNvSpPr txBox="1"/>
            <p:nvPr/>
          </p:nvSpPr>
          <p:spPr>
            <a:xfrm>
              <a:off x="4343400" y="1131830"/>
              <a:ext cx="7467600" cy="1569660"/>
            </a:xfrm>
            <a:prstGeom prst="rect">
              <a:avLst/>
            </a:prstGeom>
            <a:noFill/>
          </p:spPr>
          <p:txBody>
            <a:bodyPr wrap="square" rtlCol="0">
              <a:spAutoFit/>
            </a:bodyPr>
            <a:lstStyle/>
            <a:p>
              <a:r>
                <a:rPr lang="en-US" sz="3200" b="1" dirty="0">
                  <a:solidFill>
                    <a:srgbClr val="00B050"/>
                  </a:solidFill>
                  <a:latin typeface="+mj-lt"/>
                </a:rPr>
                <a:t>Metallic, Elemental, Solid, Scale, INSOLUBLE</a:t>
              </a:r>
              <a:endParaRPr lang="en-US" sz="3200" b="1" dirty="0">
                <a:solidFill>
                  <a:srgbClr val="FF0000"/>
                </a:solidFill>
                <a:latin typeface="+mj-lt"/>
              </a:endParaRPr>
            </a:p>
            <a:p>
              <a:r>
                <a:rPr lang="en-US" sz="3200" b="1" dirty="0">
                  <a:solidFill>
                    <a:srgbClr val="FF0000"/>
                  </a:solidFill>
                  <a:latin typeface="+mj-lt"/>
                </a:rPr>
                <a:t>vs </a:t>
              </a:r>
            </a:p>
            <a:p>
              <a:r>
                <a:rPr lang="en-US" sz="3200" b="1" dirty="0">
                  <a:solidFill>
                    <a:srgbClr val="FF0000"/>
                  </a:solidFill>
                  <a:latin typeface="+mj-lt"/>
                </a:rPr>
                <a:t>Ionic, Salt, Oxidized, Dissolved, SOLUBLE</a:t>
              </a:r>
              <a:endParaRPr lang="en-US" sz="3200" dirty="0"/>
            </a:p>
          </p:txBody>
        </p:sp>
        <p:pic>
          <p:nvPicPr>
            <p:cNvPr id="27" name="Picture 26">
              <a:extLst>
                <a:ext uri="{FF2B5EF4-FFF2-40B4-BE49-F238E27FC236}">
                  <a16:creationId xmlns:a16="http://schemas.microsoft.com/office/drawing/2014/main" id="{35001F58-F4D9-7F20-A223-7C3552E0ABBE}"/>
                </a:ext>
              </a:extLst>
            </p:cNvPr>
            <p:cNvPicPr>
              <a:picLocks noChangeAspect="1"/>
            </p:cNvPicPr>
            <p:nvPr/>
          </p:nvPicPr>
          <p:blipFill>
            <a:blip r:embed="rId4"/>
            <a:stretch>
              <a:fillRect/>
            </a:stretch>
          </p:blipFill>
          <p:spPr>
            <a:xfrm>
              <a:off x="4432964" y="3499689"/>
              <a:ext cx="7467600" cy="1674691"/>
            </a:xfrm>
            <a:prstGeom prst="rect">
              <a:avLst/>
            </a:prstGeom>
          </p:spPr>
        </p:pic>
        <mc:AlternateContent xmlns:mc="http://schemas.openxmlformats.org/markup-compatibility/2006" xmlns:p14="http://schemas.microsoft.com/office/powerpoint/2010/main">
          <mc:Choice Requires="p14">
            <p:contentPart p14:bwMode="auto" r:id="rId5">
              <p14:nvContentPartPr>
                <p14:cNvPr id="31" name="Ink 30">
                  <a:extLst>
                    <a:ext uri="{FF2B5EF4-FFF2-40B4-BE49-F238E27FC236}">
                      <a16:creationId xmlns:a16="http://schemas.microsoft.com/office/drawing/2014/main" id="{D7B7EAAB-B6C2-36E2-C637-8ABEBAC87833}"/>
                    </a:ext>
                  </a:extLst>
                </p14:cNvPr>
                <p14:cNvContentPartPr/>
                <p14:nvPr/>
              </p14:nvContentPartPr>
              <p14:xfrm>
                <a:off x="5351608" y="4182922"/>
                <a:ext cx="1194120" cy="720"/>
              </p14:xfrm>
            </p:contentPart>
          </mc:Choice>
          <mc:Fallback xmlns="">
            <p:pic>
              <p:nvPicPr>
                <p:cNvPr id="31" name="Ink 30">
                  <a:extLst>
                    <a:ext uri="{FF2B5EF4-FFF2-40B4-BE49-F238E27FC236}">
                      <a16:creationId xmlns:a16="http://schemas.microsoft.com/office/drawing/2014/main" id="{D7B7EAAB-B6C2-36E2-C637-8ABEBAC87833}"/>
                    </a:ext>
                  </a:extLst>
                </p:cNvPr>
                <p:cNvPicPr/>
                <p:nvPr/>
              </p:nvPicPr>
              <p:blipFill>
                <a:blip r:embed="rId6"/>
                <a:stretch>
                  <a:fillRect/>
                </a:stretch>
              </p:blipFill>
              <p:spPr>
                <a:xfrm>
                  <a:off x="5297608" y="3966922"/>
                  <a:ext cx="1301760"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3" name="Ink 32">
                  <a:extLst>
                    <a:ext uri="{FF2B5EF4-FFF2-40B4-BE49-F238E27FC236}">
                      <a16:creationId xmlns:a16="http://schemas.microsoft.com/office/drawing/2014/main" id="{80E8F490-1978-9C2D-4790-076D40CCEE45}"/>
                    </a:ext>
                  </a:extLst>
                </p14:cNvPr>
                <p14:cNvContentPartPr/>
                <p14:nvPr/>
              </p14:nvContentPartPr>
              <p14:xfrm>
                <a:off x="9952408" y="4144402"/>
                <a:ext cx="1030320" cy="10080"/>
              </p14:xfrm>
            </p:contentPart>
          </mc:Choice>
          <mc:Fallback xmlns="">
            <p:pic>
              <p:nvPicPr>
                <p:cNvPr id="33" name="Ink 32">
                  <a:extLst>
                    <a:ext uri="{FF2B5EF4-FFF2-40B4-BE49-F238E27FC236}">
                      <a16:creationId xmlns:a16="http://schemas.microsoft.com/office/drawing/2014/main" id="{80E8F490-1978-9C2D-4790-076D40CCEE45}"/>
                    </a:ext>
                  </a:extLst>
                </p:cNvPr>
                <p:cNvPicPr/>
                <p:nvPr/>
              </p:nvPicPr>
              <p:blipFill>
                <a:blip r:embed="rId8"/>
                <a:stretch>
                  <a:fillRect/>
                </a:stretch>
              </p:blipFill>
              <p:spPr>
                <a:xfrm>
                  <a:off x="9898408" y="4036402"/>
                  <a:ext cx="1137960" cy="2257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5" name="Ink 34">
                  <a:extLst>
                    <a:ext uri="{FF2B5EF4-FFF2-40B4-BE49-F238E27FC236}">
                      <a16:creationId xmlns:a16="http://schemas.microsoft.com/office/drawing/2014/main" id="{5A4F5902-E27D-756F-6C73-8C670FAA4007}"/>
                    </a:ext>
                  </a:extLst>
                </p14:cNvPr>
                <p14:cNvContentPartPr/>
                <p14:nvPr/>
              </p14:nvContentPartPr>
              <p14:xfrm>
                <a:off x="6420088" y="4365802"/>
                <a:ext cx="1877040" cy="360"/>
              </p14:xfrm>
            </p:contentPart>
          </mc:Choice>
          <mc:Fallback xmlns="">
            <p:pic>
              <p:nvPicPr>
                <p:cNvPr id="35" name="Ink 34">
                  <a:extLst>
                    <a:ext uri="{FF2B5EF4-FFF2-40B4-BE49-F238E27FC236}">
                      <a16:creationId xmlns:a16="http://schemas.microsoft.com/office/drawing/2014/main" id="{5A4F5902-E27D-756F-6C73-8C670FAA4007}"/>
                    </a:ext>
                  </a:extLst>
                </p:cNvPr>
                <p:cNvPicPr/>
                <p:nvPr/>
              </p:nvPicPr>
              <p:blipFill>
                <a:blip r:embed="rId10"/>
                <a:stretch>
                  <a:fillRect/>
                </a:stretch>
              </p:blipFill>
              <p:spPr>
                <a:xfrm>
                  <a:off x="6366088" y="4257802"/>
                  <a:ext cx="1984680" cy="216000"/>
                </a:xfrm>
                <a:prstGeom prst="rect">
                  <a:avLst/>
                </a:prstGeom>
              </p:spPr>
            </p:pic>
          </mc:Fallback>
        </mc:AlternateContent>
        <p:pic>
          <p:nvPicPr>
            <p:cNvPr id="41" name="Picture 40">
              <a:extLst>
                <a:ext uri="{FF2B5EF4-FFF2-40B4-BE49-F238E27FC236}">
                  <a16:creationId xmlns:a16="http://schemas.microsoft.com/office/drawing/2014/main" id="{B69C9301-7E32-437C-78CE-1E3F8C603CD6}"/>
                </a:ext>
              </a:extLst>
            </p:cNvPr>
            <p:cNvPicPr>
              <a:picLocks noChangeAspect="1"/>
            </p:cNvPicPr>
            <p:nvPr/>
          </p:nvPicPr>
          <p:blipFill>
            <a:blip r:embed="rId11"/>
            <a:stretch>
              <a:fillRect/>
            </a:stretch>
          </p:blipFill>
          <p:spPr>
            <a:xfrm>
              <a:off x="382675" y="3102395"/>
              <a:ext cx="4050289" cy="1513905"/>
            </a:xfrm>
            <a:prstGeom prst="rect">
              <a:avLst/>
            </a:prstGeom>
          </p:spPr>
        </p:pic>
        <mc:AlternateContent xmlns:mc="http://schemas.openxmlformats.org/markup-compatibility/2006" xmlns:p14="http://schemas.microsoft.com/office/powerpoint/2010/main">
          <mc:Choice Requires="p14">
            <p:contentPart p14:bwMode="auto" r:id="rId12">
              <p14:nvContentPartPr>
                <p14:cNvPr id="2" name="Ink 1">
                  <a:extLst>
                    <a:ext uri="{FF2B5EF4-FFF2-40B4-BE49-F238E27FC236}">
                      <a16:creationId xmlns:a16="http://schemas.microsoft.com/office/drawing/2014/main" id="{7DD16EE1-3A45-CF31-968F-D3E8454BFD74}"/>
                    </a:ext>
                  </a:extLst>
                </p14:cNvPr>
                <p14:cNvContentPartPr/>
                <p14:nvPr/>
              </p14:nvContentPartPr>
              <p14:xfrm>
                <a:off x="673408" y="3204152"/>
                <a:ext cx="2028240" cy="78840"/>
              </p14:xfrm>
            </p:contentPart>
          </mc:Choice>
          <mc:Fallback xmlns="">
            <p:pic>
              <p:nvPicPr>
                <p:cNvPr id="2" name="Ink 1">
                  <a:extLst>
                    <a:ext uri="{FF2B5EF4-FFF2-40B4-BE49-F238E27FC236}">
                      <a16:creationId xmlns:a16="http://schemas.microsoft.com/office/drawing/2014/main" id="{7DD16EE1-3A45-CF31-968F-D3E8454BFD74}"/>
                    </a:ext>
                  </a:extLst>
                </p:cNvPr>
                <p:cNvPicPr/>
                <p:nvPr/>
              </p:nvPicPr>
              <p:blipFill>
                <a:blip r:embed="rId13"/>
                <a:stretch>
                  <a:fillRect/>
                </a:stretch>
              </p:blipFill>
              <p:spPr>
                <a:xfrm>
                  <a:off x="619768" y="3096152"/>
                  <a:ext cx="2135880" cy="294480"/>
                </a:xfrm>
                <a:prstGeom prst="rect">
                  <a:avLst/>
                </a:prstGeom>
              </p:spPr>
            </p:pic>
          </mc:Fallback>
        </mc:AlternateContent>
      </p:grpSp>
    </p:spTree>
    <p:extLst>
      <p:ext uri="{BB962C8B-B14F-4D97-AF65-F5344CB8AC3E}">
        <p14:creationId xmlns:p14="http://schemas.microsoft.com/office/powerpoint/2010/main" val="27312727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71335-E56D-7E76-255F-CBC9C4B8BCEF}"/>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FD6F887E-EA6E-ADFA-4A40-6059828FC6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7">
            <a:extLst>
              <a:ext uri="{FF2B5EF4-FFF2-40B4-BE49-F238E27FC236}">
                <a16:creationId xmlns:a16="http://schemas.microsoft.com/office/drawing/2014/main" id="{E02ED49D-6F7F-C668-ACAC-4097294C494F}"/>
              </a:ext>
            </a:extLst>
          </p:cNvPr>
          <p:cNvSpPr>
            <a:spLocks noGrp="1"/>
          </p:cNvSpPr>
          <p:nvPr>
            <p:ph type="title"/>
          </p:nvPr>
        </p:nvSpPr>
        <p:spPr>
          <a:xfrm>
            <a:off x="0" y="0"/>
            <a:ext cx="12192000" cy="914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fontScale="90000"/>
          </a:bodyPr>
          <a:lstStyle/>
          <a:p>
            <a:pPr algn="l"/>
            <a:r>
              <a:rPr lang="en-US" sz="2400" b="1" dirty="0">
                <a:latin typeface="+mj-lt"/>
                <a:cs typeface="+mj-cs"/>
              </a:rPr>
              <a:t>EPA Fraud in water system Science and Analysis  </a:t>
            </a:r>
            <a:r>
              <a:rPr lang="en-US" sz="2400" b="1" dirty="0">
                <a:solidFill>
                  <a:srgbClr val="00B050"/>
                </a:solidFill>
                <a:latin typeface="+mj-lt"/>
              </a:rPr>
              <a:t>Metallic</a:t>
            </a:r>
            <a:r>
              <a:rPr lang="en-US" sz="2400" b="1" dirty="0">
                <a:latin typeface="+mj-lt"/>
              </a:rPr>
              <a:t> and </a:t>
            </a:r>
            <a:r>
              <a:rPr lang="en-US" sz="2400" b="1" dirty="0">
                <a:solidFill>
                  <a:srgbClr val="FF0000"/>
                </a:solidFill>
                <a:latin typeface="+mj-lt"/>
              </a:rPr>
              <a:t>Ionic</a:t>
            </a:r>
            <a:r>
              <a:rPr lang="en-US" sz="2400" b="1" dirty="0">
                <a:latin typeface="+mj-lt"/>
              </a:rPr>
              <a:t> </a:t>
            </a:r>
            <a:r>
              <a:rPr lang="en-US" sz="2800" b="1" dirty="0">
                <a:latin typeface="+mj-lt"/>
              </a:rPr>
              <a:t>Lead </a:t>
            </a:r>
            <a:r>
              <a:rPr lang="en-US" sz="2400" b="1" dirty="0">
                <a:latin typeface="+mj-lt"/>
              </a:rPr>
              <a:t>in our water supply, in the</a:t>
            </a:r>
            <a:br>
              <a:rPr lang="en-US" sz="2400" b="1" dirty="0">
                <a:latin typeface="+mj-lt"/>
              </a:rPr>
            </a:br>
            <a:r>
              <a:rPr lang="en-US" sz="2400" b="1" dirty="0">
                <a:solidFill>
                  <a:srgbClr val="FF0000"/>
                </a:solidFill>
                <a:latin typeface="+mj-lt"/>
              </a:rPr>
              <a:t>United</a:t>
            </a:r>
            <a:r>
              <a:rPr lang="en-US" sz="2400" b="1" dirty="0">
                <a:latin typeface="+mj-lt"/>
              </a:rPr>
              <a:t> </a:t>
            </a:r>
            <a:r>
              <a:rPr lang="en-US" sz="2400" b="1" dirty="0">
                <a:solidFill>
                  <a:schemeClr val="bg1"/>
                </a:solidFill>
                <a:latin typeface="+mj-lt"/>
              </a:rPr>
              <a:t>States</a:t>
            </a:r>
            <a:r>
              <a:rPr lang="en-US" sz="2400" b="1" dirty="0">
                <a:latin typeface="+mj-lt"/>
              </a:rPr>
              <a:t> of </a:t>
            </a:r>
            <a:r>
              <a:rPr lang="en-US" sz="2400" b="1" dirty="0">
                <a:solidFill>
                  <a:srgbClr val="002060"/>
                </a:solidFill>
                <a:latin typeface="+mj-lt"/>
              </a:rPr>
              <a:t>America		 John Brandon – Motivation – Family Testimony</a:t>
            </a:r>
            <a:br>
              <a:rPr lang="en-US" sz="2400" b="1" dirty="0">
                <a:latin typeface="+mj-lt"/>
              </a:rPr>
            </a:br>
            <a:endParaRPr lang="en-US" sz="2400" b="1" dirty="0">
              <a:latin typeface="+mj-lt"/>
              <a:cs typeface="+mj-cs"/>
            </a:endParaRPr>
          </a:p>
        </p:txBody>
      </p:sp>
      <p:grpSp>
        <p:nvGrpSpPr>
          <p:cNvPr id="4" name="Group 3">
            <a:extLst>
              <a:ext uri="{FF2B5EF4-FFF2-40B4-BE49-F238E27FC236}">
                <a16:creationId xmlns:a16="http://schemas.microsoft.com/office/drawing/2014/main" id="{0D781E83-C2B2-0E8A-5983-2CECFDA4711A}"/>
              </a:ext>
            </a:extLst>
          </p:cNvPr>
          <p:cNvGrpSpPr/>
          <p:nvPr/>
        </p:nvGrpSpPr>
        <p:grpSpPr>
          <a:xfrm>
            <a:off x="0" y="914400"/>
            <a:ext cx="12249913" cy="6011402"/>
            <a:chOff x="0" y="914400"/>
            <a:chExt cx="12249913" cy="6011402"/>
          </a:xfrm>
        </p:grpSpPr>
        <p:pic>
          <p:nvPicPr>
            <p:cNvPr id="2" name="Picture 1">
              <a:extLst>
                <a:ext uri="{FF2B5EF4-FFF2-40B4-BE49-F238E27FC236}">
                  <a16:creationId xmlns:a16="http://schemas.microsoft.com/office/drawing/2014/main" id="{5319843A-968C-D4E6-5B41-5E9988E6037B}"/>
                </a:ext>
              </a:extLst>
            </p:cNvPr>
            <p:cNvPicPr>
              <a:picLocks noChangeAspect="1"/>
            </p:cNvPicPr>
            <p:nvPr/>
          </p:nvPicPr>
          <p:blipFill>
            <a:blip r:embed="rId3"/>
            <a:stretch>
              <a:fillRect/>
            </a:stretch>
          </p:blipFill>
          <p:spPr>
            <a:xfrm>
              <a:off x="6858001" y="2643019"/>
              <a:ext cx="5391912" cy="4138781"/>
            </a:xfrm>
            <a:prstGeom prst="rect">
              <a:avLst/>
            </a:prstGeom>
          </p:spPr>
        </p:pic>
        <p:pic>
          <p:nvPicPr>
            <p:cNvPr id="3" name="Picture 2">
              <a:extLst>
                <a:ext uri="{FF2B5EF4-FFF2-40B4-BE49-F238E27FC236}">
                  <a16:creationId xmlns:a16="http://schemas.microsoft.com/office/drawing/2014/main" id="{C64141FC-2AD4-9C8F-2F8B-3249E86A0A8A}"/>
                </a:ext>
              </a:extLst>
            </p:cNvPr>
            <p:cNvPicPr>
              <a:picLocks noChangeAspect="1"/>
            </p:cNvPicPr>
            <p:nvPr/>
          </p:nvPicPr>
          <p:blipFill>
            <a:blip r:embed="rId4"/>
            <a:stretch>
              <a:fillRect/>
            </a:stretch>
          </p:blipFill>
          <p:spPr>
            <a:xfrm>
              <a:off x="7218" y="914400"/>
              <a:ext cx="4031381" cy="4257076"/>
            </a:xfrm>
            <a:prstGeom prst="rect">
              <a:avLst/>
            </a:prstGeom>
          </p:spPr>
        </p:pic>
        <p:sp>
          <p:nvSpPr>
            <p:cNvPr id="9" name="TextBox 8">
              <a:extLst>
                <a:ext uri="{FF2B5EF4-FFF2-40B4-BE49-F238E27FC236}">
                  <a16:creationId xmlns:a16="http://schemas.microsoft.com/office/drawing/2014/main" id="{0305B115-EC42-3332-D077-150A41300BCC}"/>
                </a:ext>
              </a:extLst>
            </p:cNvPr>
            <p:cNvSpPr txBox="1"/>
            <p:nvPr/>
          </p:nvSpPr>
          <p:spPr>
            <a:xfrm>
              <a:off x="4038599" y="990600"/>
              <a:ext cx="8146183" cy="1754326"/>
            </a:xfrm>
            <a:prstGeom prst="rect">
              <a:avLst/>
            </a:prstGeom>
            <a:noFill/>
          </p:spPr>
          <p:txBody>
            <a:bodyPr wrap="square" rtlCol="0">
              <a:spAutoFit/>
            </a:bodyPr>
            <a:lstStyle/>
            <a:p>
              <a:r>
                <a:rPr lang="en-US" dirty="0"/>
                <a:t>So, here’s a mother of 3 who is:</a:t>
              </a:r>
            </a:p>
            <a:p>
              <a:r>
                <a:rPr lang="en-US" dirty="0"/>
                <a:t>	Raising a child who presents challenges, over and above, just being a kid</a:t>
              </a:r>
            </a:p>
            <a:p>
              <a:r>
                <a:rPr lang="en-US" dirty="0"/>
                <a:t>	Has responsibility for 2 other children</a:t>
              </a:r>
            </a:p>
            <a:p>
              <a:r>
                <a:rPr lang="en-US" dirty="0"/>
                <a:t>	Is trying to take care of her husband</a:t>
              </a:r>
            </a:p>
            <a:p>
              <a:r>
                <a:rPr lang="en-US" dirty="0"/>
                <a:t>	Going to school, to better her family</a:t>
              </a:r>
            </a:p>
            <a:p>
              <a:r>
                <a:rPr lang="en-US" dirty="0"/>
                <a:t>	Then that idiotic letter…..</a:t>
              </a:r>
            </a:p>
          </p:txBody>
        </p:sp>
        <p:sp>
          <p:nvSpPr>
            <p:cNvPr id="10" name="TextBox 9">
              <a:extLst>
                <a:ext uri="{FF2B5EF4-FFF2-40B4-BE49-F238E27FC236}">
                  <a16:creationId xmlns:a16="http://schemas.microsoft.com/office/drawing/2014/main" id="{8130A78E-DC14-EF11-AD46-1957AEDC6D89}"/>
                </a:ext>
              </a:extLst>
            </p:cNvPr>
            <p:cNvSpPr txBox="1"/>
            <p:nvPr/>
          </p:nvSpPr>
          <p:spPr>
            <a:xfrm>
              <a:off x="4045817" y="2821126"/>
              <a:ext cx="2812184" cy="2308324"/>
            </a:xfrm>
            <a:prstGeom prst="rect">
              <a:avLst/>
            </a:prstGeom>
            <a:noFill/>
          </p:spPr>
          <p:txBody>
            <a:bodyPr wrap="square" rtlCol="0">
              <a:spAutoFit/>
            </a:bodyPr>
            <a:lstStyle/>
            <a:p>
              <a:r>
                <a:rPr lang="en-US" dirty="0"/>
                <a:t>	Part of the issue is the money.  The City hasn’t stepped up to help in any way.  </a:t>
              </a:r>
            </a:p>
            <a:p>
              <a:r>
                <a:rPr lang="en-US" dirty="0"/>
                <a:t> 	I’ve asked the council and the mayor several times just to walk up and down my street.  They won’t</a:t>
              </a:r>
            </a:p>
          </p:txBody>
        </p:sp>
        <p:sp>
          <p:nvSpPr>
            <p:cNvPr id="11" name="TextBox 10">
              <a:extLst>
                <a:ext uri="{FF2B5EF4-FFF2-40B4-BE49-F238E27FC236}">
                  <a16:creationId xmlns:a16="http://schemas.microsoft.com/office/drawing/2014/main" id="{FEE2E145-AAA0-01D7-862E-527B5DE08000}"/>
                </a:ext>
              </a:extLst>
            </p:cNvPr>
            <p:cNvSpPr txBox="1"/>
            <p:nvPr/>
          </p:nvSpPr>
          <p:spPr>
            <a:xfrm>
              <a:off x="0" y="5171476"/>
              <a:ext cx="6858001" cy="1754326"/>
            </a:xfrm>
            <a:prstGeom prst="rect">
              <a:avLst/>
            </a:prstGeom>
            <a:noFill/>
          </p:spPr>
          <p:txBody>
            <a:bodyPr wrap="square" rtlCol="0">
              <a:spAutoFit/>
            </a:bodyPr>
            <a:lstStyle/>
            <a:p>
              <a:r>
                <a:rPr lang="en-US" dirty="0"/>
                <a:t>	Is the City Government is embarrassed? </a:t>
              </a:r>
            </a:p>
            <a:p>
              <a:r>
                <a:rPr lang="en-US" dirty="0"/>
                <a:t>	Do they feel we’re beneath them?</a:t>
              </a:r>
            </a:p>
            <a:p>
              <a:r>
                <a:rPr lang="en-US" dirty="0"/>
                <a:t>	Is it possible that they just don’t care?</a:t>
              </a:r>
            </a:p>
            <a:p>
              <a:r>
                <a:rPr lang="en-US" dirty="0"/>
                <a:t>	Do they see danger here, with how they’ve treated us?</a:t>
              </a:r>
            </a:p>
            <a:p>
              <a:r>
                <a:rPr lang="en-US" dirty="0"/>
                <a:t>	Does recognizing what they’ve done invite liability to them?</a:t>
              </a:r>
            </a:p>
            <a:p>
              <a:r>
                <a:rPr lang="en-US" dirty="0"/>
                <a:t>	What a shameful, shameful situation</a:t>
              </a:r>
            </a:p>
          </p:txBody>
        </p:sp>
      </p:grpSp>
    </p:spTree>
    <p:extLst>
      <p:ext uri="{BB962C8B-B14F-4D97-AF65-F5344CB8AC3E}">
        <p14:creationId xmlns:p14="http://schemas.microsoft.com/office/powerpoint/2010/main" val="350414915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EADB4-0033-B781-C53B-1B177876140E}"/>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4E2881AA-1AD9-3298-8293-947FC23E85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7">
            <a:extLst>
              <a:ext uri="{FF2B5EF4-FFF2-40B4-BE49-F238E27FC236}">
                <a16:creationId xmlns:a16="http://schemas.microsoft.com/office/drawing/2014/main" id="{B73C1336-1045-7708-9897-D7BF0C4BA8E6}"/>
              </a:ext>
            </a:extLst>
          </p:cNvPr>
          <p:cNvSpPr>
            <a:spLocks noGrp="1"/>
          </p:cNvSpPr>
          <p:nvPr>
            <p:ph type="title"/>
          </p:nvPr>
        </p:nvSpPr>
        <p:spPr>
          <a:xfrm>
            <a:off x="0" y="0"/>
            <a:ext cx="12192000" cy="914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fontScale="90000"/>
          </a:bodyPr>
          <a:lstStyle/>
          <a:p>
            <a:pPr algn="l"/>
            <a:r>
              <a:rPr lang="en-US" sz="2400" b="1" dirty="0">
                <a:latin typeface="+mj-lt"/>
                <a:cs typeface="+mj-cs"/>
              </a:rPr>
              <a:t>EPA Fraud in water system Science and Analysis  </a:t>
            </a:r>
            <a:r>
              <a:rPr lang="en-US" sz="2400" b="1" dirty="0">
                <a:solidFill>
                  <a:srgbClr val="00B050"/>
                </a:solidFill>
                <a:latin typeface="+mj-lt"/>
              </a:rPr>
              <a:t>Metallic</a:t>
            </a:r>
            <a:r>
              <a:rPr lang="en-US" sz="2400" b="1" dirty="0">
                <a:latin typeface="+mj-lt"/>
              </a:rPr>
              <a:t> and </a:t>
            </a:r>
            <a:r>
              <a:rPr lang="en-US" sz="2400" b="1" dirty="0">
                <a:solidFill>
                  <a:srgbClr val="FF0000"/>
                </a:solidFill>
                <a:latin typeface="+mj-lt"/>
              </a:rPr>
              <a:t>Ionic</a:t>
            </a:r>
            <a:r>
              <a:rPr lang="en-US" sz="2400" b="1" dirty="0">
                <a:latin typeface="+mj-lt"/>
              </a:rPr>
              <a:t> </a:t>
            </a:r>
            <a:r>
              <a:rPr lang="en-US" sz="2800" b="1" dirty="0">
                <a:latin typeface="+mj-lt"/>
              </a:rPr>
              <a:t>Lead </a:t>
            </a:r>
            <a:r>
              <a:rPr lang="en-US" sz="2400" b="1" dirty="0">
                <a:latin typeface="+mj-lt"/>
              </a:rPr>
              <a:t>in our water supply, in the</a:t>
            </a:r>
            <a:br>
              <a:rPr lang="en-US" sz="2400" b="1" dirty="0">
                <a:latin typeface="+mj-lt"/>
              </a:rPr>
            </a:br>
            <a:r>
              <a:rPr lang="en-US" sz="2400" b="1" dirty="0">
                <a:solidFill>
                  <a:srgbClr val="FF0000"/>
                </a:solidFill>
                <a:latin typeface="+mj-lt"/>
              </a:rPr>
              <a:t>United</a:t>
            </a:r>
            <a:r>
              <a:rPr lang="en-US" sz="2400" b="1" dirty="0">
                <a:latin typeface="+mj-lt"/>
              </a:rPr>
              <a:t> </a:t>
            </a:r>
            <a:r>
              <a:rPr lang="en-US" sz="2400" b="1" dirty="0">
                <a:solidFill>
                  <a:schemeClr val="bg1"/>
                </a:solidFill>
                <a:latin typeface="+mj-lt"/>
              </a:rPr>
              <a:t>States</a:t>
            </a:r>
            <a:r>
              <a:rPr lang="en-US" sz="2400" b="1" dirty="0">
                <a:latin typeface="+mj-lt"/>
              </a:rPr>
              <a:t> of </a:t>
            </a:r>
            <a:r>
              <a:rPr lang="en-US" sz="2400" b="1" dirty="0">
                <a:solidFill>
                  <a:srgbClr val="002060"/>
                </a:solidFill>
                <a:latin typeface="+mj-lt"/>
              </a:rPr>
              <a:t>America 		John Brandon – Motivation – Family Testimony</a:t>
            </a:r>
            <a:br>
              <a:rPr lang="en-US" sz="2400" b="1" dirty="0">
                <a:latin typeface="+mj-lt"/>
              </a:rPr>
            </a:br>
            <a:endParaRPr lang="en-US" sz="2400" b="1" dirty="0">
              <a:latin typeface="+mj-lt"/>
              <a:cs typeface="+mj-cs"/>
            </a:endParaRPr>
          </a:p>
        </p:txBody>
      </p:sp>
      <p:sp>
        <p:nvSpPr>
          <p:cNvPr id="2" name="TextBox 1">
            <a:extLst>
              <a:ext uri="{FF2B5EF4-FFF2-40B4-BE49-F238E27FC236}">
                <a16:creationId xmlns:a16="http://schemas.microsoft.com/office/drawing/2014/main" id="{CA773346-9996-E603-366D-D6F996BFB802}"/>
              </a:ext>
            </a:extLst>
          </p:cNvPr>
          <p:cNvSpPr txBox="1"/>
          <p:nvPr/>
        </p:nvSpPr>
        <p:spPr>
          <a:xfrm>
            <a:off x="5334000" y="838200"/>
            <a:ext cx="6883669" cy="2862322"/>
          </a:xfrm>
          <a:prstGeom prst="rect">
            <a:avLst/>
          </a:prstGeom>
          <a:noFill/>
        </p:spPr>
        <p:txBody>
          <a:bodyPr wrap="square" rtlCol="0">
            <a:spAutoFit/>
          </a:bodyPr>
          <a:lstStyle/>
          <a:p>
            <a:r>
              <a:rPr lang="en-US" dirty="0"/>
              <a:t>	Again, Money matters, but that’s not the core of the wrongdoing here in my neighborhood.  Money comes and goes, well, it mostly goes.  I suppose that’s just the way of the world. </a:t>
            </a:r>
          </a:p>
          <a:p>
            <a:r>
              <a:rPr lang="en-US" dirty="0"/>
              <a:t>	The lies are part of the hurt that the Mayor/Council/City administrator have wreaked upon those I care about.  That bugs me intensely, but who among us have never lied?  That could have, and should have been dealt with the first few days after that stupid ass letter was “delivered”.  Furthermore, I believe they did not apologize, because they felt justified in their actions.</a:t>
            </a:r>
          </a:p>
          <a:p>
            <a:r>
              <a:rPr lang="en-US" dirty="0"/>
              <a:t>	</a:t>
            </a:r>
          </a:p>
        </p:txBody>
      </p:sp>
      <p:sp>
        <p:nvSpPr>
          <p:cNvPr id="3" name="TextBox 2">
            <a:extLst>
              <a:ext uri="{FF2B5EF4-FFF2-40B4-BE49-F238E27FC236}">
                <a16:creationId xmlns:a16="http://schemas.microsoft.com/office/drawing/2014/main" id="{0A5A9892-FB59-1CBD-F052-023489C3BF0F}"/>
              </a:ext>
            </a:extLst>
          </p:cNvPr>
          <p:cNvSpPr txBox="1"/>
          <p:nvPr/>
        </p:nvSpPr>
        <p:spPr>
          <a:xfrm>
            <a:off x="25669" y="3886200"/>
            <a:ext cx="5232131" cy="2923877"/>
          </a:xfrm>
          <a:prstGeom prst="rect">
            <a:avLst/>
          </a:prstGeom>
          <a:noFill/>
        </p:spPr>
        <p:txBody>
          <a:bodyPr wrap="square" rtlCol="0">
            <a:spAutoFit/>
          </a:bodyPr>
          <a:lstStyle/>
          <a:p>
            <a:r>
              <a:rPr lang="en-US" dirty="0"/>
              <a:t>	With this family, the central issue is that they have radiant heat.  That means a </a:t>
            </a:r>
            <a:r>
              <a:rPr lang="en-US" b="1" dirty="0"/>
              <a:t>boiler that is supplied by, you guessed it, WATER</a:t>
            </a:r>
            <a:r>
              <a:rPr lang="en-US" dirty="0"/>
              <a:t>.  So, threatening to </a:t>
            </a:r>
            <a:r>
              <a:rPr lang="en-US" b="1" dirty="0"/>
              <a:t>shut off the water</a:t>
            </a:r>
            <a:r>
              <a:rPr lang="en-US" dirty="0"/>
              <a:t> to this home,</a:t>
            </a:r>
            <a:r>
              <a:rPr lang="en-US" b="1" dirty="0"/>
              <a:t> IN WINTER</a:t>
            </a:r>
            <a:r>
              <a:rPr lang="en-US" dirty="0"/>
              <a:t>, </a:t>
            </a:r>
            <a:r>
              <a:rPr lang="en-US" b="1" dirty="0"/>
              <a:t>IS A MURDER THREAT</a:t>
            </a:r>
            <a:r>
              <a:rPr lang="en-US" dirty="0"/>
              <a:t>.  Our government cared so little for our neighborhood, that they threatened, with no offer of help, without even knowing about the people.</a:t>
            </a:r>
          </a:p>
          <a:p>
            <a:endParaRPr lang="en-US" dirty="0"/>
          </a:p>
          <a:p>
            <a:r>
              <a:rPr lang="en-US" sz="2000" b="1" dirty="0"/>
              <a:t>This is completely, terribly, and unforgivably wrong</a:t>
            </a:r>
          </a:p>
        </p:txBody>
      </p:sp>
      <p:pic>
        <p:nvPicPr>
          <p:cNvPr id="5" name="Picture 4">
            <a:extLst>
              <a:ext uri="{FF2B5EF4-FFF2-40B4-BE49-F238E27FC236}">
                <a16:creationId xmlns:a16="http://schemas.microsoft.com/office/drawing/2014/main" id="{5D9C7EA1-2BAF-0155-B0D0-333D105FF947}"/>
              </a:ext>
            </a:extLst>
          </p:cNvPr>
          <p:cNvPicPr>
            <a:picLocks noChangeAspect="1"/>
          </p:cNvPicPr>
          <p:nvPr/>
        </p:nvPicPr>
        <p:blipFill>
          <a:blip r:embed="rId3"/>
          <a:stretch>
            <a:fillRect/>
          </a:stretch>
        </p:blipFill>
        <p:spPr>
          <a:xfrm>
            <a:off x="22460" y="903675"/>
            <a:ext cx="5286428" cy="2982526"/>
          </a:xfrm>
          <a:prstGeom prst="rect">
            <a:avLst/>
          </a:prstGeom>
        </p:spPr>
      </p:pic>
      <p:pic>
        <p:nvPicPr>
          <p:cNvPr id="8" name="Picture 7">
            <a:extLst>
              <a:ext uri="{FF2B5EF4-FFF2-40B4-BE49-F238E27FC236}">
                <a16:creationId xmlns:a16="http://schemas.microsoft.com/office/drawing/2014/main" id="{5F055B70-2245-E528-A215-59B7349C06C2}"/>
              </a:ext>
            </a:extLst>
          </p:cNvPr>
          <p:cNvPicPr>
            <a:picLocks noChangeAspect="1"/>
          </p:cNvPicPr>
          <p:nvPr/>
        </p:nvPicPr>
        <p:blipFill>
          <a:blip r:embed="rId4"/>
          <a:stretch>
            <a:fillRect/>
          </a:stretch>
        </p:blipFill>
        <p:spPr>
          <a:xfrm>
            <a:off x="5715000" y="3565228"/>
            <a:ext cx="3733800" cy="3135118"/>
          </a:xfrm>
          <a:prstGeom prst="rect">
            <a:avLst/>
          </a:prstGeom>
        </p:spPr>
      </p:pic>
    </p:spTree>
    <p:extLst>
      <p:ext uri="{BB962C8B-B14F-4D97-AF65-F5344CB8AC3E}">
        <p14:creationId xmlns:p14="http://schemas.microsoft.com/office/powerpoint/2010/main" val="91626801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9B41BC-9141-6AE5-3BA9-9AD0A6747076}"/>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1E78D8DD-0C9A-137B-F9F2-D63B0D4125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7">
            <a:extLst>
              <a:ext uri="{FF2B5EF4-FFF2-40B4-BE49-F238E27FC236}">
                <a16:creationId xmlns:a16="http://schemas.microsoft.com/office/drawing/2014/main" id="{F01C9E3A-4E2D-BC05-B8FF-99529F97DB67}"/>
              </a:ext>
            </a:extLst>
          </p:cNvPr>
          <p:cNvSpPr>
            <a:spLocks noGrp="1"/>
          </p:cNvSpPr>
          <p:nvPr>
            <p:ph type="title"/>
          </p:nvPr>
        </p:nvSpPr>
        <p:spPr>
          <a:xfrm>
            <a:off x="0" y="0"/>
            <a:ext cx="12192000" cy="914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fontScale="90000"/>
          </a:bodyPr>
          <a:lstStyle/>
          <a:p>
            <a:pPr algn="l"/>
            <a:r>
              <a:rPr lang="en-US" sz="2400" b="1" dirty="0">
                <a:latin typeface="+mj-lt"/>
                <a:cs typeface="+mj-cs"/>
              </a:rPr>
              <a:t>EPA Fraud in water system Science and Analysis  </a:t>
            </a:r>
            <a:r>
              <a:rPr lang="en-US" sz="2400" b="1" dirty="0">
                <a:solidFill>
                  <a:srgbClr val="00B050"/>
                </a:solidFill>
                <a:latin typeface="+mj-lt"/>
              </a:rPr>
              <a:t>Metallic</a:t>
            </a:r>
            <a:r>
              <a:rPr lang="en-US" sz="2400" b="1" dirty="0">
                <a:latin typeface="+mj-lt"/>
              </a:rPr>
              <a:t> and </a:t>
            </a:r>
            <a:r>
              <a:rPr lang="en-US" sz="2400" b="1" dirty="0">
                <a:solidFill>
                  <a:srgbClr val="FF0000"/>
                </a:solidFill>
                <a:latin typeface="+mj-lt"/>
              </a:rPr>
              <a:t>Ionic</a:t>
            </a:r>
            <a:r>
              <a:rPr lang="en-US" sz="2400" b="1" dirty="0">
                <a:latin typeface="+mj-lt"/>
              </a:rPr>
              <a:t> </a:t>
            </a:r>
            <a:r>
              <a:rPr lang="en-US" sz="2800" b="1" dirty="0">
                <a:latin typeface="+mj-lt"/>
              </a:rPr>
              <a:t>Lead </a:t>
            </a:r>
            <a:r>
              <a:rPr lang="en-US" sz="2400" b="1" dirty="0">
                <a:latin typeface="+mj-lt"/>
              </a:rPr>
              <a:t>in our water supply, in the</a:t>
            </a:r>
            <a:br>
              <a:rPr lang="en-US" sz="2400" b="1" dirty="0">
                <a:latin typeface="+mj-lt"/>
              </a:rPr>
            </a:br>
            <a:r>
              <a:rPr lang="en-US" sz="2400" b="1" dirty="0">
                <a:solidFill>
                  <a:srgbClr val="FF0000"/>
                </a:solidFill>
                <a:latin typeface="+mj-lt"/>
              </a:rPr>
              <a:t>United</a:t>
            </a:r>
            <a:r>
              <a:rPr lang="en-US" sz="2400" b="1" dirty="0">
                <a:latin typeface="+mj-lt"/>
              </a:rPr>
              <a:t> </a:t>
            </a:r>
            <a:r>
              <a:rPr lang="en-US" sz="2400" b="1" dirty="0">
                <a:solidFill>
                  <a:schemeClr val="bg1"/>
                </a:solidFill>
                <a:latin typeface="+mj-lt"/>
              </a:rPr>
              <a:t>States</a:t>
            </a:r>
            <a:r>
              <a:rPr lang="en-US" sz="2400" b="1" dirty="0">
                <a:latin typeface="+mj-lt"/>
              </a:rPr>
              <a:t> of </a:t>
            </a:r>
            <a:r>
              <a:rPr lang="en-US" sz="2400" b="1" dirty="0">
                <a:solidFill>
                  <a:srgbClr val="002060"/>
                </a:solidFill>
                <a:latin typeface="+mj-lt"/>
              </a:rPr>
              <a:t>America		 John Brandon – Motivation, Conclusion	</a:t>
            </a:r>
            <a:br>
              <a:rPr lang="en-US" sz="2400" b="1" dirty="0">
                <a:latin typeface="+mj-lt"/>
              </a:rPr>
            </a:br>
            <a:endParaRPr lang="en-US" sz="2400" b="1" dirty="0">
              <a:latin typeface="+mj-lt"/>
              <a:cs typeface="+mj-cs"/>
            </a:endParaRPr>
          </a:p>
        </p:txBody>
      </p:sp>
      <p:sp>
        <p:nvSpPr>
          <p:cNvPr id="2" name="TextBox 1">
            <a:extLst>
              <a:ext uri="{FF2B5EF4-FFF2-40B4-BE49-F238E27FC236}">
                <a16:creationId xmlns:a16="http://schemas.microsoft.com/office/drawing/2014/main" id="{57B63E8F-CBC9-DE2B-4947-E5DA76940A82}"/>
              </a:ext>
            </a:extLst>
          </p:cNvPr>
          <p:cNvSpPr txBox="1"/>
          <p:nvPr/>
        </p:nvSpPr>
        <p:spPr>
          <a:xfrm>
            <a:off x="0" y="914400"/>
            <a:ext cx="5715000" cy="3108543"/>
          </a:xfrm>
          <a:prstGeom prst="rect">
            <a:avLst/>
          </a:prstGeom>
          <a:noFill/>
        </p:spPr>
        <p:txBody>
          <a:bodyPr wrap="square" rtlCol="0">
            <a:spAutoFit/>
          </a:bodyPr>
          <a:lstStyle/>
          <a:p>
            <a:r>
              <a:rPr lang="en-US" dirty="0"/>
              <a:t>	</a:t>
            </a:r>
            <a:r>
              <a:rPr lang="en-US" sz="2800" b="1" dirty="0"/>
              <a:t>Federal Government, I want to thank you for listening, and caring for the common people.  </a:t>
            </a:r>
          </a:p>
          <a:p>
            <a:r>
              <a:rPr lang="en-US" sz="2800" b="1" dirty="0"/>
              <a:t>	I want to thank you for righting some wrongs in our spending, and our use of resources.  </a:t>
            </a:r>
          </a:p>
          <a:p>
            <a:r>
              <a:rPr lang="en-US" sz="2800" b="1" dirty="0"/>
              <a:t>	Could you please help us?</a:t>
            </a:r>
          </a:p>
        </p:txBody>
      </p:sp>
      <p:sp>
        <p:nvSpPr>
          <p:cNvPr id="3" name="TextBox 2">
            <a:extLst>
              <a:ext uri="{FF2B5EF4-FFF2-40B4-BE49-F238E27FC236}">
                <a16:creationId xmlns:a16="http://schemas.microsoft.com/office/drawing/2014/main" id="{06D369BB-06F2-7510-6063-1D83AA8A29A4}"/>
              </a:ext>
            </a:extLst>
          </p:cNvPr>
          <p:cNvSpPr txBox="1"/>
          <p:nvPr/>
        </p:nvSpPr>
        <p:spPr>
          <a:xfrm>
            <a:off x="0" y="4876800"/>
            <a:ext cx="11963400" cy="1754326"/>
          </a:xfrm>
          <a:prstGeom prst="rect">
            <a:avLst/>
          </a:prstGeom>
          <a:noFill/>
        </p:spPr>
        <p:txBody>
          <a:bodyPr wrap="square" rtlCol="0">
            <a:spAutoFit/>
          </a:bodyPr>
          <a:lstStyle/>
          <a:p>
            <a:r>
              <a:rPr lang="en-US" dirty="0"/>
              <a:t>	City of Evansville Government, (Mayor </a:t>
            </a:r>
            <a:r>
              <a:rPr lang="en-US" b="1" dirty="0"/>
              <a:t>Diane Duggan</a:t>
            </a:r>
            <a:r>
              <a:rPr lang="en-US" dirty="0"/>
              <a:t>, City Administrator </a:t>
            </a:r>
            <a:r>
              <a:rPr lang="en-US" b="1" dirty="0"/>
              <a:t>Jason Sergeant</a:t>
            </a:r>
            <a:r>
              <a:rPr lang="en-US" dirty="0"/>
              <a:t>, City Engineer </a:t>
            </a:r>
            <a:r>
              <a:rPr lang="en-US" b="1" dirty="0"/>
              <a:t>Brian Berquist</a:t>
            </a:r>
            <a:r>
              <a:rPr lang="en-US" dirty="0"/>
              <a:t>, City councilman </a:t>
            </a:r>
            <a:r>
              <a:rPr lang="en-US" b="1" dirty="0"/>
              <a:t>Jim Brooks</a:t>
            </a:r>
            <a:r>
              <a:rPr lang="en-US" dirty="0"/>
              <a:t>, and former City Councilman </a:t>
            </a:r>
            <a:r>
              <a:rPr lang="en-US" b="1" dirty="0"/>
              <a:t>Cory Neeley</a:t>
            </a:r>
            <a:r>
              <a:rPr lang="en-US" dirty="0"/>
              <a:t>), </a:t>
            </a:r>
            <a:r>
              <a:rPr lang="en-US" b="1" dirty="0"/>
              <a:t>you’ve been failures</a:t>
            </a:r>
            <a:r>
              <a:rPr lang="en-US" dirty="0"/>
              <a:t>.  That being said, everyone has failed, at one time or another.  I certainly have.  Trial and error are part of life.  </a:t>
            </a:r>
          </a:p>
          <a:p>
            <a:r>
              <a:rPr lang="en-US" dirty="0"/>
              <a:t>   	You can elect to change, but it will be hard to win our trust.  That is because you have </a:t>
            </a:r>
            <a:r>
              <a:rPr lang="en-US" b="1" dirty="0"/>
              <a:t>intentionally hurt us</a:t>
            </a:r>
            <a:r>
              <a:rPr lang="en-US" dirty="0"/>
              <a:t>.  You did this </a:t>
            </a:r>
            <a:r>
              <a:rPr lang="en-US" dirty="0" err="1"/>
              <a:t>en</a:t>
            </a:r>
            <a:r>
              <a:rPr lang="en-US" dirty="0"/>
              <a:t> masse, and you did it because </a:t>
            </a:r>
            <a:r>
              <a:rPr lang="en-US" b="1" dirty="0"/>
              <a:t>you thought you could get away with it</a:t>
            </a:r>
            <a:r>
              <a:rPr lang="en-US" dirty="0"/>
              <a:t>.</a:t>
            </a:r>
          </a:p>
          <a:p>
            <a:r>
              <a:rPr lang="en-US" dirty="0"/>
              <a:t>	As always, the first step is admission of what you’ve done.  </a:t>
            </a:r>
            <a:r>
              <a:rPr lang="en-US" b="1" dirty="0"/>
              <a:t>You need to tell us the truth</a:t>
            </a:r>
            <a:r>
              <a:rPr lang="en-US" dirty="0"/>
              <a:t>.</a:t>
            </a:r>
          </a:p>
        </p:txBody>
      </p:sp>
      <p:pic>
        <p:nvPicPr>
          <p:cNvPr id="5" name="Picture 4">
            <a:extLst>
              <a:ext uri="{FF2B5EF4-FFF2-40B4-BE49-F238E27FC236}">
                <a16:creationId xmlns:a16="http://schemas.microsoft.com/office/drawing/2014/main" id="{3D54352C-1505-306C-56B9-79F75F0B9F01}"/>
              </a:ext>
            </a:extLst>
          </p:cNvPr>
          <p:cNvPicPr>
            <a:picLocks noChangeAspect="1"/>
          </p:cNvPicPr>
          <p:nvPr/>
        </p:nvPicPr>
        <p:blipFill>
          <a:blip r:embed="rId3"/>
          <a:stretch>
            <a:fillRect/>
          </a:stretch>
        </p:blipFill>
        <p:spPr>
          <a:xfrm>
            <a:off x="5562599" y="916580"/>
            <a:ext cx="5405903" cy="3655420"/>
          </a:xfrm>
          <a:prstGeom prst="rect">
            <a:avLst/>
          </a:prstGeom>
        </p:spPr>
      </p:pic>
    </p:spTree>
    <p:extLst>
      <p:ext uri="{BB962C8B-B14F-4D97-AF65-F5344CB8AC3E}">
        <p14:creationId xmlns:p14="http://schemas.microsoft.com/office/powerpoint/2010/main" val="426268622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5F8C9-3BE3-8725-6A3A-AEB3E9DDE217}"/>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BDD0D42D-F469-B6E3-C04B-317EB6AB2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7">
            <a:extLst>
              <a:ext uri="{FF2B5EF4-FFF2-40B4-BE49-F238E27FC236}">
                <a16:creationId xmlns:a16="http://schemas.microsoft.com/office/drawing/2014/main" id="{4C22CFE4-FC91-7879-E34F-4F4F6F28C012}"/>
              </a:ext>
            </a:extLst>
          </p:cNvPr>
          <p:cNvSpPr>
            <a:spLocks noGrp="1"/>
          </p:cNvSpPr>
          <p:nvPr>
            <p:ph type="title"/>
          </p:nvPr>
        </p:nvSpPr>
        <p:spPr>
          <a:xfrm>
            <a:off x="0" y="0"/>
            <a:ext cx="12192000" cy="914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fontScale="90000"/>
          </a:bodyPr>
          <a:lstStyle/>
          <a:p>
            <a:pPr algn="l"/>
            <a:r>
              <a:rPr lang="en-US" sz="2400" b="1" dirty="0">
                <a:latin typeface="+mj-lt"/>
                <a:cs typeface="+mj-cs"/>
              </a:rPr>
              <a:t>EPA Fraud in water system Science and Analysis  </a:t>
            </a:r>
            <a:r>
              <a:rPr lang="en-US" sz="2400" b="1" dirty="0">
                <a:solidFill>
                  <a:srgbClr val="00B050"/>
                </a:solidFill>
                <a:latin typeface="+mj-lt"/>
              </a:rPr>
              <a:t>Metallic</a:t>
            </a:r>
            <a:r>
              <a:rPr lang="en-US" sz="2400" b="1" dirty="0">
                <a:latin typeface="+mj-lt"/>
              </a:rPr>
              <a:t> and </a:t>
            </a:r>
            <a:r>
              <a:rPr lang="en-US" sz="2400" b="1" dirty="0">
                <a:solidFill>
                  <a:srgbClr val="FF0000"/>
                </a:solidFill>
                <a:latin typeface="+mj-lt"/>
              </a:rPr>
              <a:t>Ionic</a:t>
            </a:r>
            <a:r>
              <a:rPr lang="en-US" sz="2400" b="1" dirty="0">
                <a:latin typeface="+mj-lt"/>
              </a:rPr>
              <a:t> </a:t>
            </a:r>
            <a:r>
              <a:rPr lang="en-US" sz="2800" b="1" dirty="0">
                <a:latin typeface="+mj-lt"/>
              </a:rPr>
              <a:t>Lead </a:t>
            </a:r>
            <a:r>
              <a:rPr lang="en-US" sz="2400" b="1" dirty="0">
                <a:latin typeface="+mj-lt"/>
              </a:rPr>
              <a:t>in our water supply, in the</a:t>
            </a:r>
            <a:br>
              <a:rPr lang="en-US" sz="2400" b="1" dirty="0">
                <a:latin typeface="+mj-lt"/>
              </a:rPr>
            </a:br>
            <a:r>
              <a:rPr lang="en-US" sz="2400" b="1" dirty="0">
                <a:solidFill>
                  <a:srgbClr val="FF0000"/>
                </a:solidFill>
                <a:latin typeface="+mj-lt"/>
              </a:rPr>
              <a:t>United</a:t>
            </a:r>
            <a:r>
              <a:rPr lang="en-US" sz="2400" b="1" dirty="0">
                <a:latin typeface="+mj-lt"/>
              </a:rPr>
              <a:t> </a:t>
            </a:r>
            <a:r>
              <a:rPr lang="en-US" sz="2400" b="1" dirty="0">
                <a:solidFill>
                  <a:schemeClr val="bg1"/>
                </a:solidFill>
                <a:latin typeface="+mj-lt"/>
              </a:rPr>
              <a:t>States</a:t>
            </a:r>
            <a:r>
              <a:rPr lang="en-US" sz="2400" b="1" dirty="0">
                <a:latin typeface="+mj-lt"/>
              </a:rPr>
              <a:t> of </a:t>
            </a:r>
            <a:r>
              <a:rPr lang="en-US" sz="2400" b="1" dirty="0">
                <a:solidFill>
                  <a:srgbClr val="002060"/>
                </a:solidFill>
                <a:latin typeface="+mj-lt"/>
              </a:rPr>
              <a:t>America 	Evansville WI city government	</a:t>
            </a:r>
            <a:br>
              <a:rPr lang="en-US" sz="2400" b="1" dirty="0">
                <a:latin typeface="+mj-lt"/>
              </a:rPr>
            </a:br>
            <a:endParaRPr lang="en-US" sz="2400" b="1" dirty="0">
              <a:latin typeface="+mj-lt"/>
              <a:cs typeface="+mj-cs"/>
            </a:endParaRPr>
          </a:p>
        </p:txBody>
      </p:sp>
      <p:sp>
        <p:nvSpPr>
          <p:cNvPr id="2" name="TextBox 1">
            <a:extLst>
              <a:ext uri="{FF2B5EF4-FFF2-40B4-BE49-F238E27FC236}">
                <a16:creationId xmlns:a16="http://schemas.microsoft.com/office/drawing/2014/main" id="{10DDB222-FBA3-6E69-5A9C-0E41F1CAAFF8}"/>
              </a:ext>
            </a:extLst>
          </p:cNvPr>
          <p:cNvSpPr txBox="1"/>
          <p:nvPr/>
        </p:nvSpPr>
        <p:spPr>
          <a:xfrm>
            <a:off x="-25400" y="914400"/>
            <a:ext cx="12192000" cy="5760720"/>
          </a:xfrm>
          <a:prstGeom prst="rect">
            <a:avLst/>
          </a:prstGeom>
          <a:noFill/>
        </p:spPr>
        <p:txBody>
          <a:bodyPr wrap="square" rtlCol="0">
            <a:spAutoFit/>
          </a:bodyPr>
          <a:lstStyle/>
          <a:p>
            <a:r>
              <a:rPr lang="en-US" dirty="0"/>
              <a:t>There have been many meetings, and many harsh words spoken.  I’ve been direct with people, and have actually been thrown out of several meetings.  The term “Cowardly Moronic Letter” is only popular among the people in my neighborhood </a:t>
            </a:r>
            <a:r>
              <a:rPr lang="en-US" dirty="0">
                <a:sym typeface="Wingdings" panose="05000000000000000000" pitchFamily="2" charset="2"/>
              </a:rPr>
              <a:t></a:t>
            </a:r>
          </a:p>
          <a:p>
            <a:endParaRPr lang="en-US" dirty="0">
              <a:sym typeface="Wingdings" panose="05000000000000000000" pitchFamily="2" charset="2"/>
            </a:endParaRPr>
          </a:p>
          <a:p>
            <a:r>
              <a:rPr lang="en-US" dirty="0">
                <a:sym typeface="Wingdings" panose="05000000000000000000" pitchFamily="2" charset="2"/>
              </a:rPr>
              <a:t>As this presentation was coming together, I met with </a:t>
            </a:r>
            <a:r>
              <a:rPr lang="en-US" dirty="0"/>
              <a:t>Jason Sergeant (City Administrator) and Scott Kriebs (Municipal services director, Friday, February 21, 2025).  By that time, I had obtained a pretty clear picture that the “science” that underscored this gargantuan expensive effort was suspect.  That meeting lasted 1.5 hours.  During this meeting Jason Sergeant reiterated that there would be no money.  He viewed this as “last year” stuff, e.g. “water under the bridge”.</a:t>
            </a:r>
          </a:p>
          <a:p>
            <a:endParaRPr lang="en-US" dirty="0"/>
          </a:p>
          <a:p>
            <a:r>
              <a:rPr lang="en-US" dirty="0"/>
              <a:t>After this meeting, I found that Mayor Diane Duggan, City Administrator Jason Sergeant, and others, took a tax payer funded trip to Washington DC. the following Monday.  </a:t>
            </a:r>
          </a:p>
          <a:p>
            <a:endParaRPr lang="en-US" dirty="0"/>
          </a:p>
          <a:p>
            <a:r>
              <a:rPr lang="en-US" dirty="0"/>
              <a:t>I emailed Mayor Diane Duggan and City council well before the deadline for the upcoming City Council meeting (March 11).  The Mayor ignored my request for a couple of days, later asking for materials.  Finally, she had the City administrator email, right before the deadline, at a time that I was at work, and ask for materials, prior to a deadline cut off.  I did send a draft of preliminary slides.</a:t>
            </a:r>
          </a:p>
          <a:p>
            <a:endParaRPr lang="en-US" dirty="0"/>
          </a:p>
          <a:p>
            <a:r>
              <a:rPr lang="en-US" dirty="0"/>
              <a:t>Mayor Diane Duggan replied that I would be “given” 15 minutes.  I declined, saying that was not enough time, as she well knew.  She dug in her heels, and I told her I would take the usual 3 minutes allowed for citizens.</a:t>
            </a:r>
          </a:p>
          <a:p>
            <a:endParaRPr lang="en-US" dirty="0"/>
          </a:p>
          <a:p>
            <a:r>
              <a:rPr lang="en-US" dirty="0"/>
              <a:t>It’s a shame, as this information would have been great for Engineering, and the Council to know.  I worked very hard on this.  The following slides were passed out as hard copies to the council, Mayor, administration, Legal, and citizens.</a:t>
            </a:r>
          </a:p>
          <a:p>
            <a:endParaRPr lang="en-US" dirty="0"/>
          </a:p>
          <a:p>
            <a:endParaRPr lang="en-US" dirty="0"/>
          </a:p>
          <a:p>
            <a:endParaRPr lang="en-US" dirty="0"/>
          </a:p>
        </p:txBody>
      </p:sp>
    </p:spTree>
    <p:extLst>
      <p:ext uri="{BB962C8B-B14F-4D97-AF65-F5344CB8AC3E}">
        <p14:creationId xmlns:p14="http://schemas.microsoft.com/office/powerpoint/2010/main" val="48933572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7CCCB-40B9-DBE8-69DE-D1FB8BE72278}"/>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E8723304-546D-ADEF-59B5-4A5FC28260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7">
            <a:extLst>
              <a:ext uri="{FF2B5EF4-FFF2-40B4-BE49-F238E27FC236}">
                <a16:creationId xmlns:a16="http://schemas.microsoft.com/office/drawing/2014/main" id="{BEC9AA21-0F31-F764-D4CE-69ADAF377893}"/>
              </a:ext>
            </a:extLst>
          </p:cNvPr>
          <p:cNvSpPr>
            <a:spLocks noGrp="1"/>
          </p:cNvSpPr>
          <p:nvPr>
            <p:ph type="title"/>
          </p:nvPr>
        </p:nvSpPr>
        <p:spPr>
          <a:xfrm>
            <a:off x="0" y="0"/>
            <a:ext cx="12192000" cy="1164918"/>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fontScale="90000"/>
          </a:bodyPr>
          <a:lstStyle/>
          <a:p>
            <a:pPr algn="l"/>
            <a:r>
              <a:rPr lang="en-US" sz="2400" b="1" dirty="0">
                <a:latin typeface="+mj-lt"/>
                <a:cs typeface="+mj-cs"/>
              </a:rPr>
              <a:t>EPA Fraud in water system Science and Analysis  </a:t>
            </a:r>
            <a:r>
              <a:rPr lang="en-US" sz="2400" b="1" dirty="0">
                <a:solidFill>
                  <a:srgbClr val="00B050"/>
                </a:solidFill>
                <a:latin typeface="+mj-lt"/>
              </a:rPr>
              <a:t>Metallic</a:t>
            </a:r>
            <a:r>
              <a:rPr lang="en-US" sz="2400" b="1" dirty="0">
                <a:latin typeface="+mj-lt"/>
              </a:rPr>
              <a:t> and </a:t>
            </a:r>
            <a:r>
              <a:rPr lang="en-US" sz="2400" b="1" dirty="0">
                <a:solidFill>
                  <a:srgbClr val="FF0000"/>
                </a:solidFill>
                <a:latin typeface="+mj-lt"/>
              </a:rPr>
              <a:t>Ionic</a:t>
            </a:r>
            <a:r>
              <a:rPr lang="en-US" sz="2400" b="1" dirty="0">
                <a:latin typeface="+mj-lt"/>
              </a:rPr>
              <a:t> </a:t>
            </a:r>
            <a:r>
              <a:rPr lang="en-US" sz="2800" b="1" dirty="0">
                <a:latin typeface="+mj-lt"/>
              </a:rPr>
              <a:t>Lead </a:t>
            </a:r>
            <a:r>
              <a:rPr lang="en-US" sz="2400" b="1" dirty="0">
                <a:latin typeface="+mj-lt"/>
              </a:rPr>
              <a:t>in our water supply, in the</a:t>
            </a:r>
            <a:br>
              <a:rPr lang="en-US" sz="2400" b="1" dirty="0">
                <a:latin typeface="+mj-lt"/>
              </a:rPr>
            </a:br>
            <a:r>
              <a:rPr lang="en-US" sz="2400" b="1" dirty="0">
                <a:solidFill>
                  <a:srgbClr val="FF0000"/>
                </a:solidFill>
                <a:latin typeface="+mj-lt"/>
              </a:rPr>
              <a:t>United</a:t>
            </a:r>
            <a:r>
              <a:rPr lang="en-US" sz="2400" b="1" dirty="0">
                <a:latin typeface="+mj-lt"/>
              </a:rPr>
              <a:t> </a:t>
            </a:r>
            <a:r>
              <a:rPr lang="en-US" sz="2400" b="1" dirty="0">
                <a:solidFill>
                  <a:schemeClr val="bg1"/>
                </a:solidFill>
                <a:latin typeface="+mj-lt"/>
              </a:rPr>
              <a:t>States</a:t>
            </a:r>
            <a:r>
              <a:rPr lang="en-US" sz="2400" b="1" dirty="0">
                <a:latin typeface="+mj-lt"/>
              </a:rPr>
              <a:t> of </a:t>
            </a:r>
            <a:r>
              <a:rPr lang="en-US" sz="2400" b="1" dirty="0">
                <a:solidFill>
                  <a:srgbClr val="002060"/>
                </a:solidFill>
                <a:latin typeface="+mj-lt"/>
              </a:rPr>
              <a:t>America </a:t>
            </a:r>
            <a:br>
              <a:rPr lang="en-US" sz="2400" b="1" dirty="0">
                <a:solidFill>
                  <a:srgbClr val="002060"/>
                </a:solidFill>
                <a:latin typeface="+mj-lt"/>
              </a:rPr>
            </a:br>
            <a:r>
              <a:rPr lang="en-US" sz="2400" b="1" dirty="0">
                <a:solidFill>
                  <a:srgbClr val="002060"/>
                </a:solidFill>
                <a:latin typeface="+mj-lt"/>
              </a:rPr>
              <a:t>				</a:t>
            </a:r>
            <a:r>
              <a:rPr lang="en-US" sz="3100" b="1" dirty="0">
                <a:solidFill>
                  <a:srgbClr val="002060"/>
                </a:solidFill>
                <a:latin typeface="+mj-lt"/>
              </a:rPr>
              <a:t>The Liars Club</a:t>
            </a:r>
            <a:br>
              <a:rPr lang="en-US" sz="2400" b="1" dirty="0">
                <a:latin typeface="+mj-lt"/>
              </a:rPr>
            </a:br>
            <a:endParaRPr lang="en-US" sz="2400" b="1" dirty="0">
              <a:latin typeface="+mj-lt"/>
              <a:cs typeface="+mj-cs"/>
            </a:endParaRPr>
          </a:p>
        </p:txBody>
      </p:sp>
      <p:pic>
        <p:nvPicPr>
          <p:cNvPr id="3" name="Picture 2">
            <a:extLst>
              <a:ext uri="{FF2B5EF4-FFF2-40B4-BE49-F238E27FC236}">
                <a16:creationId xmlns:a16="http://schemas.microsoft.com/office/drawing/2014/main" id="{A02275EF-4653-0287-847C-D0D92CBCC46A}"/>
              </a:ext>
            </a:extLst>
          </p:cNvPr>
          <p:cNvPicPr>
            <a:picLocks noChangeAspect="1"/>
          </p:cNvPicPr>
          <p:nvPr/>
        </p:nvPicPr>
        <p:blipFill>
          <a:blip r:embed="rId3"/>
          <a:stretch>
            <a:fillRect/>
          </a:stretch>
        </p:blipFill>
        <p:spPr>
          <a:xfrm>
            <a:off x="0" y="3388795"/>
            <a:ext cx="2438400" cy="3481753"/>
          </a:xfrm>
          <a:prstGeom prst="rect">
            <a:avLst/>
          </a:prstGeom>
        </p:spPr>
      </p:pic>
      <p:pic>
        <p:nvPicPr>
          <p:cNvPr id="5" name="Picture 4">
            <a:extLst>
              <a:ext uri="{FF2B5EF4-FFF2-40B4-BE49-F238E27FC236}">
                <a16:creationId xmlns:a16="http://schemas.microsoft.com/office/drawing/2014/main" id="{9B6C2563-025F-BCC6-F2EC-F75A1C98B31C}"/>
              </a:ext>
            </a:extLst>
          </p:cNvPr>
          <p:cNvPicPr>
            <a:picLocks noChangeAspect="1"/>
          </p:cNvPicPr>
          <p:nvPr/>
        </p:nvPicPr>
        <p:blipFill>
          <a:blip r:embed="rId4"/>
          <a:stretch>
            <a:fillRect/>
          </a:stretch>
        </p:blipFill>
        <p:spPr>
          <a:xfrm>
            <a:off x="26831" y="1168718"/>
            <a:ext cx="5259310" cy="2224598"/>
          </a:xfrm>
          <a:prstGeom prst="rect">
            <a:avLst/>
          </a:prstGeom>
        </p:spPr>
      </p:pic>
      <p:pic>
        <p:nvPicPr>
          <p:cNvPr id="9" name="Picture 8">
            <a:extLst>
              <a:ext uri="{FF2B5EF4-FFF2-40B4-BE49-F238E27FC236}">
                <a16:creationId xmlns:a16="http://schemas.microsoft.com/office/drawing/2014/main" id="{8AF2251C-34DA-7FDC-2F61-B94AE7FB3CA5}"/>
              </a:ext>
            </a:extLst>
          </p:cNvPr>
          <p:cNvPicPr>
            <a:picLocks noChangeAspect="1"/>
          </p:cNvPicPr>
          <p:nvPr/>
        </p:nvPicPr>
        <p:blipFill>
          <a:blip r:embed="rId5"/>
          <a:stretch>
            <a:fillRect/>
          </a:stretch>
        </p:blipFill>
        <p:spPr>
          <a:xfrm>
            <a:off x="7772400" y="1264283"/>
            <a:ext cx="3934374" cy="1724266"/>
          </a:xfrm>
          <a:prstGeom prst="rect">
            <a:avLst/>
          </a:prstGeom>
        </p:spPr>
      </p:pic>
      <p:pic>
        <p:nvPicPr>
          <p:cNvPr id="11" name="Picture 10">
            <a:extLst>
              <a:ext uri="{FF2B5EF4-FFF2-40B4-BE49-F238E27FC236}">
                <a16:creationId xmlns:a16="http://schemas.microsoft.com/office/drawing/2014/main" id="{CD00ACAF-FFA9-803C-8FF7-8E1336781D19}"/>
              </a:ext>
            </a:extLst>
          </p:cNvPr>
          <p:cNvPicPr>
            <a:picLocks noChangeAspect="1"/>
          </p:cNvPicPr>
          <p:nvPr/>
        </p:nvPicPr>
        <p:blipFill>
          <a:blip r:embed="rId6"/>
          <a:stretch>
            <a:fillRect/>
          </a:stretch>
        </p:blipFill>
        <p:spPr>
          <a:xfrm>
            <a:off x="3179126" y="3099509"/>
            <a:ext cx="5559944" cy="1895151"/>
          </a:xfrm>
          <a:prstGeom prst="rect">
            <a:avLst/>
          </a:prstGeom>
        </p:spPr>
      </p:pic>
      <p:pic>
        <p:nvPicPr>
          <p:cNvPr id="13" name="Picture 12">
            <a:extLst>
              <a:ext uri="{FF2B5EF4-FFF2-40B4-BE49-F238E27FC236}">
                <a16:creationId xmlns:a16="http://schemas.microsoft.com/office/drawing/2014/main" id="{FD4975B6-D6AA-848C-4889-AFB97A5FC443}"/>
              </a:ext>
            </a:extLst>
          </p:cNvPr>
          <p:cNvPicPr>
            <a:picLocks noChangeAspect="1"/>
          </p:cNvPicPr>
          <p:nvPr/>
        </p:nvPicPr>
        <p:blipFill>
          <a:blip r:embed="rId7"/>
          <a:stretch>
            <a:fillRect/>
          </a:stretch>
        </p:blipFill>
        <p:spPr>
          <a:xfrm>
            <a:off x="7315200" y="4956410"/>
            <a:ext cx="4629036" cy="1895151"/>
          </a:xfrm>
          <a:prstGeom prst="rect">
            <a:avLst/>
          </a:prstGeom>
        </p:spPr>
      </p:pic>
    </p:spTree>
    <p:extLst>
      <p:ext uri="{BB962C8B-B14F-4D97-AF65-F5344CB8AC3E}">
        <p14:creationId xmlns:p14="http://schemas.microsoft.com/office/powerpoint/2010/main" val="189778372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123495-B954-6EFD-1B0B-4685A1C67C55}"/>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F6BF75CD-602A-C59E-1E5F-3102F25AC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7">
            <a:extLst>
              <a:ext uri="{FF2B5EF4-FFF2-40B4-BE49-F238E27FC236}">
                <a16:creationId xmlns:a16="http://schemas.microsoft.com/office/drawing/2014/main" id="{D2D5F477-C40B-9631-D332-11E9CB05A2B1}"/>
              </a:ext>
            </a:extLst>
          </p:cNvPr>
          <p:cNvSpPr>
            <a:spLocks noGrp="1"/>
          </p:cNvSpPr>
          <p:nvPr>
            <p:ph type="title"/>
          </p:nvPr>
        </p:nvSpPr>
        <p:spPr>
          <a:xfrm>
            <a:off x="0" y="0"/>
            <a:ext cx="12192000" cy="914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fontScale="90000"/>
          </a:bodyPr>
          <a:lstStyle/>
          <a:p>
            <a:pPr algn="l"/>
            <a:r>
              <a:rPr lang="en-US" sz="2400" b="1" dirty="0">
                <a:latin typeface="+mj-lt"/>
                <a:cs typeface="+mj-cs"/>
              </a:rPr>
              <a:t>EPA Fraud in water system Science and Analysis  </a:t>
            </a:r>
            <a:r>
              <a:rPr lang="en-US" sz="2400" b="1" dirty="0">
                <a:solidFill>
                  <a:srgbClr val="00B050"/>
                </a:solidFill>
                <a:latin typeface="+mj-lt"/>
              </a:rPr>
              <a:t>Metallic</a:t>
            </a:r>
            <a:r>
              <a:rPr lang="en-US" sz="2400" b="1" dirty="0">
                <a:latin typeface="+mj-lt"/>
              </a:rPr>
              <a:t> and </a:t>
            </a:r>
            <a:r>
              <a:rPr lang="en-US" sz="2400" b="1" dirty="0">
                <a:solidFill>
                  <a:srgbClr val="FF0000"/>
                </a:solidFill>
                <a:latin typeface="+mj-lt"/>
              </a:rPr>
              <a:t>Ionic</a:t>
            </a:r>
            <a:r>
              <a:rPr lang="en-US" sz="2400" b="1" dirty="0">
                <a:latin typeface="+mj-lt"/>
              </a:rPr>
              <a:t> </a:t>
            </a:r>
            <a:r>
              <a:rPr lang="en-US" sz="2800" b="1" dirty="0">
                <a:latin typeface="+mj-lt"/>
              </a:rPr>
              <a:t>Lead </a:t>
            </a:r>
            <a:r>
              <a:rPr lang="en-US" sz="2400" b="1" dirty="0">
                <a:latin typeface="+mj-lt"/>
              </a:rPr>
              <a:t>in our water supply, in the</a:t>
            </a:r>
            <a:br>
              <a:rPr lang="en-US" sz="2400" b="1" dirty="0">
                <a:latin typeface="+mj-lt"/>
              </a:rPr>
            </a:br>
            <a:r>
              <a:rPr lang="en-US" sz="2400" b="1" dirty="0">
                <a:solidFill>
                  <a:srgbClr val="FF0000"/>
                </a:solidFill>
                <a:latin typeface="+mj-lt"/>
              </a:rPr>
              <a:t>United</a:t>
            </a:r>
            <a:r>
              <a:rPr lang="en-US" sz="2400" b="1" dirty="0">
                <a:latin typeface="+mj-lt"/>
              </a:rPr>
              <a:t> </a:t>
            </a:r>
            <a:r>
              <a:rPr lang="en-US" sz="2400" b="1" dirty="0">
                <a:solidFill>
                  <a:schemeClr val="bg1"/>
                </a:solidFill>
                <a:latin typeface="+mj-lt"/>
              </a:rPr>
              <a:t>States</a:t>
            </a:r>
            <a:r>
              <a:rPr lang="en-US" sz="2400" b="1" dirty="0">
                <a:latin typeface="+mj-lt"/>
              </a:rPr>
              <a:t> of </a:t>
            </a:r>
            <a:r>
              <a:rPr lang="en-US" sz="2400" b="1" dirty="0">
                <a:solidFill>
                  <a:srgbClr val="002060"/>
                </a:solidFill>
                <a:latin typeface="+mj-lt"/>
              </a:rPr>
              <a:t>America</a:t>
            </a:r>
            <a:br>
              <a:rPr lang="en-US" sz="2400" b="1" dirty="0">
                <a:latin typeface="+mj-lt"/>
              </a:rPr>
            </a:br>
            <a:r>
              <a:rPr lang="en-US" sz="2400" b="1" dirty="0">
                <a:latin typeface="+mj-lt"/>
              </a:rPr>
              <a:t>			Those who have supported the Liars with silence</a:t>
            </a:r>
            <a:endParaRPr lang="en-US" sz="2400" b="1" dirty="0">
              <a:latin typeface="+mj-lt"/>
              <a:cs typeface="+mj-cs"/>
            </a:endParaRPr>
          </a:p>
        </p:txBody>
      </p:sp>
      <p:pic>
        <p:nvPicPr>
          <p:cNvPr id="3" name="Picture 2">
            <a:extLst>
              <a:ext uri="{FF2B5EF4-FFF2-40B4-BE49-F238E27FC236}">
                <a16:creationId xmlns:a16="http://schemas.microsoft.com/office/drawing/2014/main" id="{465D5585-8030-3801-8A2B-644CC9DBD4C9}"/>
              </a:ext>
            </a:extLst>
          </p:cNvPr>
          <p:cNvPicPr>
            <a:picLocks noChangeAspect="1"/>
          </p:cNvPicPr>
          <p:nvPr/>
        </p:nvPicPr>
        <p:blipFill>
          <a:blip r:embed="rId3"/>
          <a:stretch>
            <a:fillRect/>
          </a:stretch>
        </p:blipFill>
        <p:spPr>
          <a:xfrm>
            <a:off x="0" y="925132"/>
            <a:ext cx="4258269" cy="1676634"/>
          </a:xfrm>
          <a:prstGeom prst="rect">
            <a:avLst/>
          </a:prstGeom>
        </p:spPr>
      </p:pic>
      <p:pic>
        <p:nvPicPr>
          <p:cNvPr id="5" name="Picture 4">
            <a:extLst>
              <a:ext uri="{FF2B5EF4-FFF2-40B4-BE49-F238E27FC236}">
                <a16:creationId xmlns:a16="http://schemas.microsoft.com/office/drawing/2014/main" id="{2C2C3F34-A1B0-31B2-D226-9DF2E7B8D9F2}"/>
              </a:ext>
            </a:extLst>
          </p:cNvPr>
          <p:cNvPicPr>
            <a:picLocks noChangeAspect="1"/>
          </p:cNvPicPr>
          <p:nvPr/>
        </p:nvPicPr>
        <p:blipFill>
          <a:blip r:embed="rId4"/>
          <a:stretch>
            <a:fillRect/>
          </a:stretch>
        </p:blipFill>
        <p:spPr>
          <a:xfrm>
            <a:off x="0" y="2543590"/>
            <a:ext cx="4250517" cy="1495009"/>
          </a:xfrm>
          <a:prstGeom prst="rect">
            <a:avLst/>
          </a:prstGeom>
        </p:spPr>
      </p:pic>
      <p:pic>
        <p:nvPicPr>
          <p:cNvPr id="8" name="Picture 7">
            <a:extLst>
              <a:ext uri="{FF2B5EF4-FFF2-40B4-BE49-F238E27FC236}">
                <a16:creationId xmlns:a16="http://schemas.microsoft.com/office/drawing/2014/main" id="{AFD515F7-C410-440C-0130-28BD16DED215}"/>
              </a:ext>
            </a:extLst>
          </p:cNvPr>
          <p:cNvPicPr>
            <a:picLocks noChangeAspect="1"/>
          </p:cNvPicPr>
          <p:nvPr/>
        </p:nvPicPr>
        <p:blipFill>
          <a:blip r:embed="rId5"/>
          <a:stretch>
            <a:fillRect/>
          </a:stretch>
        </p:blipFill>
        <p:spPr>
          <a:xfrm>
            <a:off x="0" y="4029698"/>
            <a:ext cx="4467849" cy="1400370"/>
          </a:xfrm>
          <a:prstGeom prst="rect">
            <a:avLst/>
          </a:prstGeom>
        </p:spPr>
      </p:pic>
      <p:pic>
        <p:nvPicPr>
          <p:cNvPr id="10" name="Picture 9">
            <a:extLst>
              <a:ext uri="{FF2B5EF4-FFF2-40B4-BE49-F238E27FC236}">
                <a16:creationId xmlns:a16="http://schemas.microsoft.com/office/drawing/2014/main" id="{F97F54BF-4997-2F75-593D-B79A2720B6A7}"/>
              </a:ext>
            </a:extLst>
          </p:cNvPr>
          <p:cNvPicPr>
            <a:picLocks noChangeAspect="1"/>
          </p:cNvPicPr>
          <p:nvPr/>
        </p:nvPicPr>
        <p:blipFill>
          <a:blip r:embed="rId6"/>
          <a:stretch>
            <a:fillRect/>
          </a:stretch>
        </p:blipFill>
        <p:spPr>
          <a:xfrm>
            <a:off x="5823651" y="910842"/>
            <a:ext cx="4220164" cy="1705213"/>
          </a:xfrm>
          <a:prstGeom prst="rect">
            <a:avLst/>
          </a:prstGeom>
        </p:spPr>
      </p:pic>
      <p:pic>
        <p:nvPicPr>
          <p:cNvPr id="13" name="Picture 12">
            <a:extLst>
              <a:ext uri="{FF2B5EF4-FFF2-40B4-BE49-F238E27FC236}">
                <a16:creationId xmlns:a16="http://schemas.microsoft.com/office/drawing/2014/main" id="{F02F22A1-D6C5-0A55-AE2C-3E9BA02980D1}"/>
              </a:ext>
            </a:extLst>
          </p:cNvPr>
          <p:cNvPicPr>
            <a:picLocks noChangeAspect="1"/>
          </p:cNvPicPr>
          <p:nvPr/>
        </p:nvPicPr>
        <p:blipFill>
          <a:blip r:embed="rId7"/>
          <a:stretch>
            <a:fillRect/>
          </a:stretch>
        </p:blipFill>
        <p:spPr>
          <a:xfrm>
            <a:off x="5815899" y="2601766"/>
            <a:ext cx="4172532" cy="1438476"/>
          </a:xfrm>
          <a:prstGeom prst="rect">
            <a:avLst/>
          </a:prstGeom>
        </p:spPr>
      </p:pic>
    </p:spTree>
    <p:extLst>
      <p:ext uri="{BB962C8B-B14F-4D97-AF65-F5344CB8AC3E}">
        <p14:creationId xmlns:p14="http://schemas.microsoft.com/office/powerpoint/2010/main" val="104030765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59700A-3A0A-333C-37BB-5ADE2AB97FCC}"/>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2445B039-575E-87E6-BD8E-FBFC0A4FAC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7">
            <a:extLst>
              <a:ext uri="{FF2B5EF4-FFF2-40B4-BE49-F238E27FC236}">
                <a16:creationId xmlns:a16="http://schemas.microsoft.com/office/drawing/2014/main" id="{4E72936B-827D-85EC-06C1-184CFAFA6045}"/>
              </a:ext>
            </a:extLst>
          </p:cNvPr>
          <p:cNvSpPr>
            <a:spLocks noGrp="1"/>
          </p:cNvSpPr>
          <p:nvPr>
            <p:ph type="title"/>
          </p:nvPr>
        </p:nvSpPr>
        <p:spPr>
          <a:xfrm>
            <a:off x="0" y="0"/>
            <a:ext cx="12192000" cy="914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fontScale="90000"/>
          </a:bodyPr>
          <a:lstStyle/>
          <a:p>
            <a:pPr algn="l"/>
            <a:r>
              <a:rPr lang="en-US" sz="2400" b="1" dirty="0">
                <a:latin typeface="+mj-lt"/>
                <a:cs typeface="+mj-cs"/>
              </a:rPr>
              <a:t>EPA Fraud in water system Science and Analysis  </a:t>
            </a:r>
            <a:r>
              <a:rPr lang="en-US" sz="2400" b="1" dirty="0">
                <a:solidFill>
                  <a:srgbClr val="00B050"/>
                </a:solidFill>
                <a:latin typeface="+mj-lt"/>
              </a:rPr>
              <a:t>Metallic</a:t>
            </a:r>
            <a:r>
              <a:rPr lang="en-US" sz="2400" b="1" dirty="0">
                <a:latin typeface="+mj-lt"/>
              </a:rPr>
              <a:t> and </a:t>
            </a:r>
            <a:r>
              <a:rPr lang="en-US" sz="2400" b="1" dirty="0">
                <a:solidFill>
                  <a:srgbClr val="FF0000"/>
                </a:solidFill>
                <a:latin typeface="+mj-lt"/>
              </a:rPr>
              <a:t>Ionic</a:t>
            </a:r>
            <a:r>
              <a:rPr lang="en-US" sz="2400" b="1" dirty="0">
                <a:latin typeface="+mj-lt"/>
              </a:rPr>
              <a:t> </a:t>
            </a:r>
            <a:r>
              <a:rPr lang="en-US" sz="2800" b="1" dirty="0">
                <a:latin typeface="+mj-lt"/>
              </a:rPr>
              <a:t>Lead </a:t>
            </a:r>
            <a:r>
              <a:rPr lang="en-US" sz="2400" b="1" dirty="0">
                <a:latin typeface="+mj-lt"/>
              </a:rPr>
              <a:t>in our water supply, in the</a:t>
            </a:r>
            <a:br>
              <a:rPr lang="en-US" sz="2400" b="1" dirty="0">
                <a:latin typeface="+mj-lt"/>
              </a:rPr>
            </a:br>
            <a:r>
              <a:rPr lang="en-US" sz="2400" b="1" dirty="0">
                <a:solidFill>
                  <a:srgbClr val="FF0000"/>
                </a:solidFill>
                <a:latin typeface="+mj-lt"/>
              </a:rPr>
              <a:t>United</a:t>
            </a:r>
            <a:r>
              <a:rPr lang="en-US" sz="2400" b="1" dirty="0">
                <a:latin typeface="+mj-lt"/>
              </a:rPr>
              <a:t> </a:t>
            </a:r>
            <a:r>
              <a:rPr lang="en-US" sz="2400" b="1" dirty="0">
                <a:solidFill>
                  <a:schemeClr val="bg1"/>
                </a:solidFill>
                <a:latin typeface="+mj-lt"/>
              </a:rPr>
              <a:t>States</a:t>
            </a:r>
            <a:r>
              <a:rPr lang="en-US" sz="2400" b="1" dirty="0">
                <a:latin typeface="+mj-lt"/>
              </a:rPr>
              <a:t> of </a:t>
            </a:r>
            <a:r>
              <a:rPr lang="en-US" sz="2400" b="1" dirty="0">
                <a:solidFill>
                  <a:srgbClr val="002060"/>
                </a:solidFill>
                <a:latin typeface="+mj-lt"/>
              </a:rPr>
              <a:t>America</a:t>
            </a:r>
            <a:br>
              <a:rPr lang="en-US" sz="2400" b="1" dirty="0">
                <a:latin typeface="+mj-lt"/>
              </a:rPr>
            </a:br>
            <a:r>
              <a:rPr lang="en-US" sz="2400" b="1" dirty="0">
                <a:latin typeface="+mj-lt"/>
              </a:rPr>
              <a:t>				</a:t>
            </a:r>
            <a:r>
              <a:rPr lang="en-US" sz="4000" b="1" dirty="0">
                <a:latin typeface="+mj-lt"/>
              </a:rPr>
              <a:t>Some great people</a:t>
            </a:r>
            <a:endParaRPr lang="en-US" sz="4000" b="1" dirty="0">
              <a:latin typeface="+mj-lt"/>
              <a:cs typeface="+mj-cs"/>
            </a:endParaRPr>
          </a:p>
        </p:txBody>
      </p:sp>
      <p:pic>
        <p:nvPicPr>
          <p:cNvPr id="3" name="Picture 2">
            <a:extLst>
              <a:ext uri="{FF2B5EF4-FFF2-40B4-BE49-F238E27FC236}">
                <a16:creationId xmlns:a16="http://schemas.microsoft.com/office/drawing/2014/main" id="{E9F34843-23D1-B6A7-5B0E-3F96ABE3645B}"/>
              </a:ext>
            </a:extLst>
          </p:cNvPr>
          <p:cNvPicPr>
            <a:picLocks noChangeAspect="1"/>
          </p:cNvPicPr>
          <p:nvPr/>
        </p:nvPicPr>
        <p:blipFill>
          <a:blip r:embed="rId3"/>
          <a:stretch>
            <a:fillRect/>
          </a:stretch>
        </p:blipFill>
        <p:spPr>
          <a:xfrm>
            <a:off x="3781953" y="2473642"/>
            <a:ext cx="3753374" cy="1648055"/>
          </a:xfrm>
          <a:prstGeom prst="rect">
            <a:avLst/>
          </a:prstGeom>
        </p:spPr>
      </p:pic>
      <p:pic>
        <p:nvPicPr>
          <p:cNvPr id="5" name="Picture 4">
            <a:extLst>
              <a:ext uri="{FF2B5EF4-FFF2-40B4-BE49-F238E27FC236}">
                <a16:creationId xmlns:a16="http://schemas.microsoft.com/office/drawing/2014/main" id="{D80186EF-F3E3-961C-73EB-19D559C02DD6}"/>
              </a:ext>
            </a:extLst>
          </p:cNvPr>
          <p:cNvPicPr>
            <a:picLocks noChangeAspect="1"/>
          </p:cNvPicPr>
          <p:nvPr/>
        </p:nvPicPr>
        <p:blipFill>
          <a:blip r:embed="rId4"/>
          <a:stretch>
            <a:fillRect/>
          </a:stretch>
        </p:blipFill>
        <p:spPr>
          <a:xfrm>
            <a:off x="-25758" y="882203"/>
            <a:ext cx="3781953" cy="1629002"/>
          </a:xfrm>
          <a:prstGeom prst="rect">
            <a:avLst/>
          </a:prstGeom>
        </p:spPr>
      </p:pic>
      <p:pic>
        <p:nvPicPr>
          <p:cNvPr id="8" name="Picture 7">
            <a:extLst>
              <a:ext uri="{FF2B5EF4-FFF2-40B4-BE49-F238E27FC236}">
                <a16:creationId xmlns:a16="http://schemas.microsoft.com/office/drawing/2014/main" id="{428AA91C-CAC0-D1E9-7E5E-50E6A06C7164}"/>
              </a:ext>
            </a:extLst>
          </p:cNvPr>
          <p:cNvPicPr>
            <a:picLocks noChangeAspect="1"/>
          </p:cNvPicPr>
          <p:nvPr/>
        </p:nvPicPr>
        <p:blipFill>
          <a:blip r:embed="rId5"/>
          <a:stretch>
            <a:fillRect/>
          </a:stretch>
        </p:blipFill>
        <p:spPr>
          <a:xfrm>
            <a:off x="7535327" y="4121697"/>
            <a:ext cx="4258269" cy="1733792"/>
          </a:xfrm>
          <a:prstGeom prst="rect">
            <a:avLst/>
          </a:prstGeom>
        </p:spPr>
      </p:pic>
      <p:pic>
        <p:nvPicPr>
          <p:cNvPr id="10" name="Picture 9">
            <a:extLst>
              <a:ext uri="{FF2B5EF4-FFF2-40B4-BE49-F238E27FC236}">
                <a16:creationId xmlns:a16="http://schemas.microsoft.com/office/drawing/2014/main" id="{2B911F7D-F85B-5685-CDAE-040961F27A28}"/>
              </a:ext>
            </a:extLst>
          </p:cNvPr>
          <p:cNvPicPr>
            <a:picLocks noChangeAspect="1"/>
          </p:cNvPicPr>
          <p:nvPr/>
        </p:nvPicPr>
        <p:blipFill>
          <a:blip r:embed="rId6"/>
          <a:stretch>
            <a:fillRect/>
          </a:stretch>
        </p:blipFill>
        <p:spPr>
          <a:xfrm>
            <a:off x="15168" y="3995752"/>
            <a:ext cx="3867690" cy="1638529"/>
          </a:xfrm>
          <a:prstGeom prst="rect">
            <a:avLst/>
          </a:prstGeom>
        </p:spPr>
      </p:pic>
      <p:pic>
        <p:nvPicPr>
          <p:cNvPr id="13" name="Picture 12">
            <a:extLst>
              <a:ext uri="{FF2B5EF4-FFF2-40B4-BE49-F238E27FC236}">
                <a16:creationId xmlns:a16="http://schemas.microsoft.com/office/drawing/2014/main" id="{784305FC-2B52-49DB-E816-7D2E7060CAD6}"/>
              </a:ext>
            </a:extLst>
          </p:cNvPr>
          <p:cNvPicPr>
            <a:picLocks noChangeAspect="1"/>
          </p:cNvPicPr>
          <p:nvPr/>
        </p:nvPicPr>
        <p:blipFill>
          <a:blip r:embed="rId7"/>
          <a:stretch>
            <a:fillRect/>
          </a:stretch>
        </p:blipFill>
        <p:spPr>
          <a:xfrm>
            <a:off x="3787382" y="5374263"/>
            <a:ext cx="3791479" cy="1457528"/>
          </a:xfrm>
          <a:prstGeom prst="rect">
            <a:avLst/>
          </a:prstGeom>
        </p:spPr>
      </p:pic>
      <p:pic>
        <p:nvPicPr>
          <p:cNvPr id="15" name="Picture 14">
            <a:extLst>
              <a:ext uri="{FF2B5EF4-FFF2-40B4-BE49-F238E27FC236}">
                <a16:creationId xmlns:a16="http://schemas.microsoft.com/office/drawing/2014/main" id="{B430449F-AB01-0ADC-EBE2-2C8E6900C869}"/>
              </a:ext>
            </a:extLst>
          </p:cNvPr>
          <p:cNvPicPr>
            <a:picLocks noChangeAspect="1"/>
          </p:cNvPicPr>
          <p:nvPr/>
        </p:nvPicPr>
        <p:blipFill>
          <a:blip r:embed="rId8"/>
          <a:stretch>
            <a:fillRect/>
          </a:stretch>
        </p:blipFill>
        <p:spPr>
          <a:xfrm>
            <a:off x="7500821" y="881033"/>
            <a:ext cx="4001058" cy="1438476"/>
          </a:xfrm>
          <a:prstGeom prst="rect">
            <a:avLst/>
          </a:prstGeom>
        </p:spPr>
      </p:pic>
    </p:spTree>
    <p:extLst>
      <p:ext uri="{BB962C8B-B14F-4D97-AF65-F5344CB8AC3E}">
        <p14:creationId xmlns:p14="http://schemas.microsoft.com/office/powerpoint/2010/main" val="419067799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5F8C9-3BE3-8725-6A3A-AEB3E9DDE217}"/>
            </a:ext>
          </a:extLst>
        </p:cNvPr>
        <p:cNvGrpSpPr/>
        <p:nvPr/>
      </p:nvGrpSpPr>
      <p:grpSpPr>
        <a:xfrm>
          <a:off x="0" y="0"/>
          <a:ext cx="0" cy="0"/>
          <a:chOff x="0" y="0"/>
          <a:chExt cx="0" cy="0"/>
        </a:xfrm>
      </p:grpSpPr>
      <p:sp>
        <p:nvSpPr>
          <p:cNvPr id="7" name="Title 7">
            <a:extLst>
              <a:ext uri="{FF2B5EF4-FFF2-40B4-BE49-F238E27FC236}">
                <a16:creationId xmlns:a16="http://schemas.microsoft.com/office/drawing/2014/main" id="{4C22CFE4-FC91-7879-E34F-4F4F6F28C012}"/>
              </a:ext>
            </a:extLst>
          </p:cNvPr>
          <p:cNvSpPr>
            <a:spLocks noGrp="1"/>
          </p:cNvSpPr>
          <p:nvPr>
            <p:ph type="title"/>
          </p:nvPr>
        </p:nvSpPr>
        <p:spPr>
          <a:xfrm>
            <a:off x="0" y="0"/>
            <a:ext cx="12192000" cy="914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fontScale="90000"/>
          </a:bodyPr>
          <a:lstStyle/>
          <a:p>
            <a:pPr algn="l"/>
            <a:r>
              <a:rPr lang="en-US" sz="2400" b="1" dirty="0">
                <a:latin typeface="+mj-lt"/>
                <a:cs typeface="+mj-cs"/>
              </a:rPr>
              <a:t>EPA Fraud in water system Science and Analysis  </a:t>
            </a:r>
            <a:r>
              <a:rPr lang="en-US" sz="2400" b="1" dirty="0">
                <a:solidFill>
                  <a:srgbClr val="00B050"/>
                </a:solidFill>
                <a:latin typeface="+mj-lt"/>
              </a:rPr>
              <a:t>Metallic</a:t>
            </a:r>
            <a:r>
              <a:rPr lang="en-US" sz="2400" b="1" dirty="0">
                <a:latin typeface="+mj-lt"/>
              </a:rPr>
              <a:t> and </a:t>
            </a:r>
            <a:r>
              <a:rPr lang="en-US" sz="2400" b="1" dirty="0">
                <a:solidFill>
                  <a:srgbClr val="FF0000"/>
                </a:solidFill>
                <a:latin typeface="+mj-lt"/>
              </a:rPr>
              <a:t>Ionic</a:t>
            </a:r>
            <a:r>
              <a:rPr lang="en-US" sz="2400" b="1" dirty="0">
                <a:latin typeface="+mj-lt"/>
              </a:rPr>
              <a:t> </a:t>
            </a:r>
            <a:r>
              <a:rPr lang="en-US" sz="2800" b="1" dirty="0">
                <a:latin typeface="+mj-lt"/>
              </a:rPr>
              <a:t>Lead </a:t>
            </a:r>
            <a:r>
              <a:rPr lang="en-US" sz="2400" b="1" dirty="0">
                <a:latin typeface="+mj-lt"/>
              </a:rPr>
              <a:t>in our water supply, in the</a:t>
            </a:r>
            <a:br>
              <a:rPr lang="en-US" sz="2400" b="1" dirty="0">
                <a:latin typeface="+mj-lt"/>
              </a:rPr>
            </a:br>
            <a:r>
              <a:rPr lang="en-US" sz="2400" b="1" dirty="0">
                <a:solidFill>
                  <a:srgbClr val="FF0000"/>
                </a:solidFill>
                <a:latin typeface="+mj-lt"/>
              </a:rPr>
              <a:t>United</a:t>
            </a:r>
            <a:r>
              <a:rPr lang="en-US" sz="2400" b="1" dirty="0">
                <a:latin typeface="+mj-lt"/>
              </a:rPr>
              <a:t> </a:t>
            </a:r>
            <a:r>
              <a:rPr lang="en-US" sz="2400" b="1" dirty="0">
                <a:solidFill>
                  <a:schemeClr val="bg1"/>
                </a:solidFill>
                <a:latin typeface="+mj-lt"/>
              </a:rPr>
              <a:t>States</a:t>
            </a:r>
            <a:r>
              <a:rPr lang="en-US" sz="2400" b="1" dirty="0">
                <a:latin typeface="+mj-lt"/>
              </a:rPr>
              <a:t> of </a:t>
            </a:r>
            <a:r>
              <a:rPr lang="en-US" sz="2400" b="1" dirty="0">
                <a:solidFill>
                  <a:srgbClr val="002060"/>
                </a:solidFill>
                <a:latin typeface="+mj-lt"/>
              </a:rPr>
              <a:t>America                            </a:t>
            </a:r>
            <a:r>
              <a:rPr lang="en-US" sz="2400" b="1" dirty="0">
                <a:solidFill>
                  <a:srgbClr val="FF0000"/>
                </a:solidFill>
                <a:latin typeface="+mj-lt"/>
              </a:rPr>
              <a:t> Jason Sergeant and Mayor Duggan say       NO MONEY!!!!!</a:t>
            </a:r>
            <a:br>
              <a:rPr lang="en-US" sz="2400" b="1" dirty="0">
                <a:latin typeface="+mj-lt"/>
              </a:rPr>
            </a:br>
            <a:endParaRPr lang="en-US" sz="2400" b="1" dirty="0">
              <a:latin typeface="+mj-lt"/>
              <a:cs typeface="+mj-cs"/>
            </a:endParaRPr>
          </a:p>
        </p:txBody>
      </p:sp>
      <p:grpSp>
        <p:nvGrpSpPr>
          <p:cNvPr id="4" name="Group 3">
            <a:extLst>
              <a:ext uri="{FF2B5EF4-FFF2-40B4-BE49-F238E27FC236}">
                <a16:creationId xmlns:a16="http://schemas.microsoft.com/office/drawing/2014/main" id="{99640EC4-CB30-AAA2-95EB-AE930BD63D2D}"/>
              </a:ext>
            </a:extLst>
          </p:cNvPr>
          <p:cNvGrpSpPr/>
          <p:nvPr/>
        </p:nvGrpSpPr>
        <p:grpSpPr>
          <a:xfrm>
            <a:off x="0" y="914400"/>
            <a:ext cx="12117310" cy="5956148"/>
            <a:chOff x="0" y="914400"/>
            <a:chExt cx="12117310" cy="5956148"/>
          </a:xfrm>
        </p:grpSpPr>
        <p:pic>
          <p:nvPicPr>
            <p:cNvPr id="2" name="Picture 1">
              <a:extLst>
                <a:ext uri="{FF2B5EF4-FFF2-40B4-BE49-F238E27FC236}">
                  <a16:creationId xmlns:a16="http://schemas.microsoft.com/office/drawing/2014/main" id="{C9FDBB7E-7FCD-42EC-5F37-04B6AD67D99C}"/>
                </a:ext>
              </a:extLst>
            </p:cNvPr>
            <p:cNvPicPr>
              <a:picLocks noChangeAspect="1"/>
            </p:cNvPicPr>
            <p:nvPr/>
          </p:nvPicPr>
          <p:blipFill>
            <a:blip r:embed="rId3"/>
            <a:stretch>
              <a:fillRect/>
            </a:stretch>
          </p:blipFill>
          <p:spPr>
            <a:xfrm>
              <a:off x="0" y="1756723"/>
              <a:ext cx="3581400" cy="5113825"/>
            </a:xfrm>
            <a:prstGeom prst="rect">
              <a:avLst/>
            </a:prstGeom>
          </p:spPr>
        </p:pic>
        <p:pic>
          <p:nvPicPr>
            <p:cNvPr id="3" name="Picture 2">
              <a:extLst>
                <a:ext uri="{FF2B5EF4-FFF2-40B4-BE49-F238E27FC236}">
                  <a16:creationId xmlns:a16="http://schemas.microsoft.com/office/drawing/2014/main" id="{69D6848E-51C4-1068-5B1A-0CD4B881CC1E}"/>
                </a:ext>
              </a:extLst>
            </p:cNvPr>
            <p:cNvPicPr>
              <a:picLocks noChangeAspect="1"/>
            </p:cNvPicPr>
            <p:nvPr/>
          </p:nvPicPr>
          <p:blipFill>
            <a:blip r:embed="rId4"/>
            <a:stretch>
              <a:fillRect/>
            </a:stretch>
          </p:blipFill>
          <p:spPr>
            <a:xfrm>
              <a:off x="3885882" y="3371954"/>
              <a:ext cx="8231428" cy="3481753"/>
            </a:xfrm>
            <a:prstGeom prst="rect">
              <a:avLst/>
            </a:prstGeom>
          </p:spPr>
        </p:pic>
        <p:sp>
          <p:nvSpPr>
            <p:cNvPr id="6" name="Speech Bubble: Rectangle 5">
              <a:extLst>
                <a:ext uri="{FF2B5EF4-FFF2-40B4-BE49-F238E27FC236}">
                  <a16:creationId xmlns:a16="http://schemas.microsoft.com/office/drawing/2014/main" id="{891543EA-481B-5015-10ED-FB8DED8F7FCA}"/>
                </a:ext>
              </a:extLst>
            </p:cNvPr>
            <p:cNvSpPr/>
            <p:nvPr/>
          </p:nvSpPr>
          <p:spPr>
            <a:xfrm>
              <a:off x="3505200" y="914400"/>
              <a:ext cx="5943600" cy="2286000"/>
            </a:xfrm>
            <a:prstGeom prst="wedgeRectCallout">
              <a:avLst>
                <a:gd name="adj1" fmla="val -68287"/>
                <a:gd name="adj2" fmla="val 70950"/>
              </a:avLst>
            </a:prstGeom>
            <a:solidFill>
              <a:srgbClr val="E6E6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There’s no money for the taxpayers who were lied to, threatened, and cheated by us into replacing their lateral water supply!</a:t>
              </a:r>
            </a:p>
          </p:txBody>
        </p:sp>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7AAA7791-5C2F-8D0D-716F-7ADBA50FCA95}"/>
                    </a:ext>
                  </a:extLst>
                </p14:cNvPr>
                <p14:cNvContentPartPr/>
                <p14:nvPr/>
              </p14:nvContentPartPr>
              <p14:xfrm>
                <a:off x="5787862" y="3206895"/>
                <a:ext cx="870480" cy="1350360"/>
              </p14:xfrm>
            </p:contentPart>
          </mc:Choice>
          <mc:Fallback xmlns="">
            <p:pic>
              <p:nvPicPr>
                <p:cNvPr id="8" name="Ink 7">
                  <a:extLst>
                    <a:ext uri="{FF2B5EF4-FFF2-40B4-BE49-F238E27FC236}">
                      <a16:creationId xmlns:a16="http://schemas.microsoft.com/office/drawing/2014/main" id="{7AAA7791-5C2F-8D0D-716F-7ADBA50FCA95}"/>
                    </a:ext>
                  </a:extLst>
                </p:cNvPr>
                <p:cNvPicPr/>
                <p:nvPr/>
              </p:nvPicPr>
              <p:blipFill>
                <a:blip r:embed="rId6"/>
                <a:stretch>
                  <a:fillRect/>
                </a:stretch>
              </p:blipFill>
              <p:spPr>
                <a:xfrm>
                  <a:off x="5781745" y="3200777"/>
                  <a:ext cx="882715" cy="1362597"/>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Ink 9">
                  <a:extLst>
                    <a:ext uri="{FF2B5EF4-FFF2-40B4-BE49-F238E27FC236}">
                      <a16:creationId xmlns:a16="http://schemas.microsoft.com/office/drawing/2014/main" id="{F9C385A5-CF18-3A1D-0929-09A99E7B8F2F}"/>
                    </a:ext>
                  </a:extLst>
                </p14:cNvPr>
                <p14:cNvContentPartPr/>
                <p14:nvPr/>
              </p14:nvContentPartPr>
              <p14:xfrm>
                <a:off x="5795422" y="3206895"/>
                <a:ext cx="1159560" cy="1365120"/>
              </p14:xfrm>
            </p:contentPart>
          </mc:Choice>
          <mc:Fallback xmlns="">
            <p:pic>
              <p:nvPicPr>
                <p:cNvPr id="10" name="Ink 9">
                  <a:extLst>
                    <a:ext uri="{FF2B5EF4-FFF2-40B4-BE49-F238E27FC236}">
                      <a16:creationId xmlns:a16="http://schemas.microsoft.com/office/drawing/2014/main" id="{F9C385A5-CF18-3A1D-0929-09A99E7B8F2F}"/>
                    </a:ext>
                  </a:extLst>
                </p:cNvPr>
                <p:cNvPicPr/>
                <p:nvPr/>
              </p:nvPicPr>
              <p:blipFill>
                <a:blip r:embed="rId8"/>
                <a:stretch>
                  <a:fillRect/>
                </a:stretch>
              </p:blipFill>
              <p:spPr>
                <a:xfrm>
                  <a:off x="5789302" y="3200775"/>
                  <a:ext cx="1171800" cy="13773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Ink 10">
                  <a:extLst>
                    <a:ext uri="{FF2B5EF4-FFF2-40B4-BE49-F238E27FC236}">
                      <a16:creationId xmlns:a16="http://schemas.microsoft.com/office/drawing/2014/main" id="{3776788F-E7A4-6B7E-FA4A-D3D1CF36A3B9}"/>
                    </a:ext>
                  </a:extLst>
                </p14:cNvPr>
                <p14:cNvContentPartPr/>
                <p14:nvPr/>
              </p14:nvContentPartPr>
              <p14:xfrm>
                <a:off x="3541462" y="1326615"/>
                <a:ext cx="360" cy="360"/>
              </p14:xfrm>
            </p:contentPart>
          </mc:Choice>
          <mc:Fallback xmlns="">
            <p:pic>
              <p:nvPicPr>
                <p:cNvPr id="11" name="Ink 10">
                  <a:extLst>
                    <a:ext uri="{FF2B5EF4-FFF2-40B4-BE49-F238E27FC236}">
                      <a16:creationId xmlns:a16="http://schemas.microsoft.com/office/drawing/2014/main" id="{3776788F-E7A4-6B7E-FA4A-D3D1CF36A3B9}"/>
                    </a:ext>
                  </a:extLst>
                </p:cNvPr>
                <p:cNvPicPr/>
                <p:nvPr/>
              </p:nvPicPr>
              <p:blipFill>
                <a:blip r:embed="rId10"/>
                <a:stretch>
                  <a:fillRect/>
                </a:stretch>
              </p:blipFill>
              <p:spPr>
                <a:xfrm>
                  <a:off x="3535342" y="1320495"/>
                  <a:ext cx="12600" cy="12600"/>
                </a:xfrm>
                <a:prstGeom prst="rect">
                  <a:avLst/>
                </a:prstGeom>
              </p:spPr>
            </p:pic>
          </mc:Fallback>
        </mc:AlternateContent>
        <p:grpSp>
          <p:nvGrpSpPr>
            <p:cNvPr id="15" name="Group 14">
              <a:extLst>
                <a:ext uri="{FF2B5EF4-FFF2-40B4-BE49-F238E27FC236}">
                  <a16:creationId xmlns:a16="http://schemas.microsoft.com/office/drawing/2014/main" id="{03E193A1-9585-E6FB-14B4-1372B29D2DFA}"/>
                </a:ext>
              </a:extLst>
            </p:cNvPr>
            <p:cNvGrpSpPr/>
            <p:nvPr/>
          </p:nvGrpSpPr>
          <p:grpSpPr>
            <a:xfrm>
              <a:off x="9491542" y="2523975"/>
              <a:ext cx="360" cy="360"/>
              <a:chOff x="9491542" y="2523975"/>
              <a:chExt cx="360" cy="360"/>
            </a:xfrm>
          </p:grpSpPr>
          <mc:AlternateContent xmlns:mc="http://schemas.openxmlformats.org/markup-compatibility/2006" xmlns:p14="http://schemas.microsoft.com/office/powerpoint/2010/main">
            <mc:Choice Requires="p14">
              <p:contentPart p14:bwMode="auto" r:id="rId11">
                <p14:nvContentPartPr>
                  <p14:cNvPr id="13" name="Ink 12">
                    <a:extLst>
                      <a:ext uri="{FF2B5EF4-FFF2-40B4-BE49-F238E27FC236}">
                        <a16:creationId xmlns:a16="http://schemas.microsoft.com/office/drawing/2014/main" id="{0A50209D-FA1C-8300-2194-E5499B221002}"/>
                      </a:ext>
                    </a:extLst>
                  </p14:cNvPr>
                  <p14:cNvContentPartPr/>
                  <p14:nvPr/>
                </p14:nvContentPartPr>
                <p14:xfrm>
                  <a:off x="9491542" y="2523975"/>
                  <a:ext cx="360" cy="360"/>
                </p14:xfrm>
              </p:contentPart>
            </mc:Choice>
            <mc:Fallback xmlns="">
              <p:pic>
                <p:nvPicPr>
                  <p:cNvPr id="13" name="Ink 12">
                    <a:extLst>
                      <a:ext uri="{FF2B5EF4-FFF2-40B4-BE49-F238E27FC236}">
                        <a16:creationId xmlns:a16="http://schemas.microsoft.com/office/drawing/2014/main" id="{0A50209D-FA1C-8300-2194-E5499B221002}"/>
                      </a:ext>
                    </a:extLst>
                  </p:cNvPr>
                  <p:cNvPicPr/>
                  <p:nvPr/>
                </p:nvPicPr>
                <p:blipFill>
                  <a:blip r:embed="rId12"/>
                  <a:stretch>
                    <a:fillRect/>
                  </a:stretch>
                </p:blipFill>
                <p:spPr>
                  <a:xfrm>
                    <a:off x="9485422" y="2517855"/>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4" name="Ink 13">
                    <a:extLst>
                      <a:ext uri="{FF2B5EF4-FFF2-40B4-BE49-F238E27FC236}">
                        <a16:creationId xmlns:a16="http://schemas.microsoft.com/office/drawing/2014/main" id="{8FC90455-F6B6-8E43-6DDF-31930917D0C9}"/>
                      </a:ext>
                    </a:extLst>
                  </p14:cNvPr>
                  <p14:cNvContentPartPr/>
                  <p14:nvPr/>
                </p14:nvContentPartPr>
                <p14:xfrm>
                  <a:off x="9491542" y="2523975"/>
                  <a:ext cx="360" cy="360"/>
                </p14:xfrm>
              </p:contentPart>
            </mc:Choice>
            <mc:Fallback xmlns="">
              <p:pic>
                <p:nvPicPr>
                  <p:cNvPr id="14" name="Ink 13">
                    <a:extLst>
                      <a:ext uri="{FF2B5EF4-FFF2-40B4-BE49-F238E27FC236}">
                        <a16:creationId xmlns:a16="http://schemas.microsoft.com/office/drawing/2014/main" id="{8FC90455-F6B6-8E43-6DDF-31930917D0C9}"/>
                      </a:ext>
                    </a:extLst>
                  </p:cNvPr>
                  <p:cNvPicPr/>
                  <p:nvPr/>
                </p:nvPicPr>
                <p:blipFill>
                  <a:blip r:embed="rId12"/>
                  <a:stretch>
                    <a:fillRect/>
                  </a:stretch>
                </p:blipFill>
                <p:spPr>
                  <a:xfrm>
                    <a:off x="9485422" y="2517855"/>
                    <a:ext cx="12600" cy="12600"/>
                  </a:xfrm>
                  <a:prstGeom prst="rect">
                    <a:avLst/>
                  </a:prstGeom>
                </p:spPr>
              </p:pic>
            </mc:Fallback>
          </mc:AlternateContent>
        </p:grpSp>
      </p:grpSp>
    </p:spTree>
    <p:extLst>
      <p:ext uri="{BB962C8B-B14F-4D97-AF65-F5344CB8AC3E}">
        <p14:creationId xmlns:p14="http://schemas.microsoft.com/office/powerpoint/2010/main" val="236125784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6DCED0-8E7C-6C34-D275-376DAE87FAB4}"/>
            </a:ext>
          </a:extLst>
        </p:cNvPr>
        <p:cNvGrpSpPr/>
        <p:nvPr/>
      </p:nvGrpSpPr>
      <p:grpSpPr>
        <a:xfrm>
          <a:off x="0" y="0"/>
          <a:ext cx="0" cy="0"/>
          <a:chOff x="0" y="0"/>
          <a:chExt cx="0" cy="0"/>
        </a:xfrm>
      </p:grpSpPr>
      <p:sp>
        <p:nvSpPr>
          <p:cNvPr id="7" name="Title 7">
            <a:extLst>
              <a:ext uri="{FF2B5EF4-FFF2-40B4-BE49-F238E27FC236}">
                <a16:creationId xmlns:a16="http://schemas.microsoft.com/office/drawing/2014/main" id="{21E19F7A-9616-1F26-1866-1667C4C143EE}"/>
              </a:ext>
            </a:extLst>
          </p:cNvPr>
          <p:cNvSpPr>
            <a:spLocks noGrp="1"/>
          </p:cNvSpPr>
          <p:nvPr>
            <p:ph type="title"/>
          </p:nvPr>
        </p:nvSpPr>
        <p:spPr>
          <a:xfrm>
            <a:off x="0" y="0"/>
            <a:ext cx="12192000" cy="914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fontScale="90000"/>
          </a:bodyPr>
          <a:lstStyle/>
          <a:p>
            <a:pPr algn="l"/>
            <a:r>
              <a:rPr lang="en-US" sz="2400" b="1" dirty="0">
                <a:latin typeface="+mj-lt"/>
                <a:cs typeface="+mj-cs"/>
              </a:rPr>
              <a:t>EPA Fraud in water system Science and Analysis  </a:t>
            </a:r>
            <a:r>
              <a:rPr lang="en-US" sz="2400" b="1" dirty="0">
                <a:solidFill>
                  <a:srgbClr val="00B050"/>
                </a:solidFill>
                <a:latin typeface="+mj-lt"/>
              </a:rPr>
              <a:t>Metallic</a:t>
            </a:r>
            <a:r>
              <a:rPr lang="en-US" sz="2400" b="1" dirty="0">
                <a:latin typeface="+mj-lt"/>
              </a:rPr>
              <a:t> and </a:t>
            </a:r>
            <a:r>
              <a:rPr lang="en-US" sz="2400" b="1" dirty="0">
                <a:solidFill>
                  <a:srgbClr val="FF0000"/>
                </a:solidFill>
                <a:latin typeface="+mj-lt"/>
              </a:rPr>
              <a:t>Ionic</a:t>
            </a:r>
            <a:r>
              <a:rPr lang="en-US" sz="2400" b="1" dirty="0">
                <a:latin typeface="+mj-lt"/>
              </a:rPr>
              <a:t> </a:t>
            </a:r>
            <a:r>
              <a:rPr lang="en-US" sz="2800" b="1" dirty="0">
                <a:latin typeface="+mj-lt"/>
              </a:rPr>
              <a:t>Lead </a:t>
            </a:r>
            <a:r>
              <a:rPr lang="en-US" sz="2400" b="1" dirty="0">
                <a:latin typeface="+mj-lt"/>
              </a:rPr>
              <a:t>in our water supply, in the</a:t>
            </a:r>
            <a:br>
              <a:rPr lang="en-US" sz="2400" b="1" dirty="0">
                <a:latin typeface="+mj-lt"/>
              </a:rPr>
            </a:br>
            <a:r>
              <a:rPr lang="en-US" sz="2400" b="1" dirty="0">
                <a:solidFill>
                  <a:srgbClr val="FF0000"/>
                </a:solidFill>
                <a:latin typeface="+mj-lt"/>
              </a:rPr>
              <a:t>United</a:t>
            </a:r>
            <a:r>
              <a:rPr lang="en-US" sz="2400" b="1" dirty="0">
                <a:latin typeface="+mj-lt"/>
              </a:rPr>
              <a:t> </a:t>
            </a:r>
            <a:r>
              <a:rPr lang="en-US" sz="2400" b="1" dirty="0">
                <a:solidFill>
                  <a:schemeClr val="bg1"/>
                </a:solidFill>
                <a:latin typeface="+mj-lt"/>
              </a:rPr>
              <a:t>States</a:t>
            </a:r>
            <a:r>
              <a:rPr lang="en-US" sz="2400" b="1" dirty="0">
                <a:latin typeface="+mj-lt"/>
              </a:rPr>
              <a:t> of </a:t>
            </a:r>
            <a:r>
              <a:rPr lang="en-US" sz="2400" b="1" dirty="0">
                <a:solidFill>
                  <a:srgbClr val="002060"/>
                </a:solidFill>
                <a:latin typeface="+mj-lt"/>
              </a:rPr>
              <a:t>America           </a:t>
            </a:r>
            <a:r>
              <a:rPr lang="en-US" sz="2400" b="1" dirty="0">
                <a:solidFill>
                  <a:srgbClr val="FF0000"/>
                </a:solidFill>
                <a:latin typeface="+mj-lt"/>
              </a:rPr>
              <a:t>Jason Sergeant and Mayor Duggan go to Washington!!!!!</a:t>
            </a:r>
            <a:br>
              <a:rPr lang="en-US" sz="2400" b="1" dirty="0">
                <a:latin typeface="+mj-lt"/>
              </a:rPr>
            </a:br>
            <a:endParaRPr lang="en-US" sz="2400" b="1" dirty="0">
              <a:latin typeface="+mj-lt"/>
              <a:cs typeface="+mj-cs"/>
            </a:endParaRPr>
          </a:p>
        </p:txBody>
      </p:sp>
      <p:grpSp>
        <p:nvGrpSpPr>
          <p:cNvPr id="2" name="Group 1">
            <a:extLst>
              <a:ext uri="{FF2B5EF4-FFF2-40B4-BE49-F238E27FC236}">
                <a16:creationId xmlns:a16="http://schemas.microsoft.com/office/drawing/2014/main" id="{28C7022D-08F8-A67D-9486-519CED0C1EE5}"/>
              </a:ext>
            </a:extLst>
          </p:cNvPr>
          <p:cNvGrpSpPr/>
          <p:nvPr/>
        </p:nvGrpSpPr>
        <p:grpSpPr>
          <a:xfrm>
            <a:off x="242389" y="1143000"/>
            <a:ext cx="10869022" cy="5715000"/>
            <a:chOff x="242389" y="1143000"/>
            <a:chExt cx="10869022" cy="5715000"/>
          </a:xfrm>
        </p:grpSpPr>
        <p:pic>
          <p:nvPicPr>
            <p:cNvPr id="3" name="Picture 2">
              <a:extLst>
                <a:ext uri="{FF2B5EF4-FFF2-40B4-BE49-F238E27FC236}">
                  <a16:creationId xmlns:a16="http://schemas.microsoft.com/office/drawing/2014/main" id="{FAD85A74-8AA0-8DF7-5567-22718DB208A0}"/>
                </a:ext>
              </a:extLst>
            </p:cNvPr>
            <p:cNvPicPr>
              <a:picLocks noChangeAspect="1"/>
            </p:cNvPicPr>
            <p:nvPr/>
          </p:nvPicPr>
          <p:blipFill>
            <a:blip r:embed="rId3"/>
            <a:stretch>
              <a:fillRect/>
            </a:stretch>
          </p:blipFill>
          <p:spPr>
            <a:xfrm>
              <a:off x="242389" y="1836239"/>
              <a:ext cx="5396411" cy="5021761"/>
            </a:xfrm>
            <a:prstGeom prst="rect">
              <a:avLst/>
            </a:prstGeom>
          </p:spPr>
        </p:pic>
        <p:pic>
          <p:nvPicPr>
            <p:cNvPr id="5" name="Picture 4">
              <a:extLst>
                <a:ext uri="{FF2B5EF4-FFF2-40B4-BE49-F238E27FC236}">
                  <a16:creationId xmlns:a16="http://schemas.microsoft.com/office/drawing/2014/main" id="{2E100B6D-F4E2-AC5A-6F24-003595C6E64D}"/>
                </a:ext>
              </a:extLst>
            </p:cNvPr>
            <p:cNvPicPr>
              <a:picLocks noChangeAspect="1"/>
            </p:cNvPicPr>
            <p:nvPr/>
          </p:nvPicPr>
          <p:blipFill>
            <a:blip r:embed="rId4"/>
            <a:stretch>
              <a:fillRect/>
            </a:stretch>
          </p:blipFill>
          <p:spPr>
            <a:xfrm>
              <a:off x="1295400" y="2819441"/>
              <a:ext cx="914485" cy="914485"/>
            </a:xfrm>
            <a:prstGeom prst="rect">
              <a:avLst/>
            </a:prstGeom>
          </p:spPr>
        </p:pic>
        <p:pic>
          <p:nvPicPr>
            <p:cNvPr id="8" name="Picture 7">
              <a:extLst>
                <a:ext uri="{FF2B5EF4-FFF2-40B4-BE49-F238E27FC236}">
                  <a16:creationId xmlns:a16="http://schemas.microsoft.com/office/drawing/2014/main" id="{63023436-E59C-AC37-9B4F-65F923833A0B}"/>
                </a:ext>
              </a:extLst>
            </p:cNvPr>
            <p:cNvPicPr>
              <a:picLocks noChangeAspect="1"/>
            </p:cNvPicPr>
            <p:nvPr/>
          </p:nvPicPr>
          <p:blipFill>
            <a:blip r:embed="rId5"/>
            <a:stretch>
              <a:fillRect/>
            </a:stretch>
          </p:blipFill>
          <p:spPr>
            <a:xfrm>
              <a:off x="3733800" y="2602188"/>
              <a:ext cx="730922" cy="1160876"/>
            </a:xfrm>
            <a:prstGeom prst="rect">
              <a:avLst/>
            </a:prstGeom>
          </p:spPr>
        </p:pic>
        <p:sp>
          <p:nvSpPr>
            <p:cNvPr id="9" name="Speech Bubble: Rectangle 8">
              <a:extLst>
                <a:ext uri="{FF2B5EF4-FFF2-40B4-BE49-F238E27FC236}">
                  <a16:creationId xmlns:a16="http://schemas.microsoft.com/office/drawing/2014/main" id="{A9013A85-B40C-7784-4E69-97792C42EE04}"/>
                </a:ext>
              </a:extLst>
            </p:cNvPr>
            <p:cNvSpPr/>
            <p:nvPr/>
          </p:nvSpPr>
          <p:spPr>
            <a:xfrm>
              <a:off x="5715000" y="1143000"/>
              <a:ext cx="5396411" cy="5486400"/>
            </a:xfrm>
            <a:prstGeom prst="wedgeRectCallout">
              <a:avLst>
                <a:gd name="adj1" fmla="val -72383"/>
                <a:gd name="adj2" fmla="val -11708"/>
              </a:avLst>
            </a:prstGeom>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“Pilot Duggan to co-pilot Sergeant”, do we have tax-payer money so we can take a trip to Washington DC?”</a:t>
              </a:r>
            </a:p>
            <a:p>
              <a:pPr algn="ctr"/>
              <a:endParaRPr lang="en-US" sz="2800" dirty="0">
                <a:solidFill>
                  <a:schemeClr val="tx1"/>
                </a:solidFill>
              </a:endParaRPr>
            </a:p>
            <a:p>
              <a:pPr algn="ctr"/>
              <a:r>
                <a:rPr lang="en-US" sz="2800" dirty="0">
                  <a:solidFill>
                    <a:schemeClr val="tx1"/>
                  </a:solidFill>
                </a:rPr>
                <a:t>“Co Pilot Sergeant to Pilot Duggan, we sure do baby!</a:t>
              </a:r>
            </a:p>
            <a:p>
              <a:pPr algn="ctr"/>
              <a:endParaRPr lang="en-US" sz="2800" dirty="0">
                <a:solidFill>
                  <a:schemeClr val="tx1"/>
                </a:solidFill>
              </a:endParaRPr>
            </a:p>
            <a:p>
              <a:pPr algn="ctr"/>
              <a:r>
                <a:rPr lang="en-US" sz="2800" dirty="0">
                  <a:solidFill>
                    <a:schemeClr val="tx1"/>
                  </a:solidFill>
                </a:rPr>
                <a:t>Duggan: Let’s get some beers on the taxpayer dime!!</a:t>
              </a:r>
            </a:p>
            <a:p>
              <a:pPr algn="ctr"/>
              <a:endParaRPr lang="en-US" sz="2800" dirty="0">
                <a:solidFill>
                  <a:schemeClr val="tx1"/>
                </a:solidFill>
              </a:endParaRPr>
            </a:p>
            <a:p>
              <a:pPr algn="ctr"/>
              <a:r>
                <a:rPr lang="en-US" sz="2800" dirty="0">
                  <a:solidFill>
                    <a:schemeClr val="tx1"/>
                  </a:solidFill>
                </a:rPr>
                <a:t>Sergeant: Yeah, the big kind! Woo Hoo!</a:t>
              </a:r>
            </a:p>
          </p:txBody>
        </p:sp>
      </p:grpSp>
    </p:spTree>
    <p:extLst>
      <p:ext uri="{BB962C8B-B14F-4D97-AF65-F5344CB8AC3E}">
        <p14:creationId xmlns:p14="http://schemas.microsoft.com/office/powerpoint/2010/main" val="407944937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D5329-F65B-B83F-90D6-78455F9D4178}"/>
            </a:ext>
          </a:extLst>
        </p:cNvPr>
        <p:cNvGrpSpPr/>
        <p:nvPr/>
      </p:nvGrpSpPr>
      <p:grpSpPr>
        <a:xfrm>
          <a:off x="0" y="0"/>
          <a:ext cx="0" cy="0"/>
          <a:chOff x="0" y="0"/>
          <a:chExt cx="0" cy="0"/>
        </a:xfrm>
      </p:grpSpPr>
      <p:sp>
        <p:nvSpPr>
          <p:cNvPr id="7" name="Title 7">
            <a:extLst>
              <a:ext uri="{FF2B5EF4-FFF2-40B4-BE49-F238E27FC236}">
                <a16:creationId xmlns:a16="http://schemas.microsoft.com/office/drawing/2014/main" id="{C1ACEF2A-8F14-E83B-6F5F-23FF72DADAA8}"/>
              </a:ext>
            </a:extLst>
          </p:cNvPr>
          <p:cNvSpPr>
            <a:spLocks noGrp="1"/>
          </p:cNvSpPr>
          <p:nvPr>
            <p:ph type="title"/>
          </p:nvPr>
        </p:nvSpPr>
        <p:spPr>
          <a:xfrm>
            <a:off x="0" y="0"/>
            <a:ext cx="12192000" cy="914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fontScale="90000"/>
          </a:bodyPr>
          <a:lstStyle/>
          <a:p>
            <a:pPr algn="l"/>
            <a:r>
              <a:rPr lang="en-US" sz="2400" b="1" dirty="0">
                <a:latin typeface="+mj-lt"/>
                <a:cs typeface="+mj-cs"/>
              </a:rPr>
              <a:t>EPA Fraud in water system Science and Analysis  </a:t>
            </a:r>
            <a:r>
              <a:rPr lang="en-US" sz="2400" b="1" dirty="0">
                <a:solidFill>
                  <a:srgbClr val="00B050"/>
                </a:solidFill>
                <a:latin typeface="+mj-lt"/>
              </a:rPr>
              <a:t>Metallic</a:t>
            </a:r>
            <a:r>
              <a:rPr lang="en-US" sz="2400" b="1" dirty="0">
                <a:latin typeface="+mj-lt"/>
              </a:rPr>
              <a:t> and </a:t>
            </a:r>
            <a:r>
              <a:rPr lang="en-US" sz="2400" b="1" dirty="0">
                <a:solidFill>
                  <a:srgbClr val="FF0000"/>
                </a:solidFill>
                <a:latin typeface="+mj-lt"/>
              </a:rPr>
              <a:t>Ionic</a:t>
            </a:r>
            <a:r>
              <a:rPr lang="en-US" sz="2400" b="1" dirty="0">
                <a:latin typeface="+mj-lt"/>
              </a:rPr>
              <a:t> </a:t>
            </a:r>
            <a:r>
              <a:rPr lang="en-US" sz="2800" b="1" dirty="0">
                <a:latin typeface="+mj-lt"/>
              </a:rPr>
              <a:t>Lead </a:t>
            </a:r>
            <a:r>
              <a:rPr lang="en-US" sz="2400" b="1" dirty="0">
                <a:latin typeface="+mj-lt"/>
              </a:rPr>
              <a:t>in our water supply, in the</a:t>
            </a:r>
            <a:br>
              <a:rPr lang="en-US" sz="2400" b="1" dirty="0">
                <a:latin typeface="+mj-lt"/>
              </a:rPr>
            </a:br>
            <a:r>
              <a:rPr lang="en-US" sz="2400" b="1" dirty="0">
                <a:solidFill>
                  <a:srgbClr val="FF0000"/>
                </a:solidFill>
                <a:latin typeface="+mj-lt"/>
              </a:rPr>
              <a:t>United</a:t>
            </a:r>
            <a:r>
              <a:rPr lang="en-US" sz="2400" b="1" dirty="0">
                <a:latin typeface="+mj-lt"/>
              </a:rPr>
              <a:t> </a:t>
            </a:r>
            <a:r>
              <a:rPr lang="en-US" sz="2400" b="1" dirty="0">
                <a:solidFill>
                  <a:schemeClr val="bg1"/>
                </a:solidFill>
                <a:latin typeface="+mj-lt"/>
              </a:rPr>
              <a:t>States</a:t>
            </a:r>
            <a:r>
              <a:rPr lang="en-US" sz="2400" b="1" dirty="0">
                <a:latin typeface="+mj-lt"/>
              </a:rPr>
              <a:t> of </a:t>
            </a:r>
            <a:r>
              <a:rPr lang="en-US" sz="2400" b="1" dirty="0">
                <a:solidFill>
                  <a:srgbClr val="002060"/>
                </a:solidFill>
                <a:latin typeface="+mj-lt"/>
              </a:rPr>
              <a:t>America               </a:t>
            </a:r>
            <a:r>
              <a:rPr lang="en-US" sz="2400" b="1" dirty="0">
                <a:solidFill>
                  <a:srgbClr val="FF0000"/>
                </a:solidFill>
                <a:latin typeface="+mj-lt"/>
              </a:rPr>
              <a:t>Jason Sergeant and Mayor Duggan Spend Big bucks on staffing </a:t>
            </a:r>
            <a:r>
              <a:rPr lang="en-US" sz="2400" b="1" dirty="0" err="1">
                <a:solidFill>
                  <a:srgbClr val="FF0000"/>
                </a:solidFill>
                <a:latin typeface="+mj-lt"/>
              </a:rPr>
              <a:t>Acquatic</a:t>
            </a:r>
            <a:r>
              <a:rPr lang="en-US" sz="2400" b="1" dirty="0">
                <a:solidFill>
                  <a:srgbClr val="FF0000"/>
                </a:solidFill>
                <a:latin typeface="+mj-lt"/>
              </a:rPr>
              <a:t> center </a:t>
            </a:r>
            <a:br>
              <a:rPr lang="en-US" sz="2400" b="1" dirty="0">
                <a:latin typeface="+mj-lt"/>
              </a:rPr>
            </a:br>
            <a:endParaRPr lang="en-US" sz="2400" b="1" dirty="0">
              <a:latin typeface="+mj-lt"/>
              <a:cs typeface="+mj-cs"/>
            </a:endParaRPr>
          </a:p>
        </p:txBody>
      </p:sp>
      <p:grpSp>
        <p:nvGrpSpPr>
          <p:cNvPr id="2" name="Group 1">
            <a:extLst>
              <a:ext uri="{FF2B5EF4-FFF2-40B4-BE49-F238E27FC236}">
                <a16:creationId xmlns:a16="http://schemas.microsoft.com/office/drawing/2014/main" id="{DBEE04C4-A613-CB04-54CC-80CA8491E244}"/>
              </a:ext>
            </a:extLst>
          </p:cNvPr>
          <p:cNvGrpSpPr/>
          <p:nvPr/>
        </p:nvGrpSpPr>
        <p:grpSpPr>
          <a:xfrm>
            <a:off x="12700" y="878690"/>
            <a:ext cx="12026900" cy="5942708"/>
            <a:chOff x="12700" y="878690"/>
            <a:chExt cx="12026900" cy="5942708"/>
          </a:xfrm>
        </p:grpSpPr>
        <p:pic>
          <p:nvPicPr>
            <p:cNvPr id="3" name="Picture 2">
              <a:extLst>
                <a:ext uri="{FF2B5EF4-FFF2-40B4-BE49-F238E27FC236}">
                  <a16:creationId xmlns:a16="http://schemas.microsoft.com/office/drawing/2014/main" id="{C420722D-760F-40A9-5ADB-30850345720B}"/>
                </a:ext>
              </a:extLst>
            </p:cNvPr>
            <p:cNvPicPr>
              <a:picLocks noChangeAspect="1"/>
            </p:cNvPicPr>
            <p:nvPr/>
          </p:nvPicPr>
          <p:blipFill>
            <a:blip r:embed="rId3"/>
            <a:stretch>
              <a:fillRect/>
            </a:stretch>
          </p:blipFill>
          <p:spPr>
            <a:xfrm>
              <a:off x="12700" y="878690"/>
              <a:ext cx="7049484" cy="3705742"/>
            </a:xfrm>
            <a:prstGeom prst="rect">
              <a:avLst/>
            </a:prstGeom>
          </p:spPr>
        </p:pic>
        <p:pic>
          <p:nvPicPr>
            <p:cNvPr id="5" name="Picture 4">
              <a:extLst>
                <a:ext uri="{FF2B5EF4-FFF2-40B4-BE49-F238E27FC236}">
                  <a16:creationId xmlns:a16="http://schemas.microsoft.com/office/drawing/2014/main" id="{82486DB7-D7E0-A334-7A68-27F53B0DD1FF}"/>
                </a:ext>
              </a:extLst>
            </p:cNvPr>
            <p:cNvPicPr>
              <a:picLocks noChangeAspect="1"/>
            </p:cNvPicPr>
            <p:nvPr/>
          </p:nvPicPr>
          <p:blipFill>
            <a:blip r:embed="rId4"/>
            <a:stretch>
              <a:fillRect/>
            </a:stretch>
          </p:blipFill>
          <p:spPr>
            <a:xfrm>
              <a:off x="7049484" y="914400"/>
              <a:ext cx="2934109" cy="2629267"/>
            </a:xfrm>
            <a:prstGeom prst="rect">
              <a:avLst/>
            </a:prstGeom>
          </p:spPr>
        </p:pic>
        <p:grpSp>
          <p:nvGrpSpPr>
            <p:cNvPr id="6" name="Group 5">
              <a:extLst>
                <a:ext uri="{FF2B5EF4-FFF2-40B4-BE49-F238E27FC236}">
                  <a16:creationId xmlns:a16="http://schemas.microsoft.com/office/drawing/2014/main" id="{4E89E7C1-D5BE-1646-FE17-26C40167EC30}"/>
                </a:ext>
              </a:extLst>
            </p:cNvPr>
            <p:cNvGrpSpPr/>
            <p:nvPr/>
          </p:nvGrpSpPr>
          <p:grpSpPr>
            <a:xfrm>
              <a:off x="3352800" y="3227450"/>
              <a:ext cx="8686800" cy="3593948"/>
              <a:chOff x="0" y="914400"/>
              <a:chExt cx="12042620" cy="5956148"/>
            </a:xfrm>
          </p:grpSpPr>
          <p:pic>
            <p:nvPicPr>
              <p:cNvPr id="8" name="Picture 7">
                <a:extLst>
                  <a:ext uri="{FF2B5EF4-FFF2-40B4-BE49-F238E27FC236}">
                    <a16:creationId xmlns:a16="http://schemas.microsoft.com/office/drawing/2014/main" id="{EA367BCA-B132-47B0-3217-A442F76BDFDE}"/>
                  </a:ext>
                </a:extLst>
              </p:cNvPr>
              <p:cNvPicPr>
                <a:picLocks noChangeAspect="1"/>
              </p:cNvPicPr>
              <p:nvPr/>
            </p:nvPicPr>
            <p:blipFill>
              <a:blip r:embed="rId5"/>
              <a:stretch>
                <a:fillRect/>
              </a:stretch>
            </p:blipFill>
            <p:spPr>
              <a:xfrm>
                <a:off x="0" y="1756723"/>
                <a:ext cx="3581400" cy="5113825"/>
              </a:xfrm>
              <a:prstGeom prst="rect">
                <a:avLst/>
              </a:prstGeom>
            </p:spPr>
          </p:pic>
          <p:pic>
            <p:nvPicPr>
              <p:cNvPr id="9" name="Picture 8">
                <a:extLst>
                  <a:ext uri="{FF2B5EF4-FFF2-40B4-BE49-F238E27FC236}">
                    <a16:creationId xmlns:a16="http://schemas.microsoft.com/office/drawing/2014/main" id="{E13357FF-1262-B073-2BC2-2B5CDD8A3054}"/>
                  </a:ext>
                </a:extLst>
              </p:cNvPr>
              <p:cNvPicPr>
                <a:picLocks noChangeAspect="1"/>
              </p:cNvPicPr>
              <p:nvPr/>
            </p:nvPicPr>
            <p:blipFill>
              <a:blip r:embed="rId6"/>
              <a:stretch>
                <a:fillRect/>
              </a:stretch>
            </p:blipFill>
            <p:spPr>
              <a:xfrm>
                <a:off x="3811192" y="3187700"/>
                <a:ext cx="8231428" cy="3481753"/>
              </a:xfrm>
              <a:prstGeom prst="rect">
                <a:avLst/>
              </a:prstGeom>
            </p:spPr>
          </p:pic>
          <p:sp>
            <p:nvSpPr>
              <p:cNvPr id="10" name="Speech Bubble: Rectangle 9">
                <a:extLst>
                  <a:ext uri="{FF2B5EF4-FFF2-40B4-BE49-F238E27FC236}">
                    <a16:creationId xmlns:a16="http://schemas.microsoft.com/office/drawing/2014/main" id="{35AAEFF4-78B6-AF8D-A33E-BB16821D7A19}"/>
                  </a:ext>
                </a:extLst>
              </p:cNvPr>
              <p:cNvSpPr/>
              <p:nvPr/>
            </p:nvSpPr>
            <p:spPr>
              <a:xfrm>
                <a:off x="3505200" y="914400"/>
                <a:ext cx="5943600" cy="2286000"/>
              </a:xfrm>
              <a:prstGeom prst="wedgeRectCallout">
                <a:avLst>
                  <a:gd name="adj1" fmla="val -68287"/>
                  <a:gd name="adj2" fmla="val 70950"/>
                </a:avLst>
              </a:prstGeom>
              <a:solidFill>
                <a:srgbClr val="E6E6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Hey Jason Sergeant, do we have money for new hires for our </a:t>
                </a:r>
              </a:p>
              <a:p>
                <a:pPr algn="ctr"/>
                <a:r>
                  <a:rPr lang="en-US" sz="2000" b="1" dirty="0">
                    <a:solidFill>
                      <a:schemeClr val="tx1"/>
                    </a:solidFill>
                  </a:rPr>
                  <a:t>9 million dollar aquatic center?  We sure do Mayor Duggan!</a:t>
                </a:r>
              </a:p>
            </p:txBody>
          </p:sp>
          <mc:AlternateContent xmlns:mc="http://schemas.openxmlformats.org/markup-compatibility/2006" xmlns:p14="http://schemas.microsoft.com/office/powerpoint/2010/main">
            <mc:Choice Requires="p14">
              <p:contentPart p14:bwMode="auto" r:id="rId7">
                <p14:nvContentPartPr>
                  <p14:cNvPr id="11" name="Ink 10">
                    <a:extLst>
                      <a:ext uri="{FF2B5EF4-FFF2-40B4-BE49-F238E27FC236}">
                        <a16:creationId xmlns:a16="http://schemas.microsoft.com/office/drawing/2014/main" id="{EF04D1E2-1AF8-3F94-BCF5-758F3845EADC}"/>
                      </a:ext>
                    </a:extLst>
                  </p14:cNvPr>
                  <p14:cNvContentPartPr/>
                  <p14:nvPr/>
                </p14:nvContentPartPr>
                <p14:xfrm>
                  <a:off x="5787862" y="3206895"/>
                  <a:ext cx="870480" cy="1350360"/>
                </p14:xfrm>
              </p:contentPart>
            </mc:Choice>
            <mc:Fallback xmlns="">
              <p:pic>
                <p:nvPicPr>
                  <p:cNvPr id="11" name="Ink 10">
                    <a:extLst>
                      <a:ext uri="{FF2B5EF4-FFF2-40B4-BE49-F238E27FC236}">
                        <a16:creationId xmlns:a16="http://schemas.microsoft.com/office/drawing/2014/main" id="{EF04D1E2-1AF8-3F94-BCF5-758F3845EADC}"/>
                      </a:ext>
                    </a:extLst>
                  </p:cNvPr>
                  <p:cNvPicPr/>
                  <p:nvPr/>
                </p:nvPicPr>
                <p:blipFill>
                  <a:blip r:embed="rId8"/>
                  <a:stretch>
                    <a:fillRect/>
                  </a:stretch>
                </p:blipFill>
                <p:spPr>
                  <a:xfrm>
                    <a:off x="5779382" y="3196755"/>
                    <a:ext cx="887441" cy="1370639"/>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3" name="Ink 12">
                    <a:extLst>
                      <a:ext uri="{FF2B5EF4-FFF2-40B4-BE49-F238E27FC236}">
                        <a16:creationId xmlns:a16="http://schemas.microsoft.com/office/drawing/2014/main" id="{EAFFD767-FA01-2733-C344-674792B287C7}"/>
                      </a:ext>
                    </a:extLst>
                  </p14:cNvPr>
                  <p14:cNvContentPartPr/>
                  <p14:nvPr/>
                </p14:nvContentPartPr>
                <p14:xfrm>
                  <a:off x="5795422" y="3206895"/>
                  <a:ext cx="1159560" cy="1365120"/>
                </p14:xfrm>
              </p:contentPart>
            </mc:Choice>
            <mc:Fallback xmlns="">
              <p:pic>
                <p:nvPicPr>
                  <p:cNvPr id="13" name="Ink 12">
                    <a:extLst>
                      <a:ext uri="{FF2B5EF4-FFF2-40B4-BE49-F238E27FC236}">
                        <a16:creationId xmlns:a16="http://schemas.microsoft.com/office/drawing/2014/main" id="{EAFFD767-FA01-2733-C344-674792B287C7}"/>
                      </a:ext>
                    </a:extLst>
                  </p:cNvPr>
                  <p:cNvPicPr/>
                  <p:nvPr/>
                </p:nvPicPr>
                <p:blipFill>
                  <a:blip r:embed="rId10"/>
                  <a:stretch>
                    <a:fillRect/>
                  </a:stretch>
                </p:blipFill>
                <p:spPr>
                  <a:xfrm>
                    <a:off x="5786940" y="3196752"/>
                    <a:ext cx="1176524" cy="1385406"/>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4" name="Ink 13">
                    <a:extLst>
                      <a:ext uri="{FF2B5EF4-FFF2-40B4-BE49-F238E27FC236}">
                        <a16:creationId xmlns:a16="http://schemas.microsoft.com/office/drawing/2014/main" id="{ECCEC157-3DF4-D89C-1EF3-AEC76188D327}"/>
                      </a:ext>
                    </a:extLst>
                  </p14:cNvPr>
                  <p14:cNvContentPartPr/>
                  <p14:nvPr/>
                </p14:nvContentPartPr>
                <p14:xfrm>
                  <a:off x="3541462" y="1326615"/>
                  <a:ext cx="360" cy="360"/>
                </p14:xfrm>
              </p:contentPart>
            </mc:Choice>
            <mc:Fallback xmlns="">
              <p:pic>
                <p:nvPicPr>
                  <p:cNvPr id="14" name="Ink 13">
                    <a:extLst>
                      <a:ext uri="{FF2B5EF4-FFF2-40B4-BE49-F238E27FC236}">
                        <a16:creationId xmlns:a16="http://schemas.microsoft.com/office/drawing/2014/main" id="{ECCEC157-3DF4-D89C-1EF3-AEC76188D327}"/>
                      </a:ext>
                    </a:extLst>
                  </p:cNvPr>
                  <p:cNvPicPr/>
                  <p:nvPr/>
                </p:nvPicPr>
                <p:blipFill>
                  <a:blip r:embed="rId12"/>
                  <a:stretch>
                    <a:fillRect/>
                  </a:stretch>
                </p:blipFill>
                <p:spPr>
                  <a:xfrm>
                    <a:off x="3535342" y="1320495"/>
                    <a:ext cx="12600" cy="12600"/>
                  </a:xfrm>
                  <a:prstGeom prst="rect">
                    <a:avLst/>
                  </a:prstGeom>
                </p:spPr>
              </p:pic>
            </mc:Fallback>
          </mc:AlternateContent>
          <p:grpSp>
            <p:nvGrpSpPr>
              <p:cNvPr id="15" name="Group 14">
                <a:extLst>
                  <a:ext uri="{FF2B5EF4-FFF2-40B4-BE49-F238E27FC236}">
                    <a16:creationId xmlns:a16="http://schemas.microsoft.com/office/drawing/2014/main" id="{87BC8792-90A9-01AC-4C59-0971DFF5FBFE}"/>
                  </a:ext>
                </a:extLst>
              </p:cNvPr>
              <p:cNvGrpSpPr/>
              <p:nvPr/>
            </p:nvGrpSpPr>
            <p:grpSpPr>
              <a:xfrm>
                <a:off x="9491542" y="2523975"/>
                <a:ext cx="360" cy="360"/>
                <a:chOff x="9491542" y="2523975"/>
                <a:chExt cx="360" cy="360"/>
              </a:xfrm>
            </p:grpSpPr>
            <mc:AlternateContent xmlns:mc="http://schemas.openxmlformats.org/markup-compatibility/2006" xmlns:p14="http://schemas.microsoft.com/office/powerpoint/2010/main">
              <mc:Choice Requires="p14">
                <p:contentPart p14:bwMode="auto" r:id="rId13">
                  <p14:nvContentPartPr>
                    <p14:cNvPr id="17" name="Ink 16">
                      <a:extLst>
                        <a:ext uri="{FF2B5EF4-FFF2-40B4-BE49-F238E27FC236}">
                          <a16:creationId xmlns:a16="http://schemas.microsoft.com/office/drawing/2014/main" id="{306FC577-DB56-9740-6E62-E2BF06CB214E}"/>
                        </a:ext>
                      </a:extLst>
                    </p14:cNvPr>
                    <p14:cNvContentPartPr/>
                    <p14:nvPr/>
                  </p14:nvContentPartPr>
                  <p14:xfrm>
                    <a:off x="9491542" y="2523975"/>
                    <a:ext cx="360" cy="360"/>
                  </p14:xfrm>
                </p:contentPart>
              </mc:Choice>
              <mc:Fallback xmlns="">
                <p:pic>
                  <p:nvPicPr>
                    <p:cNvPr id="17" name="Ink 16">
                      <a:extLst>
                        <a:ext uri="{FF2B5EF4-FFF2-40B4-BE49-F238E27FC236}">
                          <a16:creationId xmlns:a16="http://schemas.microsoft.com/office/drawing/2014/main" id="{306FC577-DB56-9740-6E62-E2BF06CB214E}"/>
                        </a:ext>
                      </a:extLst>
                    </p:cNvPr>
                    <p:cNvPicPr/>
                    <p:nvPr/>
                  </p:nvPicPr>
                  <p:blipFill>
                    <a:blip r:embed="rId12"/>
                    <a:stretch>
                      <a:fillRect/>
                    </a:stretch>
                  </p:blipFill>
                  <p:spPr>
                    <a:xfrm>
                      <a:off x="9485422" y="2517855"/>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8" name="Ink 17">
                      <a:extLst>
                        <a:ext uri="{FF2B5EF4-FFF2-40B4-BE49-F238E27FC236}">
                          <a16:creationId xmlns:a16="http://schemas.microsoft.com/office/drawing/2014/main" id="{6B522CAF-9043-039A-E144-3CEC3B7B7FB5}"/>
                        </a:ext>
                      </a:extLst>
                    </p14:cNvPr>
                    <p14:cNvContentPartPr/>
                    <p14:nvPr/>
                  </p14:nvContentPartPr>
                  <p14:xfrm>
                    <a:off x="9491542" y="2523975"/>
                    <a:ext cx="360" cy="360"/>
                  </p14:xfrm>
                </p:contentPart>
              </mc:Choice>
              <mc:Fallback xmlns="">
                <p:pic>
                  <p:nvPicPr>
                    <p:cNvPr id="18" name="Ink 17">
                      <a:extLst>
                        <a:ext uri="{FF2B5EF4-FFF2-40B4-BE49-F238E27FC236}">
                          <a16:creationId xmlns:a16="http://schemas.microsoft.com/office/drawing/2014/main" id="{6B522CAF-9043-039A-E144-3CEC3B7B7FB5}"/>
                        </a:ext>
                      </a:extLst>
                    </p:cNvPr>
                    <p:cNvPicPr/>
                    <p:nvPr/>
                  </p:nvPicPr>
                  <p:blipFill>
                    <a:blip r:embed="rId12"/>
                    <a:stretch>
                      <a:fillRect/>
                    </a:stretch>
                  </p:blipFill>
                  <p:spPr>
                    <a:xfrm>
                      <a:off x="9485422" y="2517855"/>
                      <a:ext cx="12600" cy="12600"/>
                    </a:xfrm>
                    <a:prstGeom prst="rect">
                      <a:avLst/>
                    </a:prstGeom>
                  </p:spPr>
                </p:pic>
              </mc:Fallback>
            </mc:AlternateContent>
          </p:grpSp>
          <p:sp>
            <p:nvSpPr>
              <p:cNvPr id="16" name="Speech Bubble: Rectangle 15">
                <a:extLst>
                  <a:ext uri="{FF2B5EF4-FFF2-40B4-BE49-F238E27FC236}">
                    <a16:creationId xmlns:a16="http://schemas.microsoft.com/office/drawing/2014/main" id="{BBA5DE6B-20F8-E816-A499-3C02D4227714}"/>
                  </a:ext>
                </a:extLst>
              </p:cNvPr>
              <p:cNvSpPr/>
              <p:nvPr/>
            </p:nvSpPr>
            <p:spPr>
              <a:xfrm>
                <a:off x="6477000" y="5410200"/>
                <a:ext cx="5181600" cy="1365120"/>
              </a:xfrm>
              <a:prstGeom prst="wedgeRectCallout">
                <a:avLst>
                  <a:gd name="adj1" fmla="val -64951"/>
                  <a:gd name="adj2" fmla="val -64024"/>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Oh Goodie!  I think I’ll celebrate with an extra Eclaire and a Danish, and maybe some fried potatoes!</a:t>
                </a:r>
              </a:p>
            </p:txBody>
          </p:sp>
        </p:grpSp>
      </p:grpSp>
    </p:spTree>
    <p:extLst>
      <p:ext uri="{BB962C8B-B14F-4D97-AF65-F5344CB8AC3E}">
        <p14:creationId xmlns:p14="http://schemas.microsoft.com/office/powerpoint/2010/main" val="30116485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F0215-2045-50B7-7E4B-159BC069DA38}"/>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93FDB198-1F0E-92A2-DDFF-7088A4E179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6D0BD33B-642A-D622-C628-3A3E511CF478}"/>
              </a:ext>
            </a:extLst>
          </p:cNvPr>
          <p:cNvGrpSpPr/>
          <p:nvPr/>
        </p:nvGrpSpPr>
        <p:grpSpPr>
          <a:xfrm>
            <a:off x="1295400" y="857249"/>
            <a:ext cx="9829803" cy="6000751"/>
            <a:chOff x="1066800" y="533400"/>
            <a:chExt cx="9829803" cy="6000751"/>
          </a:xfrm>
        </p:grpSpPr>
        <p:pic>
          <p:nvPicPr>
            <p:cNvPr id="7" name="Picture 6">
              <a:extLst>
                <a:ext uri="{FF2B5EF4-FFF2-40B4-BE49-F238E27FC236}">
                  <a16:creationId xmlns:a16="http://schemas.microsoft.com/office/drawing/2014/main" id="{92E6597C-5D41-A9C8-756B-B62A7A494838}"/>
                </a:ext>
              </a:extLst>
            </p:cNvPr>
            <p:cNvPicPr>
              <a:picLocks noChangeAspect="1"/>
            </p:cNvPicPr>
            <p:nvPr/>
          </p:nvPicPr>
          <p:blipFill>
            <a:blip r:embed="rId3"/>
            <a:stretch>
              <a:fillRect/>
            </a:stretch>
          </p:blipFill>
          <p:spPr>
            <a:xfrm>
              <a:off x="1066800" y="533400"/>
              <a:ext cx="8999855" cy="6000751"/>
            </a:xfrm>
            <a:prstGeom prst="rect">
              <a:avLst/>
            </a:prstGeom>
          </p:spPr>
        </p:pic>
        <p:sp>
          <p:nvSpPr>
            <p:cNvPr id="10" name="TextBox 9">
              <a:extLst>
                <a:ext uri="{FF2B5EF4-FFF2-40B4-BE49-F238E27FC236}">
                  <a16:creationId xmlns:a16="http://schemas.microsoft.com/office/drawing/2014/main" id="{A930323D-F33F-6606-4212-B210990A3835}"/>
                </a:ext>
              </a:extLst>
            </p:cNvPr>
            <p:cNvSpPr txBox="1"/>
            <p:nvPr/>
          </p:nvSpPr>
          <p:spPr>
            <a:xfrm>
              <a:off x="6705600" y="1481505"/>
              <a:ext cx="3048000" cy="646331"/>
            </a:xfrm>
            <a:prstGeom prst="rect">
              <a:avLst/>
            </a:prstGeom>
            <a:noFill/>
            <a:ln>
              <a:solidFill>
                <a:schemeClr val="tx1"/>
              </a:solidFill>
            </a:ln>
          </p:spPr>
          <p:txBody>
            <a:bodyPr wrap="square" rtlCol="0">
              <a:spAutoFit/>
            </a:bodyPr>
            <a:lstStyle/>
            <a:p>
              <a:r>
                <a:rPr lang="en-US" b="1" dirty="0"/>
                <a:t>1992:  Madison WI, 16ppb warning level, EPA</a:t>
              </a:r>
            </a:p>
          </p:txBody>
        </p:sp>
        <p:cxnSp>
          <p:nvCxnSpPr>
            <p:cNvPr id="13" name="Connector: Elbow 12">
              <a:extLst>
                <a:ext uri="{FF2B5EF4-FFF2-40B4-BE49-F238E27FC236}">
                  <a16:creationId xmlns:a16="http://schemas.microsoft.com/office/drawing/2014/main" id="{C993AF92-7D70-DB7B-6EE4-54FDB1A48420}"/>
                </a:ext>
              </a:extLst>
            </p:cNvPr>
            <p:cNvCxnSpPr>
              <a:cxnSpLocks/>
            </p:cNvCxnSpPr>
            <p:nvPr/>
          </p:nvCxnSpPr>
          <p:spPr>
            <a:xfrm rot="5400000" flipH="1" flipV="1">
              <a:off x="5252085" y="2889885"/>
              <a:ext cx="2297430" cy="609600"/>
            </a:xfrm>
            <a:prstGeom prst="bentConnector3">
              <a:avLst>
                <a:gd name="adj1" fmla="val 4671"/>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6" name="Connector: Elbow 15">
              <a:extLst>
                <a:ext uri="{FF2B5EF4-FFF2-40B4-BE49-F238E27FC236}">
                  <a16:creationId xmlns:a16="http://schemas.microsoft.com/office/drawing/2014/main" id="{1E0A3CCE-457F-FD91-9E94-46625B58055A}"/>
                </a:ext>
              </a:extLst>
            </p:cNvPr>
            <p:cNvCxnSpPr>
              <a:cxnSpLocks/>
            </p:cNvCxnSpPr>
            <p:nvPr/>
          </p:nvCxnSpPr>
          <p:spPr>
            <a:xfrm rot="16200000" flipH="1">
              <a:off x="6726066" y="4973466"/>
              <a:ext cx="2016470" cy="838202"/>
            </a:xfrm>
            <a:prstGeom prst="bentConnector3">
              <a:avLst>
                <a:gd name="adj1" fmla="val 9692"/>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1" name="TextBox 20">
              <a:extLst>
                <a:ext uri="{FF2B5EF4-FFF2-40B4-BE49-F238E27FC236}">
                  <a16:creationId xmlns:a16="http://schemas.microsoft.com/office/drawing/2014/main" id="{9DC4EE27-3A31-4305-81BE-821F2EF654C0}"/>
                </a:ext>
              </a:extLst>
            </p:cNvPr>
            <p:cNvSpPr txBox="1"/>
            <p:nvPr/>
          </p:nvSpPr>
          <p:spPr>
            <a:xfrm>
              <a:off x="8153403" y="5729071"/>
              <a:ext cx="2743200" cy="646331"/>
            </a:xfrm>
            <a:prstGeom prst="rect">
              <a:avLst/>
            </a:prstGeom>
            <a:noFill/>
            <a:ln>
              <a:solidFill>
                <a:schemeClr val="tx1"/>
              </a:solidFill>
            </a:ln>
          </p:spPr>
          <p:txBody>
            <a:bodyPr wrap="square" rtlCol="0">
              <a:spAutoFit/>
            </a:bodyPr>
            <a:lstStyle/>
            <a:p>
              <a:r>
                <a:rPr lang="en-US" b="1" dirty="0"/>
                <a:t>2014</a:t>
              </a:r>
            </a:p>
            <a:p>
              <a:r>
                <a:rPr lang="en-US" b="1" dirty="0"/>
                <a:t>Flint Michigan water crisis</a:t>
              </a:r>
            </a:p>
          </p:txBody>
        </p:sp>
      </p:grpSp>
      <p:sp>
        <p:nvSpPr>
          <p:cNvPr id="23" name="Title 7">
            <a:extLst>
              <a:ext uri="{FF2B5EF4-FFF2-40B4-BE49-F238E27FC236}">
                <a16:creationId xmlns:a16="http://schemas.microsoft.com/office/drawing/2014/main" id="{16D2CEA8-1210-B2D6-8D96-165C959B6A42}"/>
              </a:ext>
            </a:extLst>
          </p:cNvPr>
          <p:cNvSpPr>
            <a:spLocks noGrp="1"/>
          </p:cNvSpPr>
          <p:nvPr>
            <p:ph type="title"/>
          </p:nvPr>
        </p:nvSpPr>
        <p:spPr>
          <a:xfrm>
            <a:off x="0" y="0"/>
            <a:ext cx="12192000" cy="914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fontScale="90000"/>
          </a:bodyPr>
          <a:lstStyle/>
          <a:p>
            <a:pPr algn="l"/>
            <a:r>
              <a:rPr lang="en-US" sz="2400" b="1" dirty="0">
                <a:latin typeface="+mj-lt"/>
                <a:cs typeface="+mj-cs"/>
              </a:rPr>
              <a:t>EPA Fraud in water system Science and Analysis  </a:t>
            </a:r>
            <a:r>
              <a:rPr lang="en-US" sz="2400" b="1" dirty="0">
                <a:solidFill>
                  <a:srgbClr val="00B050"/>
                </a:solidFill>
                <a:latin typeface="+mj-lt"/>
              </a:rPr>
              <a:t>Metallic</a:t>
            </a:r>
            <a:r>
              <a:rPr lang="en-US" sz="2400" b="1" dirty="0">
                <a:latin typeface="+mj-lt"/>
              </a:rPr>
              <a:t> and </a:t>
            </a:r>
            <a:r>
              <a:rPr lang="en-US" sz="2400" b="1" dirty="0">
                <a:solidFill>
                  <a:srgbClr val="FF0000"/>
                </a:solidFill>
                <a:latin typeface="+mj-lt"/>
              </a:rPr>
              <a:t>Ionic</a:t>
            </a:r>
            <a:r>
              <a:rPr lang="en-US" sz="2400" b="1" dirty="0">
                <a:latin typeface="+mj-lt"/>
              </a:rPr>
              <a:t> </a:t>
            </a:r>
            <a:r>
              <a:rPr lang="en-US" sz="2800" b="1" dirty="0">
                <a:latin typeface="+mj-lt"/>
              </a:rPr>
              <a:t>Lead </a:t>
            </a:r>
            <a:r>
              <a:rPr lang="en-US" sz="2400" b="1" dirty="0">
                <a:latin typeface="+mj-lt"/>
              </a:rPr>
              <a:t>in our water supply, in the</a:t>
            </a:r>
            <a:br>
              <a:rPr lang="en-US" sz="2400" b="1" dirty="0">
                <a:latin typeface="+mj-lt"/>
              </a:rPr>
            </a:br>
            <a:r>
              <a:rPr lang="en-US" sz="2400" b="1" dirty="0">
                <a:solidFill>
                  <a:srgbClr val="FF0000"/>
                </a:solidFill>
                <a:latin typeface="+mj-lt"/>
              </a:rPr>
              <a:t>United</a:t>
            </a:r>
            <a:r>
              <a:rPr lang="en-US" sz="2400" b="1" dirty="0">
                <a:latin typeface="+mj-lt"/>
              </a:rPr>
              <a:t> </a:t>
            </a:r>
            <a:r>
              <a:rPr lang="en-US" sz="2400" b="1" dirty="0">
                <a:solidFill>
                  <a:schemeClr val="bg1"/>
                </a:solidFill>
                <a:latin typeface="+mj-lt"/>
              </a:rPr>
              <a:t>States</a:t>
            </a:r>
            <a:r>
              <a:rPr lang="en-US" sz="2400" b="1" dirty="0">
                <a:latin typeface="+mj-lt"/>
              </a:rPr>
              <a:t> of </a:t>
            </a:r>
            <a:r>
              <a:rPr lang="en-US" sz="2400" b="1" dirty="0">
                <a:solidFill>
                  <a:srgbClr val="002060"/>
                </a:solidFill>
                <a:latin typeface="+mj-lt"/>
              </a:rPr>
              <a:t>America</a:t>
            </a:r>
            <a:br>
              <a:rPr lang="en-US" sz="2400" b="1" dirty="0">
                <a:latin typeface="+mj-lt"/>
              </a:rPr>
            </a:br>
            <a:endParaRPr lang="en-US" sz="2400" b="1" dirty="0">
              <a:latin typeface="+mj-lt"/>
              <a:cs typeface="+mj-cs"/>
            </a:endParaRPr>
          </a:p>
        </p:txBody>
      </p:sp>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858E175B-4CFD-53E4-B3B2-7F0697BBD540}"/>
                  </a:ext>
                </a:extLst>
              </p14:cNvPr>
              <p14:cNvContentPartPr/>
              <p14:nvPr/>
            </p14:nvContentPartPr>
            <p14:xfrm>
              <a:off x="5871448" y="4157792"/>
              <a:ext cx="866520" cy="29520"/>
            </p14:xfrm>
          </p:contentPart>
        </mc:Choice>
        <mc:Fallback xmlns="">
          <p:pic>
            <p:nvPicPr>
              <p:cNvPr id="3" name="Ink 2">
                <a:extLst>
                  <a:ext uri="{FF2B5EF4-FFF2-40B4-BE49-F238E27FC236}">
                    <a16:creationId xmlns:a16="http://schemas.microsoft.com/office/drawing/2014/main" id="{858E175B-4CFD-53E4-B3B2-7F0697BBD540}"/>
                  </a:ext>
                </a:extLst>
              </p:cNvPr>
              <p:cNvPicPr/>
              <p:nvPr/>
            </p:nvPicPr>
            <p:blipFill>
              <a:blip r:embed="rId5"/>
              <a:stretch>
                <a:fillRect/>
              </a:stretch>
            </p:blipFill>
            <p:spPr>
              <a:xfrm>
                <a:off x="5817448" y="4049792"/>
                <a:ext cx="974160" cy="2451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EAB96DB4-52FB-9F4E-EE7B-8F1E310C0DFD}"/>
                  </a:ext>
                </a:extLst>
              </p14:cNvPr>
              <p14:cNvContentPartPr/>
              <p14:nvPr/>
            </p14:nvContentPartPr>
            <p14:xfrm>
              <a:off x="6111928" y="3590072"/>
              <a:ext cx="404280" cy="29160"/>
            </p14:xfrm>
          </p:contentPart>
        </mc:Choice>
        <mc:Fallback xmlns="">
          <p:pic>
            <p:nvPicPr>
              <p:cNvPr id="5" name="Ink 4">
                <a:extLst>
                  <a:ext uri="{FF2B5EF4-FFF2-40B4-BE49-F238E27FC236}">
                    <a16:creationId xmlns:a16="http://schemas.microsoft.com/office/drawing/2014/main" id="{EAB96DB4-52FB-9F4E-EE7B-8F1E310C0DFD}"/>
                  </a:ext>
                </a:extLst>
              </p:cNvPr>
              <p:cNvPicPr/>
              <p:nvPr/>
            </p:nvPicPr>
            <p:blipFill>
              <a:blip r:embed="rId7"/>
              <a:stretch>
                <a:fillRect/>
              </a:stretch>
            </p:blipFill>
            <p:spPr>
              <a:xfrm>
                <a:off x="6057928" y="3482072"/>
                <a:ext cx="511920" cy="2448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 name="Ink 5">
                <a:extLst>
                  <a:ext uri="{FF2B5EF4-FFF2-40B4-BE49-F238E27FC236}">
                    <a16:creationId xmlns:a16="http://schemas.microsoft.com/office/drawing/2014/main" id="{BF9B075E-36A3-BFBF-A42B-FBE74DEEDAE4}"/>
                  </a:ext>
                </a:extLst>
              </p14:cNvPr>
              <p14:cNvContentPartPr/>
              <p14:nvPr/>
            </p14:nvContentPartPr>
            <p14:xfrm>
              <a:off x="3474568" y="5919272"/>
              <a:ext cx="239760" cy="360"/>
            </p14:xfrm>
          </p:contentPart>
        </mc:Choice>
        <mc:Fallback xmlns="">
          <p:pic>
            <p:nvPicPr>
              <p:cNvPr id="6" name="Ink 5">
                <a:extLst>
                  <a:ext uri="{FF2B5EF4-FFF2-40B4-BE49-F238E27FC236}">
                    <a16:creationId xmlns:a16="http://schemas.microsoft.com/office/drawing/2014/main" id="{BF9B075E-36A3-BFBF-A42B-FBE74DEEDAE4}"/>
                  </a:ext>
                </a:extLst>
              </p:cNvPr>
              <p:cNvPicPr/>
              <p:nvPr/>
            </p:nvPicPr>
            <p:blipFill>
              <a:blip r:embed="rId9"/>
              <a:stretch>
                <a:fillRect/>
              </a:stretch>
            </p:blipFill>
            <p:spPr>
              <a:xfrm>
                <a:off x="3420928" y="5811632"/>
                <a:ext cx="3474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F843BA48-A552-EAA2-B940-1FFB498605A8}"/>
                  </a:ext>
                </a:extLst>
              </p14:cNvPr>
              <p14:cNvContentPartPr/>
              <p14:nvPr/>
            </p14:nvContentPartPr>
            <p14:xfrm>
              <a:off x="4090528" y="6082352"/>
              <a:ext cx="350640" cy="20160"/>
            </p14:xfrm>
          </p:contentPart>
        </mc:Choice>
        <mc:Fallback xmlns="">
          <p:pic>
            <p:nvPicPr>
              <p:cNvPr id="8" name="Ink 7">
                <a:extLst>
                  <a:ext uri="{FF2B5EF4-FFF2-40B4-BE49-F238E27FC236}">
                    <a16:creationId xmlns:a16="http://schemas.microsoft.com/office/drawing/2014/main" id="{F843BA48-A552-EAA2-B940-1FFB498605A8}"/>
                  </a:ext>
                </a:extLst>
              </p:cNvPr>
              <p:cNvPicPr/>
              <p:nvPr/>
            </p:nvPicPr>
            <p:blipFill>
              <a:blip r:embed="rId11"/>
              <a:stretch>
                <a:fillRect/>
              </a:stretch>
            </p:blipFill>
            <p:spPr>
              <a:xfrm>
                <a:off x="4036888" y="5974352"/>
                <a:ext cx="458280" cy="2358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 name="Ink 10">
                <a:extLst>
                  <a:ext uri="{FF2B5EF4-FFF2-40B4-BE49-F238E27FC236}">
                    <a16:creationId xmlns:a16="http://schemas.microsoft.com/office/drawing/2014/main" id="{5A7841FB-21B8-10AC-C129-D00A421AB1FE}"/>
                  </a:ext>
                </a:extLst>
              </p14:cNvPr>
              <p14:cNvContentPartPr/>
              <p14:nvPr/>
            </p14:nvContentPartPr>
            <p14:xfrm>
              <a:off x="3012688" y="3840272"/>
              <a:ext cx="346680" cy="360"/>
            </p14:xfrm>
          </p:contentPart>
        </mc:Choice>
        <mc:Fallback xmlns="">
          <p:pic>
            <p:nvPicPr>
              <p:cNvPr id="11" name="Ink 10">
                <a:extLst>
                  <a:ext uri="{FF2B5EF4-FFF2-40B4-BE49-F238E27FC236}">
                    <a16:creationId xmlns:a16="http://schemas.microsoft.com/office/drawing/2014/main" id="{5A7841FB-21B8-10AC-C129-D00A421AB1FE}"/>
                  </a:ext>
                </a:extLst>
              </p:cNvPr>
              <p:cNvPicPr/>
              <p:nvPr/>
            </p:nvPicPr>
            <p:blipFill>
              <a:blip r:embed="rId13"/>
              <a:stretch>
                <a:fillRect/>
              </a:stretch>
            </p:blipFill>
            <p:spPr>
              <a:xfrm>
                <a:off x="2958688" y="3732272"/>
                <a:ext cx="4543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5" name="Ink 14">
                <a:extLst>
                  <a:ext uri="{FF2B5EF4-FFF2-40B4-BE49-F238E27FC236}">
                    <a16:creationId xmlns:a16="http://schemas.microsoft.com/office/drawing/2014/main" id="{FE83DDA6-07E8-5C0F-3CA8-976F5B1FAB54}"/>
                  </a:ext>
                </a:extLst>
              </p14:cNvPr>
              <p14:cNvContentPartPr/>
              <p14:nvPr/>
            </p14:nvContentPartPr>
            <p14:xfrm>
              <a:off x="2983528" y="4023152"/>
              <a:ext cx="404640" cy="38880"/>
            </p14:xfrm>
          </p:contentPart>
        </mc:Choice>
        <mc:Fallback xmlns="">
          <p:pic>
            <p:nvPicPr>
              <p:cNvPr id="15" name="Ink 14">
                <a:extLst>
                  <a:ext uri="{FF2B5EF4-FFF2-40B4-BE49-F238E27FC236}">
                    <a16:creationId xmlns:a16="http://schemas.microsoft.com/office/drawing/2014/main" id="{FE83DDA6-07E8-5C0F-3CA8-976F5B1FAB54}"/>
                  </a:ext>
                </a:extLst>
              </p:cNvPr>
              <p:cNvPicPr/>
              <p:nvPr/>
            </p:nvPicPr>
            <p:blipFill>
              <a:blip r:embed="rId15"/>
              <a:stretch>
                <a:fillRect/>
              </a:stretch>
            </p:blipFill>
            <p:spPr>
              <a:xfrm>
                <a:off x="2929528" y="3915152"/>
                <a:ext cx="512280" cy="2545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8" name="Ink 17">
                <a:extLst>
                  <a:ext uri="{FF2B5EF4-FFF2-40B4-BE49-F238E27FC236}">
                    <a16:creationId xmlns:a16="http://schemas.microsoft.com/office/drawing/2014/main" id="{3247F9FE-94F1-061E-F861-FF3F0B917393}"/>
                  </a:ext>
                </a:extLst>
              </p14:cNvPr>
              <p14:cNvContentPartPr/>
              <p14:nvPr/>
            </p14:nvContentPartPr>
            <p14:xfrm>
              <a:off x="2810368" y="3580352"/>
              <a:ext cx="712800" cy="29160"/>
            </p14:xfrm>
          </p:contentPart>
        </mc:Choice>
        <mc:Fallback xmlns="">
          <p:pic>
            <p:nvPicPr>
              <p:cNvPr id="18" name="Ink 17">
                <a:extLst>
                  <a:ext uri="{FF2B5EF4-FFF2-40B4-BE49-F238E27FC236}">
                    <a16:creationId xmlns:a16="http://schemas.microsoft.com/office/drawing/2014/main" id="{3247F9FE-94F1-061E-F861-FF3F0B917393}"/>
                  </a:ext>
                </a:extLst>
              </p:cNvPr>
              <p:cNvPicPr/>
              <p:nvPr/>
            </p:nvPicPr>
            <p:blipFill>
              <a:blip r:embed="rId17"/>
              <a:stretch>
                <a:fillRect/>
              </a:stretch>
            </p:blipFill>
            <p:spPr>
              <a:xfrm>
                <a:off x="2756368" y="3472352"/>
                <a:ext cx="820440" cy="2448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9" name="Ink 18">
                <a:extLst>
                  <a:ext uri="{FF2B5EF4-FFF2-40B4-BE49-F238E27FC236}">
                    <a16:creationId xmlns:a16="http://schemas.microsoft.com/office/drawing/2014/main" id="{D5A2AE86-B548-9C9A-4FE9-76E1BC778372}"/>
                  </a:ext>
                </a:extLst>
              </p14:cNvPr>
              <p14:cNvContentPartPr/>
              <p14:nvPr/>
            </p14:nvContentPartPr>
            <p14:xfrm>
              <a:off x="7160968" y="3618872"/>
              <a:ext cx="971280" cy="39960"/>
            </p14:xfrm>
          </p:contentPart>
        </mc:Choice>
        <mc:Fallback xmlns="">
          <p:pic>
            <p:nvPicPr>
              <p:cNvPr id="19" name="Ink 18">
                <a:extLst>
                  <a:ext uri="{FF2B5EF4-FFF2-40B4-BE49-F238E27FC236}">
                    <a16:creationId xmlns:a16="http://schemas.microsoft.com/office/drawing/2014/main" id="{D5A2AE86-B548-9C9A-4FE9-76E1BC778372}"/>
                  </a:ext>
                </a:extLst>
              </p:cNvPr>
              <p:cNvPicPr/>
              <p:nvPr/>
            </p:nvPicPr>
            <p:blipFill>
              <a:blip r:embed="rId19"/>
              <a:stretch>
                <a:fillRect/>
              </a:stretch>
            </p:blipFill>
            <p:spPr>
              <a:xfrm>
                <a:off x="7107328" y="3511232"/>
                <a:ext cx="1078920" cy="2556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0" name="Ink 19">
                <a:extLst>
                  <a:ext uri="{FF2B5EF4-FFF2-40B4-BE49-F238E27FC236}">
                    <a16:creationId xmlns:a16="http://schemas.microsoft.com/office/drawing/2014/main" id="{995311AB-B941-20CC-3D2C-A33E363C0BE2}"/>
                  </a:ext>
                </a:extLst>
              </p14:cNvPr>
              <p14:cNvContentPartPr/>
              <p14:nvPr/>
            </p14:nvContentPartPr>
            <p14:xfrm>
              <a:off x="7247728" y="3829832"/>
              <a:ext cx="927360" cy="21600"/>
            </p14:xfrm>
          </p:contentPart>
        </mc:Choice>
        <mc:Fallback xmlns="">
          <p:pic>
            <p:nvPicPr>
              <p:cNvPr id="20" name="Ink 19">
                <a:extLst>
                  <a:ext uri="{FF2B5EF4-FFF2-40B4-BE49-F238E27FC236}">
                    <a16:creationId xmlns:a16="http://schemas.microsoft.com/office/drawing/2014/main" id="{995311AB-B941-20CC-3D2C-A33E363C0BE2}"/>
                  </a:ext>
                </a:extLst>
              </p:cNvPr>
              <p:cNvPicPr/>
              <p:nvPr/>
            </p:nvPicPr>
            <p:blipFill>
              <a:blip r:embed="rId21"/>
              <a:stretch>
                <a:fillRect/>
              </a:stretch>
            </p:blipFill>
            <p:spPr>
              <a:xfrm>
                <a:off x="7193728" y="3721832"/>
                <a:ext cx="1035000" cy="23724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5" name="Ink 24">
                <a:extLst>
                  <a:ext uri="{FF2B5EF4-FFF2-40B4-BE49-F238E27FC236}">
                    <a16:creationId xmlns:a16="http://schemas.microsoft.com/office/drawing/2014/main" id="{F4FF86A7-FC86-B18B-1970-DD7917168694}"/>
                  </a:ext>
                </a:extLst>
              </p14:cNvPr>
              <p14:cNvContentPartPr/>
              <p14:nvPr/>
            </p14:nvContentPartPr>
            <p14:xfrm>
              <a:off x="8383168" y="3878792"/>
              <a:ext cx="973080" cy="38880"/>
            </p14:xfrm>
          </p:contentPart>
        </mc:Choice>
        <mc:Fallback xmlns="">
          <p:pic>
            <p:nvPicPr>
              <p:cNvPr id="25" name="Ink 24">
                <a:extLst>
                  <a:ext uri="{FF2B5EF4-FFF2-40B4-BE49-F238E27FC236}">
                    <a16:creationId xmlns:a16="http://schemas.microsoft.com/office/drawing/2014/main" id="{F4FF86A7-FC86-B18B-1970-DD7917168694}"/>
                  </a:ext>
                </a:extLst>
              </p:cNvPr>
              <p:cNvPicPr/>
              <p:nvPr/>
            </p:nvPicPr>
            <p:blipFill>
              <a:blip r:embed="rId23"/>
              <a:stretch>
                <a:fillRect/>
              </a:stretch>
            </p:blipFill>
            <p:spPr>
              <a:xfrm>
                <a:off x="8329168" y="3770792"/>
                <a:ext cx="1080720" cy="25452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7" name="Ink 26">
                <a:extLst>
                  <a:ext uri="{FF2B5EF4-FFF2-40B4-BE49-F238E27FC236}">
                    <a16:creationId xmlns:a16="http://schemas.microsoft.com/office/drawing/2014/main" id="{77AA0161-AC2B-CBD6-6838-5E298F895692}"/>
                  </a:ext>
                </a:extLst>
              </p14:cNvPr>
              <p14:cNvContentPartPr/>
              <p14:nvPr/>
            </p14:nvContentPartPr>
            <p14:xfrm>
              <a:off x="8518168" y="4138712"/>
              <a:ext cx="809280" cy="720"/>
            </p14:xfrm>
          </p:contentPart>
        </mc:Choice>
        <mc:Fallback xmlns="">
          <p:pic>
            <p:nvPicPr>
              <p:cNvPr id="27" name="Ink 26">
                <a:extLst>
                  <a:ext uri="{FF2B5EF4-FFF2-40B4-BE49-F238E27FC236}">
                    <a16:creationId xmlns:a16="http://schemas.microsoft.com/office/drawing/2014/main" id="{77AA0161-AC2B-CBD6-6838-5E298F895692}"/>
                  </a:ext>
                </a:extLst>
              </p:cNvPr>
              <p:cNvPicPr/>
              <p:nvPr/>
            </p:nvPicPr>
            <p:blipFill>
              <a:blip r:embed="rId25"/>
              <a:stretch>
                <a:fillRect/>
              </a:stretch>
            </p:blipFill>
            <p:spPr>
              <a:xfrm>
                <a:off x="8464168" y="3922712"/>
                <a:ext cx="916920"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8" name="Ink 27">
                <a:extLst>
                  <a:ext uri="{FF2B5EF4-FFF2-40B4-BE49-F238E27FC236}">
                    <a16:creationId xmlns:a16="http://schemas.microsoft.com/office/drawing/2014/main" id="{4E7C225A-791B-4561-9A96-E53DF4C4E302}"/>
                  </a:ext>
                </a:extLst>
              </p14:cNvPr>
              <p14:cNvContentPartPr/>
              <p14:nvPr/>
            </p14:nvContentPartPr>
            <p14:xfrm>
              <a:off x="8537608" y="4283072"/>
              <a:ext cx="713880" cy="39600"/>
            </p14:xfrm>
          </p:contentPart>
        </mc:Choice>
        <mc:Fallback xmlns="">
          <p:pic>
            <p:nvPicPr>
              <p:cNvPr id="28" name="Ink 27">
                <a:extLst>
                  <a:ext uri="{FF2B5EF4-FFF2-40B4-BE49-F238E27FC236}">
                    <a16:creationId xmlns:a16="http://schemas.microsoft.com/office/drawing/2014/main" id="{4E7C225A-791B-4561-9A96-E53DF4C4E302}"/>
                  </a:ext>
                </a:extLst>
              </p:cNvPr>
              <p:cNvPicPr/>
              <p:nvPr/>
            </p:nvPicPr>
            <p:blipFill>
              <a:blip r:embed="rId27"/>
              <a:stretch>
                <a:fillRect/>
              </a:stretch>
            </p:blipFill>
            <p:spPr>
              <a:xfrm>
                <a:off x="8483608" y="4175072"/>
                <a:ext cx="821520" cy="25524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9" name="Ink 28">
                <a:extLst>
                  <a:ext uri="{FF2B5EF4-FFF2-40B4-BE49-F238E27FC236}">
                    <a16:creationId xmlns:a16="http://schemas.microsoft.com/office/drawing/2014/main" id="{AE2CF737-F542-05A5-3148-D8C69D73A734}"/>
                  </a:ext>
                </a:extLst>
              </p14:cNvPr>
              <p14:cNvContentPartPr/>
              <p14:nvPr/>
            </p14:nvContentPartPr>
            <p14:xfrm>
              <a:off x="8643448" y="3964832"/>
              <a:ext cx="678600" cy="48960"/>
            </p14:xfrm>
          </p:contentPart>
        </mc:Choice>
        <mc:Fallback xmlns="">
          <p:pic>
            <p:nvPicPr>
              <p:cNvPr id="29" name="Ink 28">
                <a:extLst>
                  <a:ext uri="{FF2B5EF4-FFF2-40B4-BE49-F238E27FC236}">
                    <a16:creationId xmlns:a16="http://schemas.microsoft.com/office/drawing/2014/main" id="{AE2CF737-F542-05A5-3148-D8C69D73A734}"/>
                  </a:ext>
                </a:extLst>
              </p:cNvPr>
              <p:cNvPicPr/>
              <p:nvPr/>
            </p:nvPicPr>
            <p:blipFill>
              <a:blip r:embed="rId29"/>
              <a:stretch>
                <a:fillRect/>
              </a:stretch>
            </p:blipFill>
            <p:spPr>
              <a:xfrm>
                <a:off x="8589448" y="3856832"/>
                <a:ext cx="786240" cy="264600"/>
              </a:xfrm>
              <a:prstGeom prst="rect">
                <a:avLst/>
              </a:prstGeom>
            </p:spPr>
          </p:pic>
        </mc:Fallback>
      </mc:AlternateContent>
    </p:spTree>
    <p:extLst>
      <p:ext uri="{BB962C8B-B14F-4D97-AF65-F5344CB8AC3E}">
        <p14:creationId xmlns:p14="http://schemas.microsoft.com/office/powerpoint/2010/main" val="387190834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3DB2B-885A-0E5B-E0F3-E689EB34019A}"/>
            </a:ext>
          </a:extLst>
        </p:cNvPr>
        <p:cNvGrpSpPr/>
        <p:nvPr/>
      </p:nvGrpSpPr>
      <p:grpSpPr>
        <a:xfrm>
          <a:off x="0" y="0"/>
          <a:ext cx="0" cy="0"/>
          <a:chOff x="0" y="0"/>
          <a:chExt cx="0" cy="0"/>
        </a:xfrm>
      </p:grpSpPr>
      <p:sp>
        <p:nvSpPr>
          <p:cNvPr id="7" name="Title 7">
            <a:extLst>
              <a:ext uri="{FF2B5EF4-FFF2-40B4-BE49-F238E27FC236}">
                <a16:creationId xmlns:a16="http://schemas.microsoft.com/office/drawing/2014/main" id="{81F9E854-C849-28CC-107B-81A9D28D6F5F}"/>
              </a:ext>
            </a:extLst>
          </p:cNvPr>
          <p:cNvSpPr>
            <a:spLocks noGrp="1"/>
          </p:cNvSpPr>
          <p:nvPr>
            <p:ph type="title"/>
          </p:nvPr>
        </p:nvSpPr>
        <p:spPr>
          <a:xfrm>
            <a:off x="0" y="0"/>
            <a:ext cx="12192000" cy="914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fontScale="90000"/>
          </a:bodyPr>
          <a:lstStyle/>
          <a:p>
            <a:pPr algn="l"/>
            <a:r>
              <a:rPr lang="en-US" sz="2400" b="1" dirty="0">
                <a:latin typeface="+mj-lt"/>
                <a:cs typeface="+mj-cs"/>
              </a:rPr>
              <a:t>EPA Fraud in water system Science and Analysis  </a:t>
            </a:r>
            <a:r>
              <a:rPr lang="en-US" sz="2400" b="1" dirty="0">
                <a:solidFill>
                  <a:srgbClr val="00B050"/>
                </a:solidFill>
                <a:latin typeface="+mj-lt"/>
              </a:rPr>
              <a:t>Metallic</a:t>
            </a:r>
            <a:r>
              <a:rPr lang="en-US" sz="2400" b="1" dirty="0">
                <a:latin typeface="+mj-lt"/>
              </a:rPr>
              <a:t> and </a:t>
            </a:r>
            <a:r>
              <a:rPr lang="en-US" sz="2400" b="1" dirty="0">
                <a:solidFill>
                  <a:srgbClr val="FF0000"/>
                </a:solidFill>
                <a:latin typeface="+mj-lt"/>
              </a:rPr>
              <a:t>Ionic</a:t>
            </a:r>
            <a:r>
              <a:rPr lang="en-US" sz="2400" b="1" dirty="0">
                <a:latin typeface="+mj-lt"/>
              </a:rPr>
              <a:t> </a:t>
            </a:r>
            <a:r>
              <a:rPr lang="en-US" sz="2800" b="1" dirty="0">
                <a:latin typeface="+mj-lt"/>
              </a:rPr>
              <a:t>Lead </a:t>
            </a:r>
            <a:r>
              <a:rPr lang="en-US" sz="2400" b="1" dirty="0">
                <a:latin typeface="+mj-lt"/>
              </a:rPr>
              <a:t>in our water supply, in the</a:t>
            </a:r>
            <a:br>
              <a:rPr lang="en-US" sz="2400" b="1" dirty="0">
                <a:latin typeface="+mj-lt"/>
              </a:rPr>
            </a:br>
            <a:r>
              <a:rPr lang="en-US" sz="2400" b="1" dirty="0">
                <a:solidFill>
                  <a:srgbClr val="FF0000"/>
                </a:solidFill>
                <a:latin typeface="+mj-lt"/>
              </a:rPr>
              <a:t>United</a:t>
            </a:r>
            <a:r>
              <a:rPr lang="en-US" sz="2400" b="1" dirty="0">
                <a:latin typeface="+mj-lt"/>
              </a:rPr>
              <a:t> </a:t>
            </a:r>
            <a:r>
              <a:rPr lang="en-US" sz="2400" b="1" dirty="0">
                <a:solidFill>
                  <a:schemeClr val="bg1"/>
                </a:solidFill>
                <a:latin typeface="+mj-lt"/>
              </a:rPr>
              <a:t>States</a:t>
            </a:r>
            <a:r>
              <a:rPr lang="en-US" sz="2400" b="1" dirty="0">
                <a:latin typeface="+mj-lt"/>
              </a:rPr>
              <a:t> of </a:t>
            </a:r>
            <a:r>
              <a:rPr lang="en-US" sz="2400" b="1" dirty="0">
                <a:solidFill>
                  <a:srgbClr val="002060"/>
                </a:solidFill>
                <a:latin typeface="+mj-lt"/>
              </a:rPr>
              <a:t>America		</a:t>
            </a:r>
            <a:r>
              <a:rPr lang="en-US" sz="2400" b="1" dirty="0">
                <a:solidFill>
                  <a:srgbClr val="FF0000"/>
                </a:solidFill>
                <a:latin typeface="+mj-lt"/>
              </a:rPr>
              <a:t>Mayor Duggan and City </a:t>
            </a:r>
            <a:r>
              <a:rPr lang="en-US" sz="2400" b="1" dirty="0" err="1">
                <a:solidFill>
                  <a:srgbClr val="FF0000"/>
                </a:solidFill>
                <a:latin typeface="+mj-lt"/>
              </a:rPr>
              <a:t>Administater</a:t>
            </a:r>
            <a:r>
              <a:rPr lang="en-US" sz="2400" b="1" dirty="0">
                <a:solidFill>
                  <a:srgbClr val="FF0000"/>
                </a:solidFill>
                <a:latin typeface="+mj-lt"/>
              </a:rPr>
              <a:t> Jason Sergeant</a:t>
            </a:r>
            <a:br>
              <a:rPr lang="en-US" sz="2400" b="1" dirty="0">
                <a:latin typeface="+mj-lt"/>
              </a:rPr>
            </a:br>
            <a:endParaRPr lang="en-US" sz="2400" b="1" dirty="0">
              <a:latin typeface="+mj-lt"/>
              <a:cs typeface="+mj-cs"/>
            </a:endParaRPr>
          </a:p>
        </p:txBody>
      </p:sp>
      <p:grpSp>
        <p:nvGrpSpPr>
          <p:cNvPr id="6" name="Group 5">
            <a:extLst>
              <a:ext uri="{FF2B5EF4-FFF2-40B4-BE49-F238E27FC236}">
                <a16:creationId xmlns:a16="http://schemas.microsoft.com/office/drawing/2014/main" id="{9A68F2F1-EAE8-E89B-77C1-E760EA1C5275}"/>
              </a:ext>
            </a:extLst>
          </p:cNvPr>
          <p:cNvGrpSpPr/>
          <p:nvPr/>
        </p:nvGrpSpPr>
        <p:grpSpPr>
          <a:xfrm>
            <a:off x="-12700" y="789262"/>
            <a:ext cx="10834610" cy="6068738"/>
            <a:chOff x="-12700" y="789262"/>
            <a:chExt cx="10834610" cy="6068738"/>
          </a:xfrm>
        </p:grpSpPr>
        <p:pic>
          <p:nvPicPr>
            <p:cNvPr id="3" name="Picture 2">
              <a:extLst>
                <a:ext uri="{FF2B5EF4-FFF2-40B4-BE49-F238E27FC236}">
                  <a16:creationId xmlns:a16="http://schemas.microsoft.com/office/drawing/2014/main" id="{73270DE6-E6D4-F78B-ACF0-8713434CB551}"/>
                </a:ext>
              </a:extLst>
            </p:cNvPr>
            <p:cNvPicPr>
              <a:picLocks noChangeAspect="1"/>
            </p:cNvPicPr>
            <p:nvPr/>
          </p:nvPicPr>
          <p:blipFill>
            <a:blip r:embed="rId3"/>
            <a:stretch>
              <a:fillRect/>
            </a:stretch>
          </p:blipFill>
          <p:spPr>
            <a:xfrm>
              <a:off x="-12700" y="789262"/>
              <a:ext cx="4660900" cy="6068738"/>
            </a:xfrm>
            <a:prstGeom prst="rect">
              <a:avLst/>
            </a:prstGeom>
          </p:spPr>
        </p:pic>
        <p:pic>
          <p:nvPicPr>
            <p:cNvPr id="4" name="Picture 3">
              <a:extLst>
                <a:ext uri="{FF2B5EF4-FFF2-40B4-BE49-F238E27FC236}">
                  <a16:creationId xmlns:a16="http://schemas.microsoft.com/office/drawing/2014/main" id="{E225F6A7-9E3A-B97A-7CAF-27C0519B071D}"/>
                </a:ext>
              </a:extLst>
            </p:cNvPr>
            <p:cNvPicPr>
              <a:picLocks noChangeAspect="1"/>
            </p:cNvPicPr>
            <p:nvPr/>
          </p:nvPicPr>
          <p:blipFill>
            <a:blip r:embed="rId4"/>
            <a:stretch>
              <a:fillRect/>
            </a:stretch>
          </p:blipFill>
          <p:spPr>
            <a:xfrm>
              <a:off x="5562600" y="927100"/>
              <a:ext cx="5259310" cy="2224598"/>
            </a:xfrm>
            <a:prstGeom prst="rect">
              <a:avLst/>
            </a:prstGeom>
          </p:spPr>
        </p:pic>
        <p:pic>
          <p:nvPicPr>
            <p:cNvPr id="5" name="Picture 4">
              <a:extLst>
                <a:ext uri="{FF2B5EF4-FFF2-40B4-BE49-F238E27FC236}">
                  <a16:creationId xmlns:a16="http://schemas.microsoft.com/office/drawing/2014/main" id="{78828339-1044-8F09-31B3-86D9F053A9F4}"/>
                </a:ext>
              </a:extLst>
            </p:cNvPr>
            <p:cNvPicPr>
              <a:picLocks noChangeAspect="1"/>
            </p:cNvPicPr>
            <p:nvPr/>
          </p:nvPicPr>
          <p:blipFill>
            <a:blip r:embed="rId5"/>
            <a:stretch>
              <a:fillRect/>
            </a:stretch>
          </p:blipFill>
          <p:spPr>
            <a:xfrm>
              <a:off x="5562600" y="3151698"/>
              <a:ext cx="2595660" cy="3706302"/>
            </a:xfrm>
            <a:prstGeom prst="rect">
              <a:avLst/>
            </a:prstGeom>
          </p:spPr>
        </p:pic>
      </p:grpSp>
    </p:spTree>
    <p:extLst>
      <p:ext uri="{BB962C8B-B14F-4D97-AF65-F5344CB8AC3E}">
        <p14:creationId xmlns:p14="http://schemas.microsoft.com/office/powerpoint/2010/main" val="105541722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AE8ED7-8A4D-A6F1-9453-0C822BE63F22}"/>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CB9A47FD-71FF-0F38-9E68-D68757FA5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7">
            <a:extLst>
              <a:ext uri="{FF2B5EF4-FFF2-40B4-BE49-F238E27FC236}">
                <a16:creationId xmlns:a16="http://schemas.microsoft.com/office/drawing/2014/main" id="{18F485BC-4AC6-80B5-1143-1D6027911274}"/>
              </a:ext>
            </a:extLst>
          </p:cNvPr>
          <p:cNvSpPr>
            <a:spLocks noGrp="1"/>
          </p:cNvSpPr>
          <p:nvPr>
            <p:ph type="title"/>
          </p:nvPr>
        </p:nvSpPr>
        <p:spPr>
          <a:xfrm>
            <a:off x="0" y="0"/>
            <a:ext cx="12192000" cy="914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fontScale="90000"/>
          </a:bodyPr>
          <a:lstStyle/>
          <a:p>
            <a:pPr algn="l"/>
            <a:r>
              <a:rPr lang="en-US" sz="2400" b="1" dirty="0">
                <a:latin typeface="+mj-lt"/>
                <a:cs typeface="+mj-cs"/>
              </a:rPr>
              <a:t>EPA Fraud in water system Science and Analysis  </a:t>
            </a:r>
            <a:r>
              <a:rPr lang="en-US" sz="2400" b="1" dirty="0">
                <a:solidFill>
                  <a:srgbClr val="00B050"/>
                </a:solidFill>
                <a:latin typeface="+mj-lt"/>
              </a:rPr>
              <a:t>Metallic</a:t>
            </a:r>
            <a:r>
              <a:rPr lang="en-US" sz="2400" b="1" dirty="0">
                <a:latin typeface="+mj-lt"/>
              </a:rPr>
              <a:t> and </a:t>
            </a:r>
            <a:r>
              <a:rPr lang="en-US" sz="2400" b="1" dirty="0">
                <a:solidFill>
                  <a:srgbClr val="FF0000"/>
                </a:solidFill>
                <a:latin typeface="+mj-lt"/>
              </a:rPr>
              <a:t>Ionic</a:t>
            </a:r>
            <a:r>
              <a:rPr lang="en-US" sz="2400" b="1" dirty="0">
                <a:latin typeface="+mj-lt"/>
              </a:rPr>
              <a:t> </a:t>
            </a:r>
            <a:r>
              <a:rPr lang="en-US" sz="2800" b="1" dirty="0">
                <a:latin typeface="+mj-lt"/>
              </a:rPr>
              <a:t>Lead </a:t>
            </a:r>
            <a:r>
              <a:rPr lang="en-US" sz="2400" b="1" dirty="0">
                <a:latin typeface="+mj-lt"/>
              </a:rPr>
              <a:t>in our water supply, in the</a:t>
            </a:r>
            <a:br>
              <a:rPr lang="en-US" sz="2400" b="1" dirty="0">
                <a:latin typeface="+mj-lt"/>
              </a:rPr>
            </a:br>
            <a:r>
              <a:rPr lang="en-US" sz="2400" b="1" dirty="0">
                <a:solidFill>
                  <a:srgbClr val="FF0000"/>
                </a:solidFill>
                <a:latin typeface="+mj-lt"/>
              </a:rPr>
              <a:t>United</a:t>
            </a:r>
            <a:r>
              <a:rPr lang="en-US" sz="2400" b="1" dirty="0">
                <a:latin typeface="+mj-lt"/>
              </a:rPr>
              <a:t> </a:t>
            </a:r>
            <a:r>
              <a:rPr lang="en-US" sz="2400" b="1" dirty="0">
                <a:solidFill>
                  <a:schemeClr val="bg1"/>
                </a:solidFill>
                <a:latin typeface="+mj-lt"/>
              </a:rPr>
              <a:t>States</a:t>
            </a:r>
            <a:r>
              <a:rPr lang="en-US" sz="2400" b="1" dirty="0">
                <a:latin typeface="+mj-lt"/>
              </a:rPr>
              <a:t> of </a:t>
            </a:r>
            <a:r>
              <a:rPr lang="en-US" sz="2400" b="1" dirty="0">
                <a:solidFill>
                  <a:srgbClr val="002060"/>
                </a:solidFill>
                <a:latin typeface="+mj-lt"/>
              </a:rPr>
              <a:t>America 		Last Slide</a:t>
            </a:r>
            <a:br>
              <a:rPr lang="en-US" sz="2400" b="1" dirty="0">
                <a:latin typeface="+mj-lt"/>
              </a:rPr>
            </a:br>
            <a:endParaRPr lang="en-US" sz="2400" b="1" dirty="0">
              <a:latin typeface="+mj-lt"/>
              <a:cs typeface="+mj-cs"/>
            </a:endParaRPr>
          </a:p>
        </p:txBody>
      </p:sp>
      <p:sp>
        <p:nvSpPr>
          <p:cNvPr id="2" name="TextBox 1">
            <a:extLst>
              <a:ext uri="{FF2B5EF4-FFF2-40B4-BE49-F238E27FC236}">
                <a16:creationId xmlns:a16="http://schemas.microsoft.com/office/drawing/2014/main" id="{A2F1E538-B272-2B50-C99C-750EA00A9825}"/>
              </a:ext>
            </a:extLst>
          </p:cNvPr>
          <p:cNvSpPr txBox="1"/>
          <p:nvPr/>
        </p:nvSpPr>
        <p:spPr>
          <a:xfrm>
            <a:off x="9625" y="838200"/>
            <a:ext cx="11963400" cy="6463308"/>
          </a:xfrm>
          <a:prstGeom prst="rect">
            <a:avLst/>
          </a:prstGeom>
          <a:noFill/>
        </p:spPr>
        <p:txBody>
          <a:bodyPr wrap="square" rtlCol="0">
            <a:spAutoFit/>
          </a:bodyPr>
          <a:lstStyle/>
          <a:p>
            <a:r>
              <a:rPr lang="en-US" dirty="0"/>
              <a:t>Please keep in mind:</a:t>
            </a:r>
          </a:p>
          <a:p>
            <a:endParaRPr lang="en-US" dirty="0"/>
          </a:p>
          <a:p>
            <a:r>
              <a:rPr lang="en-US" dirty="0"/>
              <a:t>I’ve never contested with government before.  I’m not an activist.</a:t>
            </a:r>
          </a:p>
          <a:p>
            <a:endParaRPr lang="en-US" dirty="0"/>
          </a:p>
          <a:p>
            <a:r>
              <a:rPr lang="en-US" dirty="0"/>
              <a:t>These slides were done after having been denied (Mayor Diane Duggan) the chance to present information that is greatly important to this City/State/Federal government.</a:t>
            </a:r>
          </a:p>
          <a:p>
            <a:endParaRPr lang="en-US" dirty="0"/>
          </a:p>
          <a:p>
            <a:r>
              <a:rPr lang="en-US" dirty="0"/>
              <a:t>This is information that I’ve worked very hard to:</a:t>
            </a:r>
          </a:p>
          <a:p>
            <a:r>
              <a:rPr lang="en-US" dirty="0"/>
              <a:t>	Research/Understand the background science</a:t>
            </a:r>
          </a:p>
          <a:p>
            <a:r>
              <a:rPr lang="en-US" dirty="0"/>
              <a:t>	Research/Understand the agencies and Civics behind the effort/initiative</a:t>
            </a:r>
          </a:p>
          <a:p>
            <a:r>
              <a:rPr lang="en-US" dirty="0"/>
              <a:t>	Collate and organize the information</a:t>
            </a:r>
          </a:p>
          <a:p>
            <a:r>
              <a:rPr lang="en-US" dirty="0"/>
              <a:t>	Cross referencing between organizations</a:t>
            </a:r>
          </a:p>
          <a:p>
            <a:endParaRPr lang="en-US" dirty="0"/>
          </a:p>
          <a:p>
            <a:r>
              <a:rPr lang="en-US" dirty="0"/>
              <a:t>I don’t wish to embarrass, or hurt people.  I just can’t see a path forward for our City, when the people instrumental in running it are liars.  They are people who intentionally hurt those they are supposed to govern.  </a:t>
            </a:r>
          </a:p>
          <a:p>
            <a:endParaRPr lang="en-US" dirty="0"/>
          </a:p>
          <a:p>
            <a:r>
              <a:rPr lang="en-US" b="1" dirty="0"/>
              <a:t>Again, Federal Government, can you please help us?</a:t>
            </a:r>
          </a:p>
          <a:p>
            <a:endParaRPr lang="en-US" dirty="0"/>
          </a:p>
          <a:p>
            <a:r>
              <a:rPr lang="en-US" dirty="0"/>
              <a:t>	With kind regard,</a:t>
            </a:r>
          </a:p>
          <a:p>
            <a:endParaRPr lang="en-US" dirty="0"/>
          </a:p>
          <a:p>
            <a:r>
              <a:rPr lang="en-US" dirty="0"/>
              <a:t>	John Brandon</a:t>
            </a:r>
          </a:p>
          <a:p>
            <a:endParaRPr lang="en-US" dirty="0"/>
          </a:p>
          <a:p>
            <a:endParaRPr lang="en-US" dirty="0"/>
          </a:p>
        </p:txBody>
      </p:sp>
    </p:spTree>
    <p:extLst>
      <p:ext uri="{BB962C8B-B14F-4D97-AF65-F5344CB8AC3E}">
        <p14:creationId xmlns:p14="http://schemas.microsoft.com/office/powerpoint/2010/main" val="288178347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BC1873-C852-E55C-D99D-233107DA052E}"/>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6C613C80-F5B3-D21A-550C-5DB61E57C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7">
            <a:extLst>
              <a:ext uri="{FF2B5EF4-FFF2-40B4-BE49-F238E27FC236}">
                <a16:creationId xmlns:a16="http://schemas.microsoft.com/office/drawing/2014/main" id="{6980B19F-3599-91D5-F760-F836416AFB0E}"/>
              </a:ext>
            </a:extLst>
          </p:cNvPr>
          <p:cNvSpPr>
            <a:spLocks noGrp="1"/>
          </p:cNvSpPr>
          <p:nvPr>
            <p:ph type="title"/>
          </p:nvPr>
        </p:nvSpPr>
        <p:spPr>
          <a:xfrm>
            <a:off x="0" y="0"/>
            <a:ext cx="12192000" cy="914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fontScale="90000"/>
          </a:bodyPr>
          <a:lstStyle/>
          <a:p>
            <a:pPr algn="l"/>
            <a:r>
              <a:rPr lang="en-US" sz="2400" b="1" dirty="0">
                <a:latin typeface="+mj-lt"/>
                <a:cs typeface="+mj-cs"/>
              </a:rPr>
              <a:t>EPA Fraud in water system Science and Analysis  </a:t>
            </a:r>
            <a:r>
              <a:rPr lang="en-US" sz="2400" b="1" dirty="0">
                <a:solidFill>
                  <a:srgbClr val="00B050"/>
                </a:solidFill>
                <a:latin typeface="+mj-lt"/>
              </a:rPr>
              <a:t>Metallic</a:t>
            </a:r>
            <a:r>
              <a:rPr lang="en-US" sz="2400" b="1" dirty="0">
                <a:latin typeface="+mj-lt"/>
              </a:rPr>
              <a:t> and </a:t>
            </a:r>
            <a:r>
              <a:rPr lang="en-US" sz="2400" b="1" dirty="0">
                <a:solidFill>
                  <a:srgbClr val="FF0000"/>
                </a:solidFill>
                <a:latin typeface="+mj-lt"/>
              </a:rPr>
              <a:t>Ionic</a:t>
            </a:r>
            <a:r>
              <a:rPr lang="en-US" sz="2400" b="1" dirty="0">
                <a:latin typeface="+mj-lt"/>
              </a:rPr>
              <a:t> </a:t>
            </a:r>
            <a:r>
              <a:rPr lang="en-US" sz="2800" b="1" dirty="0">
                <a:latin typeface="+mj-lt"/>
              </a:rPr>
              <a:t>Lead </a:t>
            </a:r>
            <a:r>
              <a:rPr lang="en-US" sz="2400" b="1" dirty="0">
                <a:latin typeface="+mj-lt"/>
              </a:rPr>
              <a:t>in our water supply, in the</a:t>
            </a:r>
            <a:br>
              <a:rPr lang="en-US" sz="2400" b="1" dirty="0">
                <a:latin typeface="+mj-lt"/>
              </a:rPr>
            </a:br>
            <a:r>
              <a:rPr lang="en-US" sz="2400" b="1" dirty="0">
                <a:solidFill>
                  <a:srgbClr val="FF0000"/>
                </a:solidFill>
                <a:latin typeface="+mj-lt"/>
              </a:rPr>
              <a:t>United</a:t>
            </a:r>
            <a:r>
              <a:rPr lang="en-US" sz="2400" b="1" dirty="0">
                <a:latin typeface="+mj-lt"/>
              </a:rPr>
              <a:t> </a:t>
            </a:r>
            <a:r>
              <a:rPr lang="en-US" sz="2400" b="1" dirty="0">
                <a:solidFill>
                  <a:schemeClr val="bg1"/>
                </a:solidFill>
                <a:latin typeface="+mj-lt"/>
              </a:rPr>
              <a:t>States</a:t>
            </a:r>
            <a:r>
              <a:rPr lang="en-US" sz="2400" b="1" dirty="0">
                <a:latin typeface="+mj-lt"/>
              </a:rPr>
              <a:t> of </a:t>
            </a:r>
            <a:r>
              <a:rPr lang="en-US" sz="2400" b="1" dirty="0">
                <a:solidFill>
                  <a:srgbClr val="002060"/>
                </a:solidFill>
                <a:latin typeface="+mj-lt"/>
              </a:rPr>
              <a:t>America</a:t>
            </a:r>
            <a:br>
              <a:rPr lang="en-US" sz="2400" b="1" dirty="0">
                <a:latin typeface="+mj-lt"/>
              </a:rPr>
            </a:br>
            <a:endParaRPr lang="en-US" sz="2400" b="1" dirty="0">
              <a:latin typeface="+mj-lt"/>
              <a:cs typeface="+mj-cs"/>
            </a:endParaRPr>
          </a:p>
        </p:txBody>
      </p:sp>
      <p:cxnSp>
        <p:nvCxnSpPr>
          <p:cNvPr id="4" name="Straight Arrow Connector 3">
            <a:extLst>
              <a:ext uri="{FF2B5EF4-FFF2-40B4-BE49-F238E27FC236}">
                <a16:creationId xmlns:a16="http://schemas.microsoft.com/office/drawing/2014/main" id="{04AD9303-3E97-FD0E-A6DE-5395FA7AC076}"/>
              </a:ext>
            </a:extLst>
          </p:cNvPr>
          <p:cNvCxnSpPr/>
          <p:nvPr/>
        </p:nvCxnSpPr>
        <p:spPr>
          <a:xfrm>
            <a:off x="4343400" y="304800"/>
            <a:ext cx="1600200" cy="304800"/>
          </a:xfrm>
          <a:prstGeom prst="straightConnector1">
            <a:avLst/>
          </a:prstGeom>
          <a:ln w="57150">
            <a:solidFill>
              <a:srgbClr val="FF0000"/>
            </a:solidFill>
            <a:tailEnd type="triangle"/>
          </a:ln>
        </p:spPr>
        <p:style>
          <a:lnRef idx="3">
            <a:schemeClr val="accent4"/>
          </a:lnRef>
          <a:fillRef idx="0">
            <a:schemeClr val="accent4"/>
          </a:fillRef>
          <a:effectRef idx="2">
            <a:schemeClr val="accent4"/>
          </a:effectRef>
          <a:fontRef idx="minor">
            <a:schemeClr val="tx1"/>
          </a:fontRef>
        </p:style>
      </p:cxnSp>
      <p:sp>
        <p:nvSpPr>
          <p:cNvPr id="5" name="TextBox 4">
            <a:extLst>
              <a:ext uri="{FF2B5EF4-FFF2-40B4-BE49-F238E27FC236}">
                <a16:creationId xmlns:a16="http://schemas.microsoft.com/office/drawing/2014/main" id="{98C2330E-67E1-C79C-2ACB-68324C168B2C}"/>
              </a:ext>
            </a:extLst>
          </p:cNvPr>
          <p:cNvSpPr txBox="1"/>
          <p:nvPr/>
        </p:nvSpPr>
        <p:spPr>
          <a:xfrm>
            <a:off x="9829620" y="178612"/>
            <a:ext cx="323880" cy="523220"/>
          </a:xfrm>
          <a:prstGeom prst="rect">
            <a:avLst/>
          </a:prstGeom>
          <a:noFill/>
        </p:spPr>
        <p:txBody>
          <a:bodyPr wrap="square" rtlCol="0">
            <a:spAutoFit/>
          </a:bodyPr>
          <a:lstStyle/>
          <a:p>
            <a:r>
              <a:rPr lang="en-US" sz="2800" b="1" dirty="0"/>
              <a:t>1</a:t>
            </a:r>
          </a:p>
        </p:txBody>
      </p:sp>
      <p:sp>
        <p:nvSpPr>
          <p:cNvPr id="6" name="TextBox 5">
            <a:extLst>
              <a:ext uri="{FF2B5EF4-FFF2-40B4-BE49-F238E27FC236}">
                <a16:creationId xmlns:a16="http://schemas.microsoft.com/office/drawing/2014/main" id="{658D0906-5F41-72BE-75CD-32534EB4B79B}"/>
              </a:ext>
            </a:extLst>
          </p:cNvPr>
          <p:cNvSpPr txBox="1"/>
          <p:nvPr/>
        </p:nvSpPr>
        <p:spPr>
          <a:xfrm>
            <a:off x="9982020" y="331012"/>
            <a:ext cx="323880" cy="523220"/>
          </a:xfrm>
          <a:prstGeom prst="rect">
            <a:avLst/>
          </a:prstGeom>
          <a:noFill/>
        </p:spPr>
        <p:txBody>
          <a:bodyPr wrap="square" rtlCol="0">
            <a:spAutoFit/>
          </a:bodyPr>
          <a:lstStyle/>
          <a:p>
            <a:r>
              <a:rPr lang="en-US" sz="2800" b="1" dirty="0"/>
              <a:t>1</a:t>
            </a:r>
          </a:p>
        </p:txBody>
      </p:sp>
      <p:sp>
        <p:nvSpPr>
          <p:cNvPr id="8" name="TextBox 7">
            <a:extLst>
              <a:ext uri="{FF2B5EF4-FFF2-40B4-BE49-F238E27FC236}">
                <a16:creationId xmlns:a16="http://schemas.microsoft.com/office/drawing/2014/main" id="{2E088543-5156-3334-7ED3-10C33CA8CDF8}"/>
              </a:ext>
            </a:extLst>
          </p:cNvPr>
          <p:cNvSpPr txBox="1"/>
          <p:nvPr/>
        </p:nvSpPr>
        <p:spPr>
          <a:xfrm>
            <a:off x="10134420" y="483412"/>
            <a:ext cx="323880" cy="523220"/>
          </a:xfrm>
          <a:prstGeom prst="rect">
            <a:avLst/>
          </a:prstGeom>
          <a:noFill/>
        </p:spPr>
        <p:txBody>
          <a:bodyPr wrap="square" rtlCol="0">
            <a:spAutoFit/>
          </a:bodyPr>
          <a:lstStyle/>
          <a:p>
            <a:r>
              <a:rPr lang="en-US" sz="2800" b="1" dirty="0"/>
              <a:t>1</a:t>
            </a:r>
          </a:p>
        </p:txBody>
      </p:sp>
      <p:cxnSp>
        <p:nvCxnSpPr>
          <p:cNvPr id="17" name="Straight Arrow Connector 16">
            <a:extLst>
              <a:ext uri="{FF2B5EF4-FFF2-40B4-BE49-F238E27FC236}">
                <a16:creationId xmlns:a16="http://schemas.microsoft.com/office/drawing/2014/main" id="{BD3577EB-8083-B0EA-7FD5-A9F1931A1134}"/>
              </a:ext>
            </a:extLst>
          </p:cNvPr>
          <p:cNvCxnSpPr/>
          <p:nvPr/>
        </p:nvCxnSpPr>
        <p:spPr>
          <a:xfrm>
            <a:off x="4495800" y="457200"/>
            <a:ext cx="1600200" cy="304800"/>
          </a:xfrm>
          <a:prstGeom prst="straightConnector1">
            <a:avLst/>
          </a:prstGeom>
          <a:ln w="57150">
            <a:solidFill>
              <a:srgbClr val="FF0000"/>
            </a:solidFill>
            <a:tailEnd type="triangle"/>
          </a:ln>
        </p:spPr>
        <p:style>
          <a:lnRef idx="3">
            <a:schemeClr val="accent4"/>
          </a:lnRef>
          <a:fillRef idx="0">
            <a:schemeClr val="accent4"/>
          </a:fillRef>
          <a:effectRef idx="2">
            <a:schemeClr val="accent4"/>
          </a:effectRef>
          <a:fontRef idx="minor">
            <a:schemeClr val="tx1"/>
          </a:fontRef>
        </p:style>
      </p:cxnSp>
      <p:cxnSp>
        <p:nvCxnSpPr>
          <p:cNvPr id="18" name="Straight Arrow Connector 17">
            <a:extLst>
              <a:ext uri="{FF2B5EF4-FFF2-40B4-BE49-F238E27FC236}">
                <a16:creationId xmlns:a16="http://schemas.microsoft.com/office/drawing/2014/main" id="{0ADFE4F0-A084-D2D3-C436-DABAE8CF5D1A}"/>
              </a:ext>
            </a:extLst>
          </p:cNvPr>
          <p:cNvCxnSpPr/>
          <p:nvPr/>
        </p:nvCxnSpPr>
        <p:spPr>
          <a:xfrm>
            <a:off x="4648200" y="609600"/>
            <a:ext cx="1600200" cy="304800"/>
          </a:xfrm>
          <a:prstGeom prst="straightConnector1">
            <a:avLst/>
          </a:prstGeom>
          <a:ln w="57150">
            <a:solidFill>
              <a:srgbClr val="FF0000"/>
            </a:solidFill>
            <a:tailEnd type="triangle"/>
          </a:ln>
        </p:spPr>
        <p:style>
          <a:lnRef idx="3">
            <a:schemeClr val="accent4"/>
          </a:lnRef>
          <a:fillRef idx="0">
            <a:schemeClr val="accent4"/>
          </a:fillRef>
          <a:effectRef idx="2">
            <a:schemeClr val="accent4"/>
          </a:effectRef>
          <a:fontRef idx="minor">
            <a:schemeClr val="tx1"/>
          </a:fontRef>
        </p:style>
      </p:cxnSp>
      <p:cxnSp>
        <p:nvCxnSpPr>
          <p:cNvPr id="19" name="Straight Arrow Connector 18">
            <a:extLst>
              <a:ext uri="{FF2B5EF4-FFF2-40B4-BE49-F238E27FC236}">
                <a16:creationId xmlns:a16="http://schemas.microsoft.com/office/drawing/2014/main" id="{4D010169-2BB5-84F5-A48E-FC71C0536C62}"/>
              </a:ext>
            </a:extLst>
          </p:cNvPr>
          <p:cNvCxnSpPr/>
          <p:nvPr/>
        </p:nvCxnSpPr>
        <p:spPr>
          <a:xfrm>
            <a:off x="4800600" y="762000"/>
            <a:ext cx="1600200" cy="304800"/>
          </a:xfrm>
          <a:prstGeom prst="straightConnector1">
            <a:avLst/>
          </a:prstGeom>
          <a:ln w="57150">
            <a:solidFill>
              <a:srgbClr val="FF0000"/>
            </a:solidFill>
            <a:tailEnd type="triangle"/>
          </a:ln>
        </p:spPr>
        <p:style>
          <a:lnRef idx="3">
            <a:schemeClr val="accent4"/>
          </a:lnRef>
          <a:fillRef idx="0">
            <a:schemeClr val="accent4"/>
          </a:fillRef>
          <a:effectRef idx="2">
            <a:schemeClr val="accent4"/>
          </a:effectRef>
          <a:fontRef idx="minor">
            <a:schemeClr val="tx1"/>
          </a:fontRef>
        </p:style>
      </p:cxnSp>
      <p:cxnSp>
        <p:nvCxnSpPr>
          <p:cNvPr id="20" name="Straight Arrow Connector 19">
            <a:extLst>
              <a:ext uri="{FF2B5EF4-FFF2-40B4-BE49-F238E27FC236}">
                <a16:creationId xmlns:a16="http://schemas.microsoft.com/office/drawing/2014/main" id="{1D82CE4C-068D-D62C-3458-BCC962AFA108}"/>
              </a:ext>
            </a:extLst>
          </p:cNvPr>
          <p:cNvCxnSpPr/>
          <p:nvPr/>
        </p:nvCxnSpPr>
        <p:spPr>
          <a:xfrm>
            <a:off x="4953000" y="914400"/>
            <a:ext cx="1600200" cy="304800"/>
          </a:xfrm>
          <a:prstGeom prst="straightConnector1">
            <a:avLst/>
          </a:prstGeom>
          <a:ln w="57150">
            <a:solidFill>
              <a:srgbClr val="FF0000"/>
            </a:solidFill>
            <a:tailEnd type="triangle"/>
          </a:ln>
        </p:spPr>
        <p:style>
          <a:lnRef idx="3">
            <a:schemeClr val="accent4"/>
          </a:lnRef>
          <a:fillRef idx="0">
            <a:schemeClr val="accent4"/>
          </a:fillRef>
          <a:effectRef idx="2">
            <a:schemeClr val="accent4"/>
          </a:effectRef>
          <a:fontRef idx="minor">
            <a:schemeClr val="tx1"/>
          </a:fontRef>
        </p:style>
      </p:cxnSp>
      <p:sp>
        <p:nvSpPr>
          <p:cNvPr id="21" name="TextBox 20">
            <a:extLst>
              <a:ext uri="{FF2B5EF4-FFF2-40B4-BE49-F238E27FC236}">
                <a16:creationId xmlns:a16="http://schemas.microsoft.com/office/drawing/2014/main" id="{815B8709-7984-DEA4-26E6-CFFC2DDE2C06}"/>
              </a:ext>
            </a:extLst>
          </p:cNvPr>
          <p:cNvSpPr txBox="1"/>
          <p:nvPr/>
        </p:nvSpPr>
        <p:spPr>
          <a:xfrm>
            <a:off x="10286820" y="635812"/>
            <a:ext cx="323880" cy="523220"/>
          </a:xfrm>
          <a:prstGeom prst="rect">
            <a:avLst/>
          </a:prstGeom>
          <a:noFill/>
        </p:spPr>
        <p:txBody>
          <a:bodyPr wrap="square" rtlCol="0">
            <a:spAutoFit/>
          </a:bodyPr>
          <a:lstStyle/>
          <a:p>
            <a:r>
              <a:rPr lang="en-US" sz="2800" b="1" dirty="0"/>
              <a:t>1</a:t>
            </a:r>
          </a:p>
        </p:txBody>
      </p:sp>
      <p:sp>
        <p:nvSpPr>
          <p:cNvPr id="22" name="TextBox 21">
            <a:extLst>
              <a:ext uri="{FF2B5EF4-FFF2-40B4-BE49-F238E27FC236}">
                <a16:creationId xmlns:a16="http://schemas.microsoft.com/office/drawing/2014/main" id="{224FA1FD-E7CC-3E0D-5123-9F36559A8DCB}"/>
              </a:ext>
            </a:extLst>
          </p:cNvPr>
          <p:cNvSpPr txBox="1"/>
          <p:nvPr/>
        </p:nvSpPr>
        <p:spPr>
          <a:xfrm>
            <a:off x="10439220" y="788212"/>
            <a:ext cx="323880" cy="523220"/>
          </a:xfrm>
          <a:prstGeom prst="rect">
            <a:avLst/>
          </a:prstGeom>
          <a:noFill/>
        </p:spPr>
        <p:txBody>
          <a:bodyPr wrap="square" rtlCol="0">
            <a:spAutoFit/>
          </a:bodyPr>
          <a:lstStyle/>
          <a:p>
            <a:r>
              <a:rPr lang="en-US" sz="2800" b="1" dirty="0"/>
              <a:t>1</a:t>
            </a:r>
          </a:p>
        </p:txBody>
      </p:sp>
    </p:spTree>
    <p:extLst>
      <p:ext uri="{BB962C8B-B14F-4D97-AF65-F5344CB8AC3E}">
        <p14:creationId xmlns:p14="http://schemas.microsoft.com/office/powerpoint/2010/main" val="397963643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08F0D5-1777-CCD8-A517-FCEDD0D4565B}"/>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DCA5AA92-5B9B-B84B-0C49-B8A0961A2C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7">
            <a:extLst>
              <a:ext uri="{FF2B5EF4-FFF2-40B4-BE49-F238E27FC236}">
                <a16:creationId xmlns:a16="http://schemas.microsoft.com/office/drawing/2014/main" id="{29F664D6-B5DD-20E5-7CF5-BACAC0442A33}"/>
              </a:ext>
            </a:extLst>
          </p:cNvPr>
          <p:cNvSpPr>
            <a:spLocks noGrp="1"/>
          </p:cNvSpPr>
          <p:nvPr>
            <p:ph type="title"/>
          </p:nvPr>
        </p:nvSpPr>
        <p:spPr>
          <a:xfrm>
            <a:off x="0" y="0"/>
            <a:ext cx="12192000" cy="914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fontScale="90000"/>
          </a:bodyPr>
          <a:lstStyle/>
          <a:p>
            <a:pPr algn="l"/>
            <a:r>
              <a:rPr lang="en-US" sz="2400" b="1" dirty="0">
                <a:latin typeface="+mj-lt"/>
                <a:cs typeface="+mj-cs"/>
              </a:rPr>
              <a:t>EPA Fraud in water system Science and Analysis  </a:t>
            </a:r>
            <a:r>
              <a:rPr lang="en-US" sz="2400" b="1" dirty="0">
                <a:solidFill>
                  <a:srgbClr val="00B050"/>
                </a:solidFill>
                <a:latin typeface="+mj-lt"/>
              </a:rPr>
              <a:t>Metallic</a:t>
            </a:r>
            <a:r>
              <a:rPr lang="en-US" sz="2400" b="1" dirty="0">
                <a:latin typeface="+mj-lt"/>
              </a:rPr>
              <a:t> and </a:t>
            </a:r>
            <a:r>
              <a:rPr lang="en-US" sz="2400" b="1" dirty="0">
                <a:solidFill>
                  <a:srgbClr val="FF0000"/>
                </a:solidFill>
                <a:latin typeface="+mj-lt"/>
              </a:rPr>
              <a:t>Ionic</a:t>
            </a:r>
            <a:r>
              <a:rPr lang="en-US" sz="2400" b="1" dirty="0">
                <a:latin typeface="+mj-lt"/>
              </a:rPr>
              <a:t> </a:t>
            </a:r>
            <a:r>
              <a:rPr lang="en-US" sz="2800" b="1" dirty="0">
                <a:latin typeface="+mj-lt"/>
              </a:rPr>
              <a:t>Lead </a:t>
            </a:r>
            <a:r>
              <a:rPr lang="en-US" sz="2400" b="1" dirty="0">
                <a:latin typeface="+mj-lt"/>
              </a:rPr>
              <a:t>in our water supply, in the</a:t>
            </a:r>
            <a:br>
              <a:rPr lang="en-US" sz="2400" b="1" dirty="0">
                <a:latin typeface="+mj-lt"/>
              </a:rPr>
            </a:br>
            <a:r>
              <a:rPr lang="en-US" sz="2400" b="1" dirty="0">
                <a:solidFill>
                  <a:srgbClr val="FF0000"/>
                </a:solidFill>
                <a:latin typeface="+mj-lt"/>
              </a:rPr>
              <a:t>United</a:t>
            </a:r>
            <a:r>
              <a:rPr lang="en-US" sz="2400" b="1" dirty="0">
                <a:latin typeface="+mj-lt"/>
              </a:rPr>
              <a:t> </a:t>
            </a:r>
            <a:r>
              <a:rPr lang="en-US" sz="2400" b="1" dirty="0">
                <a:solidFill>
                  <a:schemeClr val="bg1"/>
                </a:solidFill>
                <a:latin typeface="+mj-lt"/>
              </a:rPr>
              <a:t>States</a:t>
            </a:r>
            <a:r>
              <a:rPr lang="en-US" sz="2400" b="1" dirty="0">
                <a:latin typeface="+mj-lt"/>
              </a:rPr>
              <a:t> of </a:t>
            </a:r>
            <a:r>
              <a:rPr lang="en-US" sz="2400" b="1" dirty="0">
                <a:solidFill>
                  <a:srgbClr val="002060"/>
                </a:solidFill>
                <a:latin typeface="+mj-lt"/>
              </a:rPr>
              <a:t>America</a:t>
            </a:r>
            <a:br>
              <a:rPr lang="en-US" sz="2400" b="1" dirty="0">
                <a:latin typeface="+mj-lt"/>
              </a:rPr>
            </a:br>
            <a:endParaRPr lang="en-US" sz="2400" b="1" dirty="0">
              <a:latin typeface="+mj-lt"/>
              <a:cs typeface="+mj-cs"/>
            </a:endParaRPr>
          </a:p>
        </p:txBody>
      </p:sp>
      <p:cxnSp>
        <p:nvCxnSpPr>
          <p:cNvPr id="4" name="Straight Arrow Connector 3">
            <a:extLst>
              <a:ext uri="{FF2B5EF4-FFF2-40B4-BE49-F238E27FC236}">
                <a16:creationId xmlns:a16="http://schemas.microsoft.com/office/drawing/2014/main" id="{D51DA1C6-0881-B94A-22B6-C6980C2CB74A}"/>
              </a:ext>
            </a:extLst>
          </p:cNvPr>
          <p:cNvCxnSpPr/>
          <p:nvPr/>
        </p:nvCxnSpPr>
        <p:spPr>
          <a:xfrm>
            <a:off x="4343400" y="304800"/>
            <a:ext cx="1600200" cy="304800"/>
          </a:xfrm>
          <a:prstGeom prst="straightConnector1">
            <a:avLst/>
          </a:prstGeom>
          <a:ln w="57150">
            <a:solidFill>
              <a:srgbClr val="FF0000"/>
            </a:solidFill>
            <a:tailEnd type="triangle"/>
          </a:ln>
        </p:spPr>
        <p:style>
          <a:lnRef idx="3">
            <a:schemeClr val="accent4"/>
          </a:lnRef>
          <a:fillRef idx="0">
            <a:schemeClr val="accent4"/>
          </a:fillRef>
          <a:effectRef idx="2">
            <a:schemeClr val="accent4"/>
          </a:effectRef>
          <a:fontRef idx="minor">
            <a:schemeClr val="tx1"/>
          </a:fontRef>
        </p:style>
      </p:cxnSp>
      <p:sp>
        <p:nvSpPr>
          <p:cNvPr id="5" name="TextBox 4">
            <a:extLst>
              <a:ext uri="{FF2B5EF4-FFF2-40B4-BE49-F238E27FC236}">
                <a16:creationId xmlns:a16="http://schemas.microsoft.com/office/drawing/2014/main" id="{45DDC267-AE0E-A8B0-AB09-65F30707853D}"/>
              </a:ext>
            </a:extLst>
          </p:cNvPr>
          <p:cNvSpPr txBox="1"/>
          <p:nvPr/>
        </p:nvSpPr>
        <p:spPr>
          <a:xfrm>
            <a:off x="9829620" y="178612"/>
            <a:ext cx="323880" cy="523220"/>
          </a:xfrm>
          <a:prstGeom prst="rect">
            <a:avLst/>
          </a:prstGeom>
          <a:noFill/>
        </p:spPr>
        <p:txBody>
          <a:bodyPr wrap="square" rtlCol="0">
            <a:spAutoFit/>
          </a:bodyPr>
          <a:lstStyle/>
          <a:p>
            <a:r>
              <a:rPr lang="en-US" sz="2800" b="1" dirty="0"/>
              <a:t>1</a:t>
            </a:r>
          </a:p>
        </p:txBody>
      </p:sp>
      <p:sp>
        <p:nvSpPr>
          <p:cNvPr id="6" name="TextBox 5">
            <a:extLst>
              <a:ext uri="{FF2B5EF4-FFF2-40B4-BE49-F238E27FC236}">
                <a16:creationId xmlns:a16="http://schemas.microsoft.com/office/drawing/2014/main" id="{DA22210A-2AA6-BA65-C393-71B1C31BE7FA}"/>
              </a:ext>
            </a:extLst>
          </p:cNvPr>
          <p:cNvSpPr txBox="1"/>
          <p:nvPr/>
        </p:nvSpPr>
        <p:spPr>
          <a:xfrm>
            <a:off x="9982020" y="331012"/>
            <a:ext cx="323880" cy="523220"/>
          </a:xfrm>
          <a:prstGeom prst="rect">
            <a:avLst/>
          </a:prstGeom>
          <a:noFill/>
        </p:spPr>
        <p:txBody>
          <a:bodyPr wrap="square" rtlCol="0">
            <a:spAutoFit/>
          </a:bodyPr>
          <a:lstStyle/>
          <a:p>
            <a:r>
              <a:rPr lang="en-US" sz="2800" b="1" dirty="0"/>
              <a:t>1</a:t>
            </a:r>
          </a:p>
        </p:txBody>
      </p:sp>
      <p:sp>
        <p:nvSpPr>
          <p:cNvPr id="8" name="TextBox 7">
            <a:extLst>
              <a:ext uri="{FF2B5EF4-FFF2-40B4-BE49-F238E27FC236}">
                <a16:creationId xmlns:a16="http://schemas.microsoft.com/office/drawing/2014/main" id="{A89179DF-2813-785B-E4F7-C0529EB288DB}"/>
              </a:ext>
            </a:extLst>
          </p:cNvPr>
          <p:cNvSpPr txBox="1"/>
          <p:nvPr/>
        </p:nvSpPr>
        <p:spPr>
          <a:xfrm>
            <a:off x="10134420" y="483412"/>
            <a:ext cx="323880" cy="523220"/>
          </a:xfrm>
          <a:prstGeom prst="rect">
            <a:avLst/>
          </a:prstGeom>
          <a:noFill/>
        </p:spPr>
        <p:txBody>
          <a:bodyPr wrap="square" rtlCol="0">
            <a:spAutoFit/>
          </a:bodyPr>
          <a:lstStyle/>
          <a:p>
            <a:r>
              <a:rPr lang="en-US" sz="2800" b="1" dirty="0"/>
              <a:t>1</a:t>
            </a:r>
          </a:p>
        </p:txBody>
      </p:sp>
      <p:cxnSp>
        <p:nvCxnSpPr>
          <p:cNvPr id="17" name="Straight Arrow Connector 16">
            <a:extLst>
              <a:ext uri="{FF2B5EF4-FFF2-40B4-BE49-F238E27FC236}">
                <a16:creationId xmlns:a16="http://schemas.microsoft.com/office/drawing/2014/main" id="{778619F2-D6C6-E821-E019-89D2113B741B}"/>
              </a:ext>
            </a:extLst>
          </p:cNvPr>
          <p:cNvCxnSpPr/>
          <p:nvPr/>
        </p:nvCxnSpPr>
        <p:spPr>
          <a:xfrm>
            <a:off x="4495800" y="457200"/>
            <a:ext cx="1600200" cy="304800"/>
          </a:xfrm>
          <a:prstGeom prst="straightConnector1">
            <a:avLst/>
          </a:prstGeom>
          <a:ln w="57150">
            <a:solidFill>
              <a:srgbClr val="FF0000"/>
            </a:solidFill>
            <a:tailEnd type="triangle"/>
          </a:ln>
        </p:spPr>
        <p:style>
          <a:lnRef idx="3">
            <a:schemeClr val="accent4"/>
          </a:lnRef>
          <a:fillRef idx="0">
            <a:schemeClr val="accent4"/>
          </a:fillRef>
          <a:effectRef idx="2">
            <a:schemeClr val="accent4"/>
          </a:effectRef>
          <a:fontRef idx="minor">
            <a:schemeClr val="tx1"/>
          </a:fontRef>
        </p:style>
      </p:cxnSp>
      <p:cxnSp>
        <p:nvCxnSpPr>
          <p:cNvPr id="18" name="Straight Arrow Connector 17">
            <a:extLst>
              <a:ext uri="{FF2B5EF4-FFF2-40B4-BE49-F238E27FC236}">
                <a16:creationId xmlns:a16="http://schemas.microsoft.com/office/drawing/2014/main" id="{043F0C82-79AC-0BF5-C913-8CCE0411756E}"/>
              </a:ext>
            </a:extLst>
          </p:cNvPr>
          <p:cNvCxnSpPr/>
          <p:nvPr/>
        </p:nvCxnSpPr>
        <p:spPr>
          <a:xfrm>
            <a:off x="4648200" y="609600"/>
            <a:ext cx="1600200" cy="304800"/>
          </a:xfrm>
          <a:prstGeom prst="straightConnector1">
            <a:avLst/>
          </a:prstGeom>
          <a:ln w="57150">
            <a:solidFill>
              <a:srgbClr val="FF0000"/>
            </a:solidFill>
            <a:tailEnd type="triangle"/>
          </a:ln>
        </p:spPr>
        <p:style>
          <a:lnRef idx="3">
            <a:schemeClr val="accent4"/>
          </a:lnRef>
          <a:fillRef idx="0">
            <a:schemeClr val="accent4"/>
          </a:fillRef>
          <a:effectRef idx="2">
            <a:schemeClr val="accent4"/>
          </a:effectRef>
          <a:fontRef idx="minor">
            <a:schemeClr val="tx1"/>
          </a:fontRef>
        </p:style>
      </p:cxnSp>
      <p:cxnSp>
        <p:nvCxnSpPr>
          <p:cNvPr id="19" name="Straight Arrow Connector 18">
            <a:extLst>
              <a:ext uri="{FF2B5EF4-FFF2-40B4-BE49-F238E27FC236}">
                <a16:creationId xmlns:a16="http://schemas.microsoft.com/office/drawing/2014/main" id="{1B770166-C06F-EC06-EBCE-B2A85B66B270}"/>
              </a:ext>
            </a:extLst>
          </p:cNvPr>
          <p:cNvCxnSpPr/>
          <p:nvPr/>
        </p:nvCxnSpPr>
        <p:spPr>
          <a:xfrm>
            <a:off x="4800600" y="762000"/>
            <a:ext cx="1600200" cy="304800"/>
          </a:xfrm>
          <a:prstGeom prst="straightConnector1">
            <a:avLst/>
          </a:prstGeom>
          <a:ln w="57150">
            <a:solidFill>
              <a:srgbClr val="FF0000"/>
            </a:solidFill>
            <a:tailEnd type="triangle"/>
          </a:ln>
        </p:spPr>
        <p:style>
          <a:lnRef idx="3">
            <a:schemeClr val="accent4"/>
          </a:lnRef>
          <a:fillRef idx="0">
            <a:schemeClr val="accent4"/>
          </a:fillRef>
          <a:effectRef idx="2">
            <a:schemeClr val="accent4"/>
          </a:effectRef>
          <a:fontRef idx="minor">
            <a:schemeClr val="tx1"/>
          </a:fontRef>
        </p:style>
      </p:cxnSp>
      <p:cxnSp>
        <p:nvCxnSpPr>
          <p:cNvPr id="20" name="Straight Arrow Connector 19">
            <a:extLst>
              <a:ext uri="{FF2B5EF4-FFF2-40B4-BE49-F238E27FC236}">
                <a16:creationId xmlns:a16="http://schemas.microsoft.com/office/drawing/2014/main" id="{3DA8E2F7-6D09-99B1-7041-EC8DC5D2B06A}"/>
              </a:ext>
            </a:extLst>
          </p:cNvPr>
          <p:cNvCxnSpPr/>
          <p:nvPr/>
        </p:nvCxnSpPr>
        <p:spPr>
          <a:xfrm>
            <a:off x="4953000" y="914400"/>
            <a:ext cx="1600200" cy="304800"/>
          </a:xfrm>
          <a:prstGeom prst="straightConnector1">
            <a:avLst/>
          </a:prstGeom>
          <a:ln w="57150">
            <a:solidFill>
              <a:srgbClr val="FF0000"/>
            </a:solidFill>
            <a:tailEnd type="triangle"/>
          </a:ln>
        </p:spPr>
        <p:style>
          <a:lnRef idx="3">
            <a:schemeClr val="accent4"/>
          </a:lnRef>
          <a:fillRef idx="0">
            <a:schemeClr val="accent4"/>
          </a:fillRef>
          <a:effectRef idx="2">
            <a:schemeClr val="accent4"/>
          </a:effectRef>
          <a:fontRef idx="minor">
            <a:schemeClr val="tx1"/>
          </a:fontRef>
        </p:style>
      </p:cxnSp>
      <p:sp>
        <p:nvSpPr>
          <p:cNvPr id="21" name="TextBox 20">
            <a:extLst>
              <a:ext uri="{FF2B5EF4-FFF2-40B4-BE49-F238E27FC236}">
                <a16:creationId xmlns:a16="http://schemas.microsoft.com/office/drawing/2014/main" id="{AE06E42C-65F8-884D-A83E-97205894AC30}"/>
              </a:ext>
            </a:extLst>
          </p:cNvPr>
          <p:cNvSpPr txBox="1"/>
          <p:nvPr/>
        </p:nvSpPr>
        <p:spPr>
          <a:xfrm>
            <a:off x="10286820" y="635812"/>
            <a:ext cx="323880" cy="523220"/>
          </a:xfrm>
          <a:prstGeom prst="rect">
            <a:avLst/>
          </a:prstGeom>
          <a:noFill/>
        </p:spPr>
        <p:txBody>
          <a:bodyPr wrap="square" rtlCol="0">
            <a:spAutoFit/>
          </a:bodyPr>
          <a:lstStyle/>
          <a:p>
            <a:r>
              <a:rPr lang="en-US" sz="2800" b="1" dirty="0"/>
              <a:t>1</a:t>
            </a:r>
          </a:p>
        </p:txBody>
      </p:sp>
      <p:sp>
        <p:nvSpPr>
          <p:cNvPr id="22" name="TextBox 21">
            <a:extLst>
              <a:ext uri="{FF2B5EF4-FFF2-40B4-BE49-F238E27FC236}">
                <a16:creationId xmlns:a16="http://schemas.microsoft.com/office/drawing/2014/main" id="{5D8D0E9E-48F0-DCB0-044D-1956F82BD2A7}"/>
              </a:ext>
            </a:extLst>
          </p:cNvPr>
          <p:cNvSpPr txBox="1"/>
          <p:nvPr/>
        </p:nvSpPr>
        <p:spPr>
          <a:xfrm>
            <a:off x="10439220" y="788212"/>
            <a:ext cx="323880" cy="523220"/>
          </a:xfrm>
          <a:prstGeom prst="rect">
            <a:avLst/>
          </a:prstGeom>
          <a:noFill/>
        </p:spPr>
        <p:txBody>
          <a:bodyPr wrap="square" rtlCol="0">
            <a:spAutoFit/>
          </a:bodyPr>
          <a:lstStyle/>
          <a:p>
            <a:r>
              <a:rPr lang="en-US" sz="2800" b="1" dirty="0"/>
              <a:t>1</a:t>
            </a:r>
          </a:p>
        </p:txBody>
      </p:sp>
    </p:spTree>
    <p:extLst>
      <p:ext uri="{BB962C8B-B14F-4D97-AF65-F5344CB8AC3E}">
        <p14:creationId xmlns:p14="http://schemas.microsoft.com/office/powerpoint/2010/main" val="159930549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F314A3-F460-3AFD-6D1B-F1AA69115A86}"/>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A1779C4A-E5F5-2DAC-1595-38BEE9BA21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7">
            <a:extLst>
              <a:ext uri="{FF2B5EF4-FFF2-40B4-BE49-F238E27FC236}">
                <a16:creationId xmlns:a16="http://schemas.microsoft.com/office/drawing/2014/main" id="{DF8B8703-E9D4-A238-5360-A08E514C3465}"/>
              </a:ext>
            </a:extLst>
          </p:cNvPr>
          <p:cNvSpPr>
            <a:spLocks noGrp="1"/>
          </p:cNvSpPr>
          <p:nvPr>
            <p:ph type="title"/>
          </p:nvPr>
        </p:nvSpPr>
        <p:spPr>
          <a:xfrm>
            <a:off x="0" y="0"/>
            <a:ext cx="12192000" cy="9144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fontScale="90000"/>
          </a:bodyPr>
          <a:lstStyle/>
          <a:p>
            <a:pPr algn="l"/>
            <a:r>
              <a:rPr lang="en-US" sz="2400" b="1" dirty="0">
                <a:latin typeface="+mj-lt"/>
                <a:cs typeface="+mj-cs"/>
              </a:rPr>
              <a:t>EPA Fraud in water system Science and Analysis  </a:t>
            </a:r>
            <a:r>
              <a:rPr lang="en-US" sz="2400" b="1" dirty="0">
                <a:solidFill>
                  <a:srgbClr val="00B050"/>
                </a:solidFill>
                <a:latin typeface="+mj-lt"/>
              </a:rPr>
              <a:t>Metallic</a:t>
            </a:r>
            <a:r>
              <a:rPr lang="en-US" sz="2400" b="1" dirty="0">
                <a:latin typeface="+mj-lt"/>
              </a:rPr>
              <a:t> and </a:t>
            </a:r>
            <a:r>
              <a:rPr lang="en-US" sz="2400" b="1" dirty="0">
                <a:solidFill>
                  <a:srgbClr val="FF0000"/>
                </a:solidFill>
                <a:latin typeface="+mj-lt"/>
              </a:rPr>
              <a:t>Ionic</a:t>
            </a:r>
            <a:r>
              <a:rPr lang="en-US" sz="2400" b="1" dirty="0">
                <a:latin typeface="+mj-lt"/>
              </a:rPr>
              <a:t> </a:t>
            </a:r>
            <a:r>
              <a:rPr lang="en-US" sz="2800" b="1" dirty="0">
                <a:latin typeface="+mj-lt"/>
              </a:rPr>
              <a:t>Lead </a:t>
            </a:r>
            <a:r>
              <a:rPr lang="en-US" sz="2400" b="1" dirty="0">
                <a:latin typeface="+mj-lt"/>
              </a:rPr>
              <a:t>in our water supply, in the</a:t>
            </a:r>
            <a:br>
              <a:rPr lang="en-US" sz="2400" b="1" dirty="0">
                <a:latin typeface="+mj-lt"/>
              </a:rPr>
            </a:br>
            <a:r>
              <a:rPr lang="en-US" sz="2400" b="1" dirty="0">
                <a:solidFill>
                  <a:srgbClr val="FF0000"/>
                </a:solidFill>
                <a:latin typeface="+mj-lt"/>
              </a:rPr>
              <a:t>United</a:t>
            </a:r>
            <a:r>
              <a:rPr lang="en-US" sz="2400" b="1" dirty="0">
                <a:latin typeface="+mj-lt"/>
              </a:rPr>
              <a:t> </a:t>
            </a:r>
            <a:r>
              <a:rPr lang="en-US" sz="2400" b="1" dirty="0">
                <a:solidFill>
                  <a:schemeClr val="bg1"/>
                </a:solidFill>
                <a:latin typeface="+mj-lt"/>
              </a:rPr>
              <a:t>States</a:t>
            </a:r>
            <a:r>
              <a:rPr lang="en-US" sz="2400" b="1" dirty="0">
                <a:latin typeface="+mj-lt"/>
              </a:rPr>
              <a:t> of </a:t>
            </a:r>
            <a:r>
              <a:rPr lang="en-US" sz="2400" b="1" dirty="0">
                <a:solidFill>
                  <a:srgbClr val="002060"/>
                </a:solidFill>
                <a:latin typeface="+mj-lt"/>
              </a:rPr>
              <a:t>America</a:t>
            </a:r>
            <a:br>
              <a:rPr lang="en-US" sz="2400" b="1" dirty="0">
                <a:latin typeface="+mj-lt"/>
              </a:rPr>
            </a:br>
            <a:endParaRPr lang="en-US" sz="2400" b="1" dirty="0">
              <a:latin typeface="+mj-lt"/>
              <a:cs typeface="+mj-cs"/>
            </a:endParaRPr>
          </a:p>
        </p:txBody>
      </p:sp>
    </p:spTree>
    <p:extLst>
      <p:ext uri="{BB962C8B-B14F-4D97-AF65-F5344CB8AC3E}">
        <p14:creationId xmlns:p14="http://schemas.microsoft.com/office/powerpoint/2010/main" val="2671514431"/>
      </p:ext>
    </p:extLst>
  </p:cSld>
  <p:clrMapOvr>
    <a:masterClrMapping/>
  </p:clrMapOvr>
</p:sld>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DA2AD6CC-1CCB-4F2C-A99D-9092AAECB697}">
  <ds:schemaRefs>
    <ds:schemaRef ds:uri="http://schemas.microsoft.com/sharepoint/v3/contenttype/forms"/>
  </ds:schemaRefs>
</ds:datastoreItem>
</file>

<file path=customXml/itemProps2.xml><?xml version="1.0" encoding="utf-8"?>
<ds:datastoreItem xmlns:ds="http://schemas.openxmlformats.org/officeDocument/2006/customXml" ds:itemID="{00D2E569-B13C-4405-B118-CA1C5235FB6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B8FBE5D-D6DE-40DC-AFAE-4EF39A751587}">
  <ds:schemaRefs>
    <ds:schemaRef ds:uri="http://schemas.microsoft.com/office/2006/documentManagement/types"/>
    <ds:schemaRef ds:uri="http://purl.org/dc/elements/1.1/"/>
    <ds:schemaRef ds:uri="http://purl.org/dc/dcmitype/"/>
    <ds:schemaRef ds:uri="http://schemas.microsoft.com/office/infopath/2007/PartnerControls"/>
    <ds:schemaRef ds:uri="http://www.w3.org/XML/1998/namespace"/>
    <ds:schemaRef ds:uri="http://purl.org/dc/terms/"/>
    <ds:schemaRef ds:uri="71af3243-3dd4-4a8d-8c0d-dd76da1f02a5"/>
    <ds:schemaRef ds:uri="http://schemas.openxmlformats.org/package/2006/metadata/core-properties"/>
    <ds:schemaRef ds:uri="16c05727-aa75-4e4a-9b5f-8a80a1165891"/>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TM03457491[[fn=Metropolitan]]</Template>
  <TotalTime>15667</TotalTime>
  <Words>25326</Words>
  <Application>Microsoft Office PowerPoint</Application>
  <PresentationFormat>Widescreen</PresentationFormat>
  <Paragraphs>1521</Paragraphs>
  <Slides>94</Slides>
  <Notes>93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94</vt:i4>
      </vt:variant>
    </vt:vector>
  </HeadingPairs>
  <TitlesOfParts>
    <vt:vector size="104" baseType="lpstr">
      <vt:lpstr>Aptos</vt:lpstr>
      <vt:lpstr>Arial</vt:lpstr>
      <vt:lpstr>Arial Narrow</vt:lpstr>
      <vt:lpstr>Calibri</vt:lpstr>
      <vt:lpstr>Calibri Light</vt:lpstr>
      <vt:lpstr>Google Sans</vt:lpstr>
      <vt:lpstr>Roboto</vt:lpstr>
      <vt:lpstr>Times</vt:lpstr>
      <vt:lpstr>Wingdings</vt:lpstr>
      <vt:lpstr>Metropolitan</vt:lpstr>
      <vt:lpstr>EPA Fraud in water system Science and Analysis</vt:lpstr>
      <vt:lpstr>PowerPoint Presentation</vt:lpstr>
      <vt:lpstr>EPA Fraud in water system Science and Analysis  Metallic and Ionic Lead in our water supply, in the United States of America </vt:lpstr>
      <vt:lpstr>EPA Fraud in water system Science and Analysis  Metallic and Ionic Lead in our water supply, in the United States of America Table of Contents, Continued </vt:lpstr>
      <vt:lpstr>EPA Fraud in water system Science and Analysis  Metallic and Ionic Lead in our water supply, in the United States of America Purpose of this work </vt:lpstr>
      <vt:lpstr>EPA Fraud in water system Science and Analysis  Metallic and Ionic Lead in our water supply, in the United States of America </vt:lpstr>
      <vt:lpstr>EPA Fraud in water system Science and Analysis  Metallic and Ionic Lead in our water supply, in the United States of America    Shell game: Metallic and Ionic Lead  </vt:lpstr>
      <vt:lpstr>EPA Fraud in water system Science and Analysis  Metallic and Ionic Lead in our water supply, in the United States of America    Metallic vs Ionic      EPA  AGREES   FILTRATION  WORKS </vt:lpstr>
      <vt:lpstr>EPA Fraud in water system Science and Analysis  Metallic and Ionic Lead in our water supply, in the United States of America </vt:lpstr>
      <vt:lpstr>EPA Fraud in water system Science and Analysis  Metallic and Ionic Lead in our water supply, in the United States of America Data/Corroboration from MANY different sources</vt:lpstr>
      <vt:lpstr>EPA Fraud in water system Science and Analysis  Metallic and Ionic Lead in our water supply, in the United States of America Environmental  Lead in America, Leaded Gasoline, naturally occurring in Soil </vt:lpstr>
      <vt:lpstr>EPA Fraud in water system Science and Analysis  Metallic and Ionic Lead in our water supply, in the United States of America Environmental  Lead in Wisconsin, Near Madison WI </vt:lpstr>
      <vt:lpstr>EPA Fraud in water system Science and Analysis  Metallic and Ionic Lead in our water supply, in the United States of America Environmental  Lead in Wisconsin        Lead Mining near Madison WI </vt:lpstr>
      <vt:lpstr>EPA Fraud in water system Science and Analysis  Metallic and Ionic Lead in our water supply, in the United States of America    Actions to reduce potential Lead Exposure (EPA) </vt:lpstr>
      <vt:lpstr>EPA Fraud in water system Science and Analysis  Metallic and Ionic Lead in our water supply, in the United States of America Actions to reduce potential Lead Exposure (EPA), Filtration – Economical and effective </vt:lpstr>
      <vt:lpstr>EPA Fraud in water system Science and Analysis  Metallic and Ionic Lead in our water supply, in the United States of America Actions to reduce potential Lead Exposure (EPA) </vt:lpstr>
      <vt:lpstr>EPA Fraud in water system Science and Analysis  Metallic and Ionic Lead in our water supply, in the United States of America  Key points in study: </vt:lpstr>
      <vt:lpstr>EPA Fraud in water system Science and Analysis  Metallic and Ionic Lead in our water supply, in the United States of America   News Segment, aired on Channel 3, Madison WI, 10pm, October 10, 2024      (News 3 Now at Ten: October 10, 2024)   </vt:lpstr>
      <vt:lpstr>EPA Fraud in water system Science and Analysis  Metallic and Ionic Lead in our water supply, in the United States of America Cowardly Moronic Letter (CML)</vt:lpstr>
      <vt:lpstr>EPA Fraud in water system Science and Analysis  Metallic and Ionic Lead in our water supply, in the United States of America Google inquiry: “Are lead and calcium similar?”</vt:lpstr>
      <vt:lpstr>EPA Fraud in water system Science and Analysis  Metallic and Ionic Lead in our water supply, in the United States of America NIE – Newspapers in Education pamphlet</vt:lpstr>
      <vt:lpstr>EPA Fraud in water system Science and Analysis  Metallic and Ionic Lead in our water supply, in the United States of America NIE – Newspapers in Education pamphlet</vt:lpstr>
      <vt:lpstr>EPA Fraud in water system Science and Analysis  Metallic and Ionic Lead in our water supply, in the United States of America NIE – Newspapers in Education pamphlet</vt:lpstr>
      <vt:lpstr>EPA Fraud in water system Science and Analysis  Metallic and Ionic Lead in our water supply, in the United States of America Birds of a feather flock together (Hoffmeister Series)</vt:lpstr>
      <vt:lpstr>EPA Fraud in water system Science and Analysis  Metallic and Ionic Lead in our water supply, in the United States of America </vt:lpstr>
      <vt:lpstr>EPA Fraud in water system Science and Analysis  Metallic and Ionic Lead in our water supply, in the United States of America </vt:lpstr>
      <vt:lpstr>EPA Fraud in water system Science and Analysis  Metallic and Ionic Lead in our water supply, in the United States of America </vt:lpstr>
      <vt:lpstr>EPA Fraud in water system Science and Analysis  Metallic and Ionic Lead in our water supply, in the United States of America Lead and Copper Rule Compliance Sampling</vt:lpstr>
      <vt:lpstr>EPA Fraud in water system Science and Analysis  Metallic and Ionic Lead in our water supply, in the United States of America Lead and Copper Rule Compliance Sampling, Abigail Cantor, Page 3</vt:lpstr>
      <vt:lpstr>EPA Fraud in water system Science and Analysis  Metallic and Ionic Lead in our water supply, in the United States of America Lead and Copper Rule Compliance Sampling, Abigail Cantor, Page 4</vt:lpstr>
      <vt:lpstr>EPA Fraud in water system Science and Analysis  Metallic and Ionic Lead in our water supply, in the United States of America Lead and Copper Rule Compliance Sampling, Abigail Cantor, Page 5</vt:lpstr>
      <vt:lpstr>EPA Fraud in water system Science and Analysis  Metallic and Ionic Lead in our water supply, in the United States of America Lead and Copper Rule Compliance Sampling, Abigail Cantor, Page 6</vt:lpstr>
      <vt:lpstr>EPA Fraud in water system Science and Analysis  Metallic and Ionic Lead in our water supply, in the United States of America Lead and Copper Rule Compliance Sampling, Abigail Cantor, Page 7</vt:lpstr>
      <vt:lpstr>EPA Fraud in water system Science and Analysis  Metallic and Ionic Lead in our water supply, in the United States of America  - Lead and Copper Rule Compliance Sampling, Abigail Cantor, Page 8    Lead levels at time Zero, Madison WI</vt:lpstr>
      <vt:lpstr>EPA Fraud in water system Science and Analysis  Metallic and Ionic Lead in our water supply, in the United States of America  Lead and Copper Rule Compliance Sampling, Abigail Cantor, Page 8  </vt:lpstr>
      <vt:lpstr>EPA Fraud in water system Science and Analysis  Metallic and Ionic Lead in our water supply, in the United States of America  -  Lead and Copper Rule Compliance Sampling, Abigail Cantor, Page 9 </vt:lpstr>
      <vt:lpstr>EPA Fraud in water system Science and Analysis  Metallic and Ionic Lead in our water supply, in the United States of America - America  Lead and Copper Rule Compliance Sampling, Abigail Cantor, Page  9-10 CONCLUSIONS </vt:lpstr>
      <vt:lpstr>EPA Fraud in water system Science and Analysis  Metallic and Ionic Lead in our water supply, in the United States of America </vt:lpstr>
      <vt:lpstr>EPA Fraud in water system Science and Analysis  Metallic and Ionic Lead in our water supply, in the United States of America  PolyPhosphate, Pipe rig, Process Research Solutions  </vt:lpstr>
      <vt:lpstr>EPA Fraud in water system Science and Analysis  Metallic and Ionic Lead in our water supply, in the United States of America  Accumulation of debris, ACP (Amorphous Calcium phosphate) Polyphosphate </vt:lpstr>
      <vt:lpstr>EPA Fraud in water system Science and Analysis  Metallic and Ionic Lead in our water supply, in the United States of America    Shell game: Metallic and Ionic Lead  </vt:lpstr>
      <vt:lpstr>EPA Fraud in water system Science and Analysis  Metallic and Ionic Lead in our water supply, in the United States of America  EPA sampling method for homes in Lead Analysis Aerator heresy, likely culprit for lead levels being high, and intermittent. </vt:lpstr>
      <vt:lpstr>EPA Fraud in water system Science and Analysis  Metallic and Ionic Lead in our water supply, in the United States of America </vt:lpstr>
      <vt:lpstr>EPA Fraud in water system Science and Analysis  Metallic and Ionic Lead in our water supply, in the United States of America </vt:lpstr>
      <vt:lpstr>EPA Fraud in water system Science and Analysis  Metallic and Ionic Lead in our water supply, in the United States of America    Summary </vt:lpstr>
      <vt:lpstr>EPA Fraud in water system Science and Analysis  Metallic and Ionic Lead in our water supply, in the United States of America   Wisconsin Department of Natural resources – Pipe police </vt:lpstr>
      <vt:lpstr>EPA Fraud in water system Science and Analysis  Metallic and Ionic Lead in our water supply, in the United States of America  Wisconsin Department of Natural resources – Pipe police </vt:lpstr>
      <vt:lpstr>EPA Fraud in water system Science and Analysis  Metallic and Ionic Lead in our water supply, in the United States of America  Wisconsin Department of Natural resources – Pipe police </vt:lpstr>
      <vt:lpstr>EPA Fraud in water system Science and Analysis  Metallic and Ionic Lead in our water supply, in the United States of America:  Journal of American Water Works Association    </vt:lpstr>
      <vt:lpstr>EPA Fraud in water system Science and Analysis  Metallic and Ionic Lead in our water supply, in the United States of America Journal of American Water Works Association    Importance of Pipe deposits to Lead and Copper Rule compliance</vt:lpstr>
      <vt:lpstr>EPA Fraud in water system Science and Analysis  Metallic and Ionic Lead in our water supply, in the United States of America: Authors of    “Importance of pipe deposits to Lead and Copper Rule compliance” </vt:lpstr>
      <vt:lpstr>EPA Fraud in water system Science and Analysis  Metallic and Ionic Lead in our water supply, in the United States of America: Authors of    “Importance of pipe deposits to Lead and Copper Rule compliance” </vt:lpstr>
      <vt:lpstr>EPA Fraud in water system Science and Analysis  Metallic and Ionic Lead in our water supply, in the United States of America:  Authors of    “Importance of pipe deposits to Lead and Copper Rule compliance” </vt:lpstr>
      <vt:lpstr>EPA Fraud in water system Science and Analysis  Metallic and Ionic Lead in our water supply, in the United States of America:  Authors of    “Importance of pipe deposits to Lead and Copper Rule compliance” </vt:lpstr>
      <vt:lpstr>EPA Fraud in water system Science and Analysis  Metallic and Ionic Lead in our water supply, in the United States of America:  Authors of    “Importance of pipe deposits to Lead and Copper Rule compliance” </vt:lpstr>
      <vt:lpstr>EPA Fraud in water system Science and Analysis  Metallic and Ionic Lead in our water supply, in the United States of America:  “Importance of pipe deposits to Lead and Copper Rule compliance” Conclusions</vt:lpstr>
      <vt:lpstr>EPA Fraud in water system Science and Analysis  Metallic and Ionic Lead in our water supply, in the United States of America:  “Importance of pipe deposits to Lead and Copper Rule compliance”  Conclusions</vt:lpstr>
      <vt:lpstr>EPA Fraud in water system Science and Analysis  Metallic and Ionic Lead in our water supply, in the United States of America:  “Importance of pipe deposits to Lead and Copper Rule compliance”     Conclusions</vt:lpstr>
      <vt:lpstr>EPA Fraud in water system Science and Analysis  Metallic and Ionic Lead in our water supply, in the United States of America       Recapitulation of Key points in study: Overall conclusions </vt:lpstr>
      <vt:lpstr>EPA Fraud in water system Science and Analysis  Metallic and Ionic Lead in our water supply, in the United States of America    Recapitulation of Key points in study: Overall conclusions </vt:lpstr>
      <vt:lpstr>PowerPoint Presentation</vt:lpstr>
      <vt:lpstr>EPA Fraud in water system Science and Analysis  Metallic and Ionic Lead in our water supply, in the United States of America Sequence of Events in Evansville WI, and documentation      Apr 04, 2024 </vt:lpstr>
      <vt:lpstr>EPA Fraud in water system Science and Analysis  Metallic and Ionic Lead in our water supply, in the United States of America Sequence of Events in Evansville WI,  Cowardly Moronic Letter (Sept. 06, 2024) </vt:lpstr>
      <vt:lpstr>EPA Fraud in water system Science and Analysis  Metallic and Ionic Lead in our water supply, in the United States of America Sequence of Events in Evansville WI, and documentation –  Email to Jason Sergeant, City Administrator  Sept. 16, 2024 </vt:lpstr>
      <vt:lpstr>EPA Fraud in water system Science and Analysis  Metallic and Ionic Lead in our water supply, in the United States of America Sequence of Events in Evansville WI, and documentation –  Email to Jason Sergeant, City Administrator  Sept. 16, 2024 </vt:lpstr>
      <vt:lpstr>EPA Fraud in water system Science and Analysis  Metallic and Ionic Lead in our water supply, in the United States of America Sequence of Events in Evansville WI, and documentation,  Sept 18, Wisconsin Governor’s office, and Public Services Commission, Sept. 18, 2024 </vt:lpstr>
      <vt:lpstr>EPA Fraud in water system Science and Analysis  Metallic and Ionic Lead in our water supply, in the United States of America Sequence of Events in Evansville WI, and documentation   Municipal Services Committee, Sept. 24, 2024 - Cowardly moronic letter = CML</vt:lpstr>
      <vt:lpstr>EPA Fraud in water system Science and Analysis  Metallic and Ionic Lead in our water supply, in the United States of America Sequence of Events in Evansville WI, and documentation  Oct 10, 2024 Oct. 10 meeting with Town and Country Engineering</vt:lpstr>
      <vt:lpstr>EPA Fraud in water system Science and Analysis  Metallic and Ionic Lead in our water supply, in the United States of America Sequence of Events in Evansville WI, and documentation Public Services Commission, Madison, WI, Evansville: no authority/jurisdiction for punitive water shut off</vt:lpstr>
      <vt:lpstr>EPA Fraud in water system Science and Analysis  Metallic and Ionic Lead in our water supply, in the United States of America Sequence of Events in Evansville WI, and documentation Public Services Commission, Madison, WI, Evansville: no authority/jurisdiction for punitive water shut off</vt:lpstr>
      <vt:lpstr>EPA Fraud in water system Science and Analysis  Metallic and Ionic Lead in our water supply, in the United States of America Sequence of Events in Evansville WI, and documentation Public Services Commission, Madison, WI, Evansville: no authority/jurisdiction for punitive water shut off</vt:lpstr>
      <vt:lpstr>EPA Fraud in water system Science and Analysis  Metallic and Ionic Lead in our water supply, in the United States of America  John Brandon – Biographical information</vt:lpstr>
      <vt:lpstr>EPA Fraud in water system Science and Analysis  Metallic and Ionic Lead in our water supply, in the United States of America  John Brandon – Biographical information, continued </vt:lpstr>
      <vt:lpstr>EPA Fraud in water system Science and Analysis  Metallic and Ionic Lead in our water supply, in the United States of America  John Brandon – Biographical information, continued </vt:lpstr>
      <vt:lpstr>EPA Fraud in water system Science and Analysis  Metallic and Ionic Lead in our water supply, in the United States of America   John Brandon – Biographical information, continued </vt:lpstr>
      <vt:lpstr>EPA Fraud in water system Science and Analysis  Metallic and Ionic Lead in our water supply, in the United States of America   John Brandon – Biographical information, continued </vt:lpstr>
      <vt:lpstr>EPA Fraud in water system Science and Analysis  Metallic and Ionic Lead in our water supply, in the United States of America    John Brandon – Biographical information, continued </vt:lpstr>
      <vt:lpstr>EPA Fraud in water system Science and Analysis  Metallic and Ionic Lead in our water supply, in the United States of America John Brandon - Motivation </vt:lpstr>
      <vt:lpstr>EPA Fraud in water system Science and Analysis  Metallic and Ionic Lead in our water supply, in the United States of America   John Brandon – Motivation – Family Testimony </vt:lpstr>
      <vt:lpstr>EPA Fraud in water system Science and Analysis  Metallic and Ionic Lead in our water supply, in the United States of America   John Brandon – Motivation – Family Testimony </vt:lpstr>
      <vt:lpstr>EPA Fraud in water system Science and Analysis  Metallic and Ionic Lead in our water supply, in the United States of America   John Brandon – Motivation – Family Testimony </vt:lpstr>
      <vt:lpstr>EPA Fraud in water system Science and Analysis  Metallic and Ionic Lead in our water supply, in the United States of America   John Brandon – Motivation, Conclusion  </vt:lpstr>
      <vt:lpstr>EPA Fraud in water system Science and Analysis  Metallic and Ionic Lead in our water supply, in the United States of America  Evansville WI city government  </vt:lpstr>
      <vt:lpstr>EPA Fraud in water system Science and Analysis  Metallic and Ionic Lead in our water supply, in the United States of America      The Liars Club </vt:lpstr>
      <vt:lpstr>EPA Fraud in water system Science and Analysis  Metallic and Ionic Lead in our water supply, in the United States of America    Those who have supported the Liars with silence</vt:lpstr>
      <vt:lpstr>EPA Fraud in water system Science and Analysis  Metallic and Ionic Lead in our water supply, in the United States of America     Some great people</vt:lpstr>
      <vt:lpstr>EPA Fraud in water system Science and Analysis  Metallic and Ionic Lead in our water supply, in the United States of America                             Jason Sergeant and Mayor Duggan say       NO MONEY!!!!! </vt:lpstr>
      <vt:lpstr>EPA Fraud in water system Science and Analysis  Metallic and Ionic Lead in our water supply, in the United States of America           Jason Sergeant and Mayor Duggan go to Washington!!!!! </vt:lpstr>
      <vt:lpstr>EPA Fraud in water system Science and Analysis  Metallic and Ionic Lead in our water supply, in the United States of America               Jason Sergeant and Mayor Duggan Spend Big bucks on staffing Acquatic center  </vt:lpstr>
      <vt:lpstr>EPA Fraud in water system Science and Analysis  Metallic and Ionic Lead in our water supply, in the United States of America  Mayor Duggan and City Administater Jason Sergeant </vt:lpstr>
      <vt:lpstr>EPA Fraud in water system Science and Analysis  Metallic and Ionic Lead in our water supply, in the United States of America   Last Slide </vt:lpstr>
      <vt:lpstr>EPA Fraud in water system Science and Analysis  Metallic and Ionic Lead in our water supply, in the United States of America </vt:lpstr>
      <vt:lpstr>EPA Fraud in water system Science and Analysis  Metallic and Ionic Lead in our water supply, in the United States of America </vt:lpstr>
      <vt:lpstr>EPA Fraud in water system Science and Analysis  Metallic and Ionic Lead in our water supply, in the United States of America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John Brandon</dc:creator>
  <cp:keywords/>
  <dc:description/>
  <cp:lastModifiedBy>John Brandon</cp:lastModifiedBy>
  <cp:revision>76</cp:revision>
  <cp:lastPrinted>2025-04-11T00:44:39Z</cp:lastPrinted>
  <dcterms:created xsi:type="dcterms:W3CDTF">2025-02-23T02:19:06Z</dcterms:created>
  <dcterms:modified xsi:type="dcterms:W3CDTF">2025-04-21T00:33:22Z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